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0584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47" d="100"/>
          <a:sy n="147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86357"/>
            <a:ext cx="75438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560883"/>
            <a:ext cx="75438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58221"/>
            <a:ext cx="2168843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58221"/>
            <a:ext cx="6380798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40887"/>
            <a:ext cx="867537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988768"/>
            <a:ext cx="867537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791104"/>
            <a:ext cx="42748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791104"/>
            <a:ext cx="42748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58221"/>
            <a:ext cx="867537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28504"/>
            <a:ext cx="4255174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085532"/>
            <a:ext cx="4255174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28504"/>
            <a:ext cx="4276130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085532"/>
            <a:ext cx="4276130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0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0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8120"/>
            <a:ext cx="3244096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27884"/>
            <a:ext cx="5092065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91540"/>
            <a:ext cx="3244096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8120"/>
            <a:ext cx="3244096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27884"/>
            <a:ext cx="5092065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91540"/>
            <a:ext cx="3244096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58221"/>
            <a:ext cx="867537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791104"/>
            <a:ext cx="867537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754418"/>
            <a:ext cx="22631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1DF3-2F25-A246-AFDA-D6AD62A79C46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754418"/>
            <a:ext cx="339471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754418"/>
            <a:ext cx="22631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EF9F-8346-684D-9DFE-DAF67DA6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9D8181-7962-2C39-25F8-11014E891307}"/>
              </a:ext>
            </a:extLst>
          </p:cNvPr>
          <p:cNvCxnSpPr>
            <a:cxnSpLocks/>
          </p:cNvCxnSpPr>
          <p:nvPr/>
        </p:nvCxnSpPr>
        <p:spPr>
          <a:xfrm flipH="1">
            <a:off x="1956125" y="462859"/>
            <a:ext cx="27309" cy="205469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C061489-5EE3-6CDD-CA31-9BD70C140E0B}"/>
              </a:ext>
            </a:extLst>
          </p:cNvPr>
          <p:cNvCxnSpPr>
            <a:cxnSpLocks/>
          </p:cNvCxnSpPr>
          <p:nvPr/>
        </p:nvCxnSpPr>
        <p:spPr>
          <a:xfrm flipH="1">
            <a:off x="5072429" y="462859"/>
            <a:ext cx="27309" cy="205469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AC508C4-4A85-AD54-FB4E-39B502BCA922}"/>
              </a:ext>
            </a:extLst>
          </p:cNvPr>
          <p:cNvCxnSpPr>
            <a:cxnSpLocks/>
          </p:cNvCxnSpPr>
          <p:nvPr/>
        </p:nvCxnSpPr>
        <p:spPr>
          <a:xfrm flipH="1">
            <a:off x="8795483" y="473219"/>
            <a:ext cx="27309" cy="205469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1355809-9E3D-DF5C-C3A1-59E79B5ECBDD}"/>
              </a:ext>
            </a:extLst>
          </p:cNvPr>
          <p:cNvCxnSpPr/>
          <p:nvPr/>
        </p:nvCxnSpPr>
        <p:spPr>
          <a:xfrm>
            <a:off x="391117" y="2303285"/>
            <a:ext cx="242789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D6798DF-8A81-BF98-A69E-21C7E2F08A86}"/>
              </a:ext>
            </a:extLst>
          </p:cNvPr>
          <p:cNvCxnSpPr/>
          <p:nvPr/>
        </p:nvCxnSpPr>
        <p:spPr>
          <a:xfrm>
            <a:off x="517241" y="2208692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059604D-A6D3-A019-E616-C867CBE300CE}"/>
              </a:ext>
            </a:extLst>
          </p:cNvPr>
          <p:cNvCxnSpPr/>
          <p:nvPr/>
        </p:nvCxnSpPr>
        <p:spPr>
          <a:xfrm>
            <a:off x="2519458" y="2203438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4E556358-0435-D02B-8E98-23B877AABDDA}"/>
              </a:ext>
            </a:extLst>
          </p:cNvPr>
          <p:cNvSpPr/>
          <p:nvPr/>
        </p:nvSpPr>
        <p:spPr>
          <a:xfrm>
            <a:off x="484681" y="226290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DCDB273-2356-7774-8EBB-0CABB1A62C8E}"/>
              </a:ext>
            </a:extLst>
          </p:cNvPr>
          <p:cNvSpPr/>
          <p:nvPr/>
        </p:nvSpPr>
        <p:spPr>
          <a:xfrm>
            <a:off x="637081" y="2184074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DE462E2-60EB-0AD7-D196-E8F84F7EDD8F}"/>
              </a:ext>
            </a:extLst>
          </p:cNvPr>
          <p:cNvSpPr/>
          <p:nvPr/>
        </p:nvSpPr>
        <p:spPr>
          <a:xfrm>
            <a:off x="815756" y="213152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01BD562-B15C-AD54-3CC1-7FB7D4E8131D}"/>
              </a:ext>
            </a:extLst>
          </p:cNvPr>
          <p:cNvSpPr/>
          <p:nvPr/>
        </p:nvSpPr>
        <p:spPr>
          <a:xfrm>
            <a:off x="1025963" y="202642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4212437-EAEF-F0BF-C4D0-91FD5A084566}"/>
              </a:ext>
            </a:extLst>
          </p:cNvPr>
          <p:cNvSpPr/>
          <p:nvPr/>
        </p:nvSpPr>
        <p:spPr>
          <a:xfrm>
            <a:off x="1173108" y="186876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55CC5A-EBC2-B719-7428-D825BD9D6F53}"/>
              </a:ext>
            </a:extLst>
          </p:cNvPr>
          <p:cNvSpPr/>
          <p:nvPr/>
        </p:nvSpPr>
        <p:spPr>
          <a:xfrm>
            <a:off x="1341270" y="1637535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DBD6535-76AC-BB1F-A1E0-FF7653730DCC}"/>
              </a:ext>
            </a:extLst>
          </p:cNvPr>
          <p:cNvSpPr/>
          <p:nvPr/>
        </p:nvSpPr>
        <p:spPr>
          <a:xfrm>
            <a:off x="1498928" y="1385288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E5B4393-E846-9F75-8E45-86F0205F4F90}"/>
              </a:ext>
            </a:extLst>
          </p:cNvPr>
          <p:cNvSpPr/>
          <p:nvPr/>
        </p:nvSpPr>
        <p:spPr>
          <a:xfrm>
            <a:off x="1635559" y="115406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6F8375B-E100-49EB-A524-D8901FDBD981}"/>
              </a:ext>
            </a:extLst>
          </p:cNvPr>
          <p:cNvSpPr/>
          <p:nvPr/>
        </p:nvSpPr>
        <p:spPr>
          <a:xfrm>
            <a:off x="1782707" y="954365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BE76B80-29AE-0233-A535-CF4857EC9F62}"/>
              </a:ext>
            </a:extLst>
          </p:cNvPr>
          <p:cNvSpPr/>
          <p:nvPr/>
        </p:nvSpPr>
        <p:spPr>
          <a:xfrm>
            <a:off x="1940362" y="754668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D6934D4-1657-B01E-D4B1-16C76B2FD81B}"/>
              </a:ext>
            </a:extLst>
          </p:cNvPr>
          <p:cNvSpPr/>
          <p:nvPr/>
        </p:nvSpPr>
        <p:spPr>
          <a:xfrm>
            <a:off x="2003722" y="954368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A06A495-09B2-DE1C-F261-AE2900BE6D93}"/>
              </a:ext>
            </a:extLst>
          </p:cNvPr>
          <p:cNvSpPr/>
          <p:nvPr/>
        </p:nvSpPr>
        <p:spPr>
          <a:xfrm>
            <a:off x="2045763" y="116457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DF9C8EF-AAA8-2B9F-0F64-AFEFB04E85C1}"/>
              </a:ext>
            </a:extLst>
          </p:cNvPr>
          <p:cNvSpPr/>
          <p:nvPr/>
        </p:nvSpPr>
        <p:spPr>
          <a:xfrm>
            <a:off x="2114491" y="142830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48DDAD7-B7AE-A277-136E-0F5D960D4DEF}"/>
              </a:ext>
            </a:extLst>
          </p:cNvPr>
          <p:cNvSpPr/>
          <p:nvPr/>
        </p:nvSpPr>
        <p:spPr>
          <a:xfrm>
            <a:off x="2184161" y="1701567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D47785F-9463-4825-5F87-CCE8A03F5530}"/>
              </a:ext>
            </a:extLst>
          </p:cNvPr>
          <p:cNvSpPr/>
          <p:nvPr/>
        </p:nvSpPr>
        <p:spPr>
          <a:xfrm>
            <a:off x="2275563" y="1911776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40203D5-0BD6-F710-8589-D5D4F197BE46}"/>
              </a:ext>
            </a:extLst>
          </p:cNvPr>
          <p:cNvSpPr/>
          <p:nvPr/>
        </p:nvSpPr>
        <p:spPr>
          <a:xfrm>
            <a:off x="2361708" y="213152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A9D7390-4EA8-3DF3-5EE9-4FBA4FF8B781}"/>
              </a:ext>
            </a:extLst>
          </p:cNvPr>
          <p:cNvSpPr/>
          <p:nvPr/>
        </p:nvSpPr>
        <p:spPr>
          <a:xfrm>
            <a:off x="2476385" y="2260272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CDE0C08-B5AF-A03B-D9C1-CEC8923C7347}"/>
              </a:ext>
            </a:extLst>
          </p:cNvPr>
          <p:cNvSpPr/>
          <p:nvPr/>
        </p:nvSpPr>
        <p:spPr>
          <a:xfrm>
            <a:off x="391117" y="2439920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690FF52-B8D9-2AA6-BE38-E8F568282049}"/>
              </a:ext>
            </a:extLst>
          </p:cNvPr>
          <p:cNvSpPr/>
          <p:nvPr/>
        </p:nvSpPr>
        <p:spPr>
          <a:xfrm>
            <a:off x="2374939" y="2403135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7FF17DE-9046-DDE2-34E9-DB06CAF8983D}"/>
                  </a:ext>
                </a:extLst>
              </p:cNvPr>
              <p:cNvSpPr txBox="1"/>
              <p:nvPr/>
            </p:nvSpPr>
            <p:spPr>
              <a:xfrm>
                <a:off x="1660530" y="2591217"/>
                <a:ext cx="601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7FF17DE-9046-DDE2-34E9-DB06CAF8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30" y="2591217"/>
                <a:ext cx="601703" cy="276999"/>
              </a:xfrm>
              <a:prstGeom prst="rect">
                <a:avLst/>
              </a:prstGeom>
              <a:blipFill>
                <a:blip r:embed="rId2"/>
                <a:stretch>
                  <a:fillRect l="-8163" r="-204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B11B7CA-4BA2-8527-8036-7B5969D95CA0}"/>
              </a:ext>
            </a:extLst>
          </p:cNvPr>
          <p:cNvCxnSpPr/>
          <p:nvPr/>
        </p:nvCxnSpPr>
        <p:spPr>
          <a:xfrm>
            <a:off x="3507421" y="2303285"/>
            <a:ext cx="242789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2F1DC4-A943-8EE9-58C4-73FF4F92DE58}"/>
              </a:ext>
            </a:extLst>
          </p:cNvPr>
          <p:cNvCxnSpPr/>
          <p:nvPr/>
        </p:nvCxnSpPr>
        <p:spPr>
          <a:xfrm>
            <a:off x="3633545" y="2208692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F9E8B67-AA63-6CB3-11D1-2DBF35236840}"/>
              </a:ext>
            </a:extLst>
          </p:cNvPr>
          <p:cNvCxnSpPr/>
          <p:nvPr/>
        </p:nvCxnSpPr>
        <p:spPr>
          <a:xfrm>
            <a:off x="5635762" y="2203438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E5AEAA22-5FA9-875B-61DE-0ED279312762}"/>
              </a:ext>
            </a:extLst>
          </p:cNvPr>
          <p:cNvSpPr/>
          <p:nvPr/>
        </p:nvSpPr>
        <p:spPr>
          <a:xfrm>
            <a:off x="3600985" y="226290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62D3208-9652-3861-F590-D30850DE03FE}"/>
              </a:ext>
            </a:extLst>
          </p:cNvPr>
          <p:cNvSpPr/>
          <p:nvPr/>
        </p:nvSpPr>
        <p:spPr>
          <a:xfrm>
            <a:off x="3770803" y="2227619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B504749-11C9-CAE0-57C4-EA74BCFCB4F1}"/>
              </a:ext>
            </a:extLst>
          </p:cNvPr>
          <p:cNvSpPr/>
          <p:nvPr/>
        </p:nvSpPr>
        <p:spPr>
          <a:xfrm>
            <a:off x="3984314" y="2175068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E21638A-0D39-2E2B-D0C4-5EA718732090}"/>
              </a:ext>
            </a:extLst>
          </p:cNvPr>
          <p:cNvSpPr/>
          <p:nvPr/>
        </p:nvSpPr>
        <p:spPr>
          <a:xfrm>
            <a:off x="4194520" y="2113507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8ADD86B-7009-89A1-3C86-B29B26E8555A}"/>
              </a:ext>
            </a:extLst>
          </p:cNvPr>
          <p:cNvSpPr/>
          <p:nvPr/>
        </p:nvSpPr>
        <p:spPr>
          <a:xfrm>
            <a:off x="4402625" y="1990685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5B799E8F-26BE-E27B-B4B4-DED06B79761A}"/>
              </a:ext>
            </a:extLst>
          </p:cNvPr>
          <p:cNvSpPr/>
          <p:nvPr/>
        </p:nvSpPr>
        <p:spPr>
          <a:xfrm>
            <a:off x="4544661" y="180300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3A96D59-30BE-859C-9C06-5C72003B7C5F}"/>
              </a:ext>
            </a:extLst>
          </p:cNvPr>
          <p:cNvSpPr/>
          <p:nvPr/>
        </p:nvSpPr>
        <p:spPr>
          <a:xfrm>
            <a:off x="4684902" y="155946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2052C9A-C21B-FA34-B69B-0AEDCD60C025}"/>
              </a:ext>
            </a:extLst>
          </p:cNvPr>
          <p:cNvSpPr/>
          <p:nvPr/>
        </p:nvSpPr>
        <p:spPr>
          <a:xfrm>
            <a:off x="4821533" y="125856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23851B9-0349-DA3B-B6B1-BBF55C4A0742}"/>
              </a:ext>
            </a:extLst>
          </p:cNvPr>
          <p:cNvSpPr/>
          <p:nvPr/>
        </p:nvSpPr>
        <p:spPr>
          <a:xfrm>
            <a:off x="4925138" y="945656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CEF94CE-B93C-2E28-D5BB-C03D7341B09E}"/>
              </a:ext>
            </a:extLst>
          </p:cNvPr>
          <p:cNvSpPr/>
          <p:nvPr/>
        </p:nvSpPr>
        <p:spPr>
          <a:xfrm>
            <a:off x="5056666" y="554369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EC126D-5777-0DA9-4C0A-660B5B91611E}"/>
              </a:ext>
            </a:extLst>
          </p:cNvPr>
          <p:cNvSpPr/>
          <p:nvPr/>
        </p:nvSpPr>
        <p:spPr>
          <a:xfrm>
            <a:off x="5120026" y="841155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2F1305A-3AE8-F5B1-9565-A08B1B3BA893}"/>
              </a:ext>
            </a:extLst>
          </p:cNvPr>
          <p:cNvSpPr/>
          <p:nvPr/>
        </p:nvSpPr>
        <p:spPr>
          <a:xfrm>
            <a:off x="5162067" y="116457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AF57B99-0442-8526-59AA-38084E6CBE53}"/>
              </a:ext>
            </a:extLst>
          </p:cNvPr>
          <p:cNvSpPr/>
          <p:nvPr/>
        </p:nvSpPr>
        <p:spPr>
          <a:xfrm>
            <a:off x="5213377" y="142830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8AEF04A-7EE5-92EC-728A-E649D55A8B45}"/>
              </a:ext>
            </a:extLst>
          </p:cNvPr>
          <p:cNvSpPr/>
          <p:nvPr/>
        </p:nvSpPr>
        <p:spPr>
          <a:xfrm>
            <a:off x="5300465" y="1701567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2B9FBA3-61E0-1C8E-5ACF-77F513960CA0}"/>
              </a:ext>
            </a:extLst>
          </p:cNvPr>
          <p:cNvSpPr/>
          <p:nvPr/>
        </p:nvSpPr>
        <p:spPr>
          <a:xfrm>
            <a:off x="5391867" y="1911776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C52B3C2-95C7-8A49-BFB1-5698F50FF7F1}"/>
              </a:ext>
            </a:extLst>
          </p:cNvPr>
          <p:cNvSpPr/>
          <p:nvPr/>
        </p:nvSpPr>
        <p:spPr>
          <a:xfrm>
            <a:off x="5478012" y="213152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46C24BE-04D9-4F80-5601-A1F0360C94B0}"/>
              </a:ext>
            </a:extLst>
          </p:cNvPr>
          <p:cNvSpPr/>
          <p:nvPr/>
        </p:nvSpPr>
        <p:spPr>
          <a:xfrm>
            <a:off x="5592689" y="2260272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F4DBC95-BA1C-9592-15F4-F8DB7EF5AF3F}"/>
              </a:ext>
            </a:extLst>
          </p:cNvPr>
          <p:cNvSpPr/>
          <p:nvPr/>
        </p:nvSpPr>
        <p:spPr>
          <a:xfrm>
            <a:off x="3507421" y="2439920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B31261C-021A-76A0-1121-72E7C7BF035F}"/>
              </a:ext>
            </a:extLst>
          </p:cNvPr>
          <p:cNvSpPr/>
          <p:nvPr/>
        </p:nvSpPr>
        <p:spPr>
          <a:xfrm>
            <a:off x="5491243" y="2403135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99C6A7A-1FEB-7231-768B-523157013FAC}"/>
                  </a:ext>
                </a:extLst>
              </p:cNvPr>
              <p:cNvSpPr txBox="1"/>
              <p:nvPr/>
            </p:nvSpPr>
            <p:spPr>
              <a:xfrm>
                <a:off x="4776834" y="2591217"/>
                <a:ext cx="601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99C6A7A-1FEB-7231-768B-5231570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4" y="2591217"/>
                <a:ext cx="601703" cy="276999"/>
              </a:xfrm>
              <a:prstGeom prst="rect">
                <a:avLst/>
              </a:prstGeom>
              <a:blipFill>
                <a:blip r:embed="rId3"/>
                <a:stretch>
                  <a:fillRect l="-8333" r="-4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FFAEA5C-4431-CF72-2FF8-EF93BAF6C2D8}"/>
              </a:ext>
            </a:extLst>
          </p:cNvPr>
          <p:cNvCxnSpPr/>
          <p:nvPr/>
        </p:nvCxnSpPr>
        <p:spPr>
          <a:xfrm>
            <a:off x="7230475" y="2313645"/>
            <a:ext cx="242789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FEA9527-C792-43BD-EB76-46C1CAF835F1}"/>
              </a:ext>
            </a:extLst>
          </p:cNvPr>
          <p:cNvCxnSpPr/>
          <p:nvPr/>
        </p:nvCxnSpPr>
        <p:spPr>
          <a:xfrm>
            <a:off x="7356599" y="2219052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AAFB88-A8B3-21CC-DF37-BF141D70A60E}"/>
              </a:ext>
            </a:extLst>
          </p:cNvPr>
          <p:cNvCxnSpPr/>
          <p:nvPr/>
        </p:nvCxnSpPr>
        <p:spPr>
          <a:xfrm>
            <a:off x="9358816" y="2213798"/>
            <a:ext cx="0" cy="19969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8FF33F1C-E275-3EE0-080B-0829A0EA9D99}"/>
              </a:ext>
            </a:extLst>
          </p:cNvPr>
          <p:cNvSpPr/>
          <p:nvPr/>
        </p:nvSpPr>
        <p:spPr>
          <a:xfrm>
            <a:off x="7324039" y="227326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5B390CC-2F6C-377A-A7AF-385A1555AB26}"/>
              </a:ext>
            </a:extLst>
          </p:cNvPr>
          <p:cNvSpPr/>
          <p:nvPr/>
        </p:nvSpPr>
        <p:spPr>
          <a:xfrm>
            <a:off x="7493857" y="2255397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45137CD-0DF5-D541-DFBE-E63B05E9A2B7}"/>
              </a:ext>
            </a:extLst>
          </p:cNvPr>
          <p:cNvSpPr/>
          <p:nvPr/>
        </p:nvSpPr>
        <p:spPr>
          <a:xfrm>
            <a:off x="7707368" y="2237682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EFF92C1F-D74D-4F47-2876-28EF2787B935}"/>
              </a:ext>
            </a:extLst>
          </p:cNvPr>
          <p:cNvSpPr/>
          <p:nvPr/>
        </p:nvSpPr>
        <p:spPr>
          <a:xfrm>
            <a:off x="7917574" y="2210957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1FD447A-98A5-BD07-1182-871979717899}"/>
              </a:ext>
            </a:extLst>
          </p:cNvPr>
          <p:cNvSpPr/>
          <p:nvPr/>
        </p:nvSpPr>
        <p:spPr>
          <a:xfrm>
            <a:off x="8125679" y="217522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1C33193-F977-AAB2-9284-A5A7DE67ACAB}"/>
              </a:ext>
            </a:extLst>
          </p:cNvPr>
          <p:cNvSpPr/>
          <p:nvPr/>
        </p:nvSpPr>
        <p:spPr>
          <a:xfrm>
            <a:off x="8450598" y="2109456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4D151B0-E8D2-7B24-32E0-583B49E43E33}"/>
              </a:ext>
            </a:extLst>
          </p:cNvPr>
          <p:cNvSpPr/>
          <p:nvPr/>
        </p:nvSpPr>
        <p:spPr>
          <a:xfrm>
            <a:off x="8608257" y="1761413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27A5131-CE2E-25D7-D192-C240529D671A}"/>
              </a:ext>
            </a:extLst>
          </p:cNvPr>
          <p:cNvSpPr/>
          <p:nvPr/>
        </p:nvSpPr>
        <p:spPr>
          <a:xfrm>
            <a:off x="8692636" y="134730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31D91D29-9651-1007-AF6C-BFA9F1D73C26}"/>
              </a:ext>
            </a:extLst>
          </p:cNvPr>
          <p:cNvSpPr/>
          <p:nvPr/>
        </p:nvSpPr>
        <p:spPr>
          <a:xfrm>
            <a:off x="8700445" y="868929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AD5D836-C86B-2EB9-CF9F-C363695CB049}"/>
              </a:ext>
            </a:extLst>
          </p:cNvPr>
          <p:cNvSpPr/>
          <p:nvPr/>
        </p:nvSpPr>
        <p:spPr>
          <a:xfrm>
            <a:off x="8779720" y="451516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EBEFFD7-A5F5-FD24-9152-C5B354CF6A2D}"/>
              </a:ext>
            </a:extLst>
          </p:cNvPr>
          <p:cNvSpPr/>
          <p:nvPr/>
        </p:nvSpPr>
        <p:spPr>
          <a:xfrm>
            <a:off x="8843079" y="877641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17BFCA7-8CD5-0278-8573-A212D3D08559}"/>
              </a:ext>
            </a:extLst>
          </p:cNvPr>
          <p:cNvSpPr/>
          <p:nvPr/>
        </p:nvSpPr>
        <p:spPr>
          <a:xfrm>
            <a:off x="8866762" y="1351574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9D8ECDE9-3A25-1245-8CC9-CED9EBC03BE2}"/>
              </a:ext>
            </a:extLst>
          </p:cNvPr>
          <p:cNvSpPr/>
          <p:nvPr/>
        </p:nvSpPr>
        <p:spPr>
          <a:xfrm>
            <a:off x="8919012" y="1764180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86A2A55A-80B1-DBEB-3E2E-70AF447182DD}"/>
              </a:ext>
            </a:extLst>
          </p:cNvPr>
          <p:cNvSpPr/>
          <p:nvPr/>
        </p:nvSpPr>
        <p:spPr>
          <a:xfrm>
            <a:off x="9062667" y="2070184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6305EBD-56BF-B4F1-9049-3E0C5F8D2233}"/>
              </a:ext>
            </a:extLst>
          </p:cNvPr>
          <p:cNvSpPr/>
          <p:nvPr/>
        </p:nvSpPr>
        <p:spPr>
          <a:xfrm>
            <a:off x="9201066" y="2211555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D608C28-E401-DCB5-D5F6-0291C1C15D72}"/>
              </a:ext>
            </a:extLst>
          </p:cNvPr>
          <p:cNvSpPr/>
          <p:nvPr/>
        </p:nvSpPr>
        <p:spPr>
          <a:xfrm>
            <a:off x="9315743" y="2270632"/>
            <a:ext cx="86145" cy="860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A8E8B6F-A568-6CBC-31A1-91AE89320C94}"/>
              </a:ext>
            </a:extLst>
          </p:cNvPr>
          <p:cNvSpPr/>
          <p:nvPr/>
        </p:nvSpPr>
        <p:spPr>
          <a:xfrm>
            <a:off x="7230475" y="2450280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BB1C35D-BF5E-0236-6E51-47AC75C5C53E}"/>
              </a:ext>
            </a:extLst>
          </p:cNvPr>
          <p:cNvSpPr/>
          <p:nvPr/>
        </p:nvSpPr>
        <p:spPr>
          <a:xfrm>
            <a:off x="9214297" y="2413495"/>
            <a:ext cx="289036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58583BF-8244-E293-0D35-0F1AEDF75F49}"/>
                  </a:ext>
                </a:extLst>
              </p:cNvPr>
              <p:cNvSpPr txBox="1"/>
              <p:nvPr/>
            </p:nvSpPr>
            <p:spPr>
              <a:xfrm>
                <a:off x="8499888" y="2601577"/>
                <a:ext cx="601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58583BF-8244-E293-0D35-0F1AEDF7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888" y="2601577"/>
                <a:ext cx="601703" cy="276999"/>
              </a:xfrm>
              <a:prstGeom prst="rect">
                <a:avLst/>
              </a:prstGeom>
              <a:blipFill>
                <a:blip r:embed="rId4"/>
                <a:stretch>
                  <a:fillRect l="-83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Rectangle 280">
            <a:extLst>
              <a:ext uri="{FF2B5EF4-FFF2-40B4-BE49-F238E27FC236}">
                <a16:creationId xmlns:a16="http://schemas.microsoft.com/office/drawing/2014/main" id="{ED189102-BCD5-79C1-227C-EE7876E394E4}"/>
              </a:ext>
            </a:extLst>
          </p:cNvPr>
          <p:cNvSpPr/>
          <p:nvPr/>
        </p:nvSpPr>
        <p:spPr>
          <a:xfrm>
            <a:off x="5787069" y="1068767"/>
            <a:ext cx="1749860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.  .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DA29623-FB32-8F2A-BCC8-97288DC3656E}"/>
              </a:ext>
            </a:extLst>
          </p:cNvPr>
          <p:cNvSpPr/>
          <p:nvPr/>
        </p:nvSpPr>
        <p:spPr>
          <a:xfrm>
            <a:off x="841618" y="26596"/>
            <a:ext cx="1607022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Subgroup 1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2C8DE37-7A73-6D37-39FF-8633E0640F38}"/>
              </a:ext>
            </a:extLst>
          </p:cNvPr>
          <p:cNvSpPr/>
          <p:nvPr/>
        </p:nvSpPr>
        <p:spPr>
          <a:xfrm>
            <a:off x="4188679" y="45670"/>
            <a:ext cx="1607022" cy="30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Subgroup 2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4E5446C-8C90-68E0-5EB3-02E809DE4FC7}"/>
              </a:ext>
            </a:extLst>
          </p:cNvPr>
          <p:cNvSpPr/>
          <p:nvPr/>
        </p:nvSpPr>
        <p:spPr>
          <a:xfrm>
            <a:off x="7741260" y="47550"/>
            <a:ext cx="1607022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Subgroup </a:t>
            </a:r>
            <a:r>
              <a:rPr lang="en-US" b="1" i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FD3CD8F-293A-42A3-E6FC-377468612467}"/>
              </a:ext>
            </a:extLst>
          </p:cNvPr>
          <p:cNvSpPr/>
          <p:nvPr/>
        </p:nvSpPr>
        <p:spPr>
          <a:xfrm>
            <a:off x="1521859" y="2120261"/>
            <a:ext cx="517215" cy="37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0F8386A-84E9-7ED5-CAE1-66CD31BE536A}"/>
              </a:ext>
            </a:extLst>
          </p:cNvPr>
          <p:cNvSpPr/>
          <p:nvPr/>
        </p:nvSpPr>
        <p:spPr>
          <a:xfrm>
            <a:off x="4948984" y="2107567"/>
            <a:ext cx="517215" cy="37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BD9045C-800C-82FA-FCE6-E83A87E9881A}"/>
              </a:ext>
            </a:extLst>
          </p:cNvPr>
          <p:cNvSpPr/>
          <p:nvPr/>
        </p:nvSpPr>
        <p:spPr>
          <a:xfrm>
            <a:off x="8441837" y="2115192"/>
            <a:ext cx="517215" cy="37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855B6F6-335B-FE58-3AC6-E06F19EEB6F1}"/>
              </a:ext>
            </a:extLst>
          </p:cNvPr>
          <p:cNvSpPr/>
          <p:nvPr/>
        </p:nvSpPr>
        <p:spPr>
          <a:xfrm>
            <a:off x="2202748" y="466680"/>
            <a:ext cx="1607022" cy="32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84EB699-750E-90E7-8746-5C8F80D6D183}"/>
                  </a:ext>
                </a:extLst>
              </p:cNvPr>
              <p:cNvSpPr txBox="1"/>
              <p:nvPr/>
            </p:nvSpPr>
            <p:spPr>
              <a:xfrm>
                <a:off x="2725751" y="1909057"/>
                <a:ext cx="279244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84EB699-750E-90E7-8746-5C8F80D6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51" y="1909057"/>
                <a:ext cx="279244" cy="286425"/>
              </a:xfrm>
              <a:prstGeom prst="rect">
                <a:avLst/>
              </a:prstGeom>
              <a:blipFill>
                <a:blip r:embed="rId5"/>
                <a:stretch>
                  <a:fillRect l="-17391" t="-21739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FC5E5401-C7DC-F91C-A29A-65D0F08689B0}"/>
                  </a:ext>
                </a:extLst>
              </p:cNvPr>
              <p:cNvSpPr txBox="1"/>
              <p:nvPr/>
            </p:nvSpPr>
            <p:spPr>
              <a:xfrm>
                <a:off x="5839381" y="1904949"/>
                <a:ext cx="284565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FC5E5401-C7DC-F91C-A29A-65D0F086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81" y="1904949"/>
                <a:ext cx="284565" cy="286425"/>
              </a:xfrm>
              <a:prstGeom prst="rect">
                <a:avLst/>
              </a:prstGeom>
              <a:blipFill>
                <a:blip r:embed="rId6"/>
                <a:stretch>
                  <a:fillRect l="-16667" t="-20833" r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FD39DAB-7CD8-DB18-BF41-BDA0375681F9}"/>
                  </a:ext>
                </a:extLst>
              </p:cNvPr>
              <p:cNvSpPr txBox="1"/>
              <p:nvPr/>
            </p:nvSpPr>
            <p:spPr>
              <a:xfrm>
                <a:off x="9540446" y="1931124"/>
                <a:ext cx="290400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FD39DAB-7CD8-DB18-BF41-BDA03756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46" y="1931124"/>
                <a:ext cx="290400" cy="315343"/>
              </a:xfrm>
              <a:prstGeom prst="rect">
                <a:avLst/>
              </a:prstGeom>
              <a:blipFill>
                <a:blip r:embed="rId7"/>
                <a:stretch>
                  <a:fillRect l="-20833" t="-19231" r="-416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32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Alaa</dc:creator>
  <cp:lastModifiedBy>Ahmed Alaa</cp:lastModifiedBy>
  <cp:revision>2</cp:revision>
  <dcterms:created xsi:type="dcterms:W3CDTF">2022-07-29T15:21:12Z</dcterms:created>
  <dcterms:modified xsi:type="dcterms:W3CDTF">2022-07-29T18:17:53Z</dcterms:modified>
</cp:coreProperties>
</file>