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6"/>
  </p:notesMasterIdLst>
  <p:sldIdLst>
    <p:sldId id="259" r:id="rId2"/>
    <p:sldId id="257" r:id="rId3"/>
    <p:sldId id="261" r:id="rId4"/>
    <p:sldId id="258" r:id="rId5"/>
    <p:sldId id="262" r:id="rId6"/>
    <p:sldId id="275" r:id="rId7"/>
    <p:sldId id="276" r:id="rId8"/>
    <p:sldId id="277" r:id="rId9"/>
    <p:sldId id="278" r:id="rId10"/>
    <p:sldId id="279" r:id="rId11"/>
    <p:sldId id="280" r:id="rId12"/>
    <p:sldId id="283" r:id="rId13"/>
    <p:sldId id="282" r:id="rId14"/>
    <p:sldId id="264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40" autoAdjust="0"/>
    <p:restoredTop sz="94364" autoAdjust="0"/>
  </p:normalViewPr>
  <p:slideViewPr>
    <p:cSldViewPr snapToGrid="0">
      <p:cViewPr varScale="1">
        <p:scale>
          <a:sx n="72" d="100"/>
          <a:sy n="72" d="100"/>
        </p:scale>
        <p:origin x="57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4EF1B4-7E0E-47AA-8618-4A24FD41A58B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3B443B-5E52-4AE0-A5EC-4C0F2B564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768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3427"/>
            <a:ext cx="12192000" cy="4432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19371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9301" y="704154"/>
            <a:ext cx="10018713" cy="990600"/>
          </a:xfrm>
        </p:spPr>
        <p:txBody>
          <a:bodyPr>
            <a:normAutofit/>
          </a:bodyPr>
          <a:lstStyle/>
          <a:p>
            <a:pPr marL="571500" indent="-571500" algn="r" rtl="1">
              <a:buFont typeface="Wingdings" panose="05000000000000000000" pitchFamily="2" charset="2"/>
              <a:buChar char="v"/>
            </a:pPr>
            <a:r>
              <a:rPr lang="ar-SA" sz="3600" dirty="0"/>
              <a:t> الاسئلة التى كانت مواجه للموظفين الهيئة:</a:t>
            </a: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2174291" y="1884014"/>
            <a:ext cx="932873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r" rtl="1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ar-SA" sz="2400" dirty="0"/>
              <a:t>هل سبق وأن تمت عمليات اختراق على الهيئة؟</a:t>
            </a:r>
          </a:p>
          <a:p>
            <a:pPr marL="342900" indent="-342900" algn="r" rtl="1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ar-SA" sz="2400" dirty="0"/>
              <a:t>ماهى الجرائم التي تم الإبلاغ عنها؟</a:t>
            </a:r>
          </a:p>
          <a:p>
            <a:pPr marL="342900" indent="-342900" algn="r" rtl="1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ar-SA" sz="2400" dirty="0"/>
              <a:t>ماهي التخصصات التي يتم قبول توظيفها فى الهيئة؟</a:t>
            </a:r>
          </a:p>
          <a:p>
            <a:pPr marL="342900" indent="-342900" algn="r" rtl="1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ar-SA" sz="2400" dirty="0"/>
              <a:t>هل لديكم صلاحيات التجول بين المكاتب؟</a:t>
            </a:r>
            <a:endParaRPr lang="en-US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4557903-7457-416D-8FA8-FCADB70372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2284" y="400000"/>
            <a:ext cx="1484014" cy="1484014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4326278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7306" y="2697480"/>
            <a:ext cx="10018713" cy="1752599"/>
          </a:xfrm>
        </p:spPr>
        <p:txBody>
          <a:bodyPr>
            <a:normAutofit/>
          </a:bodyPr>
          <a:lstStyle/>
          <a:p>
            <a:r>
              <a:rPr lang="ar-SA" sz="5400" dirty="0"/>
              <a:t>مقترح لسياسات الهيئة:-</a:t>
            </a:r>
            <a:endParaRPr lang="en-US" sz="5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DFD6FF5-1468-4861-A171-9F64FC4A77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6101" y="376508"/>
            <a:ext cx="1484014" cy="1484014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231059310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3945" y="489857"/>
            <a:ext cx="10018713" cy="1195251"/>
          </a:xfrm>
        </p:spPr>
        <p:txBody>
          <a:bodyPr>
            <a:normAutofit/>
          </a:bodyPr>
          <a:lstStyle/>
          <a:p>
            <a:pPr algn="r"/>
            <a:r>
              <a:rPr lang="ar-SA" sz="3600" dirty="0"/>
              <a:t>مقترحات سياسات للهيئة:-</a:t>
            </a:r>
            <a:endParaRPr 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1823945" y="2168435"/>
            <a:ext cx="988323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 rt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ar-SA" sz="2400" dirty="0"/>
              <a:t>التوفر: لم يكن هناك توفر للبيانات في كل وقت(انقطاع التيار الكهربئي).</a:t>
            </a:r>
            <a:endParaRPr lang="ar-SA" sz="800" dirty="0"/>
          </a:p>
          <a:p>
            <a:pPr marL="285750" indent="-285750" algn="r" rt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ar-SA" sz="2400" dirty="0"/>
              <a:t>تحديد الوقت لعملية النسخ الإحتياطي لكل مكتب حسب اهمية البيانات.</a:t>
            </a:r>
          </a:p>
          <a:p>
            <a:pPr marL="285750" indent="-285750" algn="r" rt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ar-SA" sz="2400" dirty="0"/>
              <a:t>عدم تنقل الموظفين بين المكاتب بهدف العمل.</a:t>
            </a:r>
          </a:p>
          <a:p>
            <a:pPr marL="285750" indent="-285750" algn="r" rt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ar-SA" sz="2400" dirty="0"/>
              <a:t>نص عقوبات لمن يتخلف عن السياسات المنصة للهيئة (وذلك بعد ان يتم نص عقوبات الجريمة الإلكترونية في الدستور).</a:t>
            </a:r>
          </a:p>
          <a:p>
            <a:pPr algn="r" rtl="1">
              <a:lnSpc>
                <a:spcPct val="150000"/>
              </a:lnSpc>
            </a:pPr>
            <a:endParaRPr lang="ar-SA" sz="2400" dirty="0"/>
          </a:p>
          <a:p>
            <a:pPr algn="r" rtl="1">
              <a:lnSpc>
                <a:spcPct val="150000"/>
              </a:lnSpc>
            </a:pPr>
            <a:endParaRPr lang="ar-SA" sz="2400" dirty="0"/>
          </a:p>
          <a:p>
            <a:pPr algn="r" rtl="1">
              <a:lnSpc>
                <a:spcPct val="150000"/>
              </a:lnSpc>
            </a:pPr>
            <a:endParaRPr lang="en-US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A38228C-E868-4B38-982B-E16769C50D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6101" y="376508"/>
            <a:ext cx="1484014" cy="1484014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3887272443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3264" y="411480"/>
            <a:ext cx="10018713" cy="1247503"/>
          </a:xfrm>
        </p:spPr>
        <p:txBody>
          <a:bodyPr>
            <a:normAutofit/>
          </a:bodyPr>
          <a:lstStyle/>
          <a:p>
            <a:pPr algn="r"/>
            <a:r>
              <a:rPr lang="ar-SA" sz="3600" dirty="0"/>
              <a:t>مقترحات سياسات للهيئة:-</a:t>
            </a:r>
            <a:endParaRPr 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2247740" y="1959429"/>
            <a:ext cx="950976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r" rtl="1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ar-SA" sz="2000" dirty="0"/>
              <a:t>ربط العقوبات المنصة للهيئة مع العقوبات الدولية.</a:t>
            </a:r>
          </a:p>
          <a:p>
            <a:pPr marL="342900" indent="-342900" algn="r" rtl="1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ar-SA" sz="2000" dirty="0"/>
              <a:t>إعطاء صلاحيات محددة لكل موظف تمكنه من الوصول للبيانات.</a:t>
            </a:r>
          </a:p>
          <a:p>
            <a:pPr marL="342900" indent="-342900" algn="r" rtl="1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ar-SA" sz="2000" dirty="0"/>
              <a:t> البحث عن السمعة المهنية للموظف اذ ان سمعة الموظف تؤثر على سمعة الهيئة.</a:t>
            </a:r>
          </a:p>
          <a:p>
            <a:pPr marL="342900" indent="-342900" algn="r" rtl="1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ar-SA" sz="2000" dirty="0"/>
              <a:t>لأن الموظف ذو السمعة السيئة من الممكن ان يخل بأمن معلومات المؤسسة.</a:t>
            </a:r>
          </a:p>
          <a:p>
            <a:pPr algn="r" rtl="1">
              <a:lnSpc>
                <a:spcPct val="200000"/>
              </a:lnSpc>
            </a:pPr>
            <a:r>
              <a:rPr lang="ar-SA" sz="2000" dirty="0"/>
              <a:t>رصد عدد الجرائم و الحوادث الإلكترونية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194BEFC-7B24-49D2-9A81-06D379070E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6101" y="376508"/>
            <a:ext cx="1484014" cy="1484014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408837633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1234440"/>
          </a:xfrm>
        </p:spPr>
        <p:txBody>
          <a:bodyPr>
            <a:normAutofit/>
          </a:bodyPr>
          <a:lstStyle/>
          <a:p>
            <a:r>
              <a:rPr lang="ar-SA" sz="3600" dirty="0"/>
              <a:t>الــخــاتـمــه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103121"/>
            <a:ext cx="10018713" cy="36880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ar-SA" sz="6000" dirty="0">
                <a:solidFill>
                  <a:srgbClr val="0070C0"/>
                </a:solidFill>
              </a:rPr>
              <a:t>شكرا على حسن استماعكم </a:t>
            </a:r>
            <a:endParaRPr lang="en-US" sz="6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0444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56385" y="4227438"/>
            <a:ext cx="6987645" cy="1947332"/>
          </a:xfrm>
        </p:spPr>
        <p:txBody>
          <a:bodyPr>
            <a:noAutofit/>
          </a:bodyPr>
          <a:lstStyle/>
          <a:p>
            <a:pPr algn="ctr"/>
            <a:r>
              <a:rPr lang="ar-SA" sz="28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إعداد:</a:t>
            </a:r>
            <a:r>
              <a:rPr lang="ar-LY" sz="28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علاء مخمد شعبان</a:t>
            </a:r>
          </a:p>
          <a:p>
            <a:pPr algn="ctr"/>
            <a:r>
              <a:rPr lang="ar-LY" sz="28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احمد سالم السويح</a:t>
            </a:r>
            <a:endParaRPr lang="ar-SA" sz="2800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863055" y="1704562"/>
            <a:ext cx="43652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SA" sz="3200" b="1" dirty="0"/>
              <a:t>دراسه سياسات أمنيه</a:t>
            </a:r>
            <a:endParaRPr lang="en-US" sz="32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6607934" y="6365405"/>
            <a:ext cx="1452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LY" b="1" dirty="0"/>
              <a:t>خريف</a:t>
            </a:r>
            <a:r>
              <a:rPr lang="ar-SA" b="1" dirty="0"/>
              <a:t> 2018</a:t>
            </a: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5353080" y="5805438"/>
            <a:ext cx="3594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SA" dirty="0"/>
              <a:t>هندسة البرمجيات / الفصل السادس</a:t>
            </a:r>
            <a:endParaRPr lang="en-US" dirty="0"/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9161" y="319922"/>
            <a:ext cx="7333085" cy="13564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D830EA4-66A7-49FC-823A-74353F1263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3583" y="2289337"/>
            <a:ext cx="1881809" cy="1881809"/>
          </a:xfrm>
          <a:prstGeom prst="ellipse">
            <a:avLst/>
          </a:prstGeom>
          <a:ln w="190500" cap="rnd">
            <a:noFill/>
            <a:prstDash val="solid"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relaxedInset"/>
            <a:bevelB w="82550" h="44450" prst="angle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11962247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6100" y="829492"/>
            <a:ext cx="10018713" cy="933994"/>
          </a:xfrm>
        </p:spPr>
        <p:txBody>
          <a:bodyPr>
            <a:normAutofit/>
          </a:bodyPr>
          <a:lstStyle/>
          <a:p>
            <a:pPr marL="571500" indent="-571500" algn="r" rtl="1">
              <a:buFont typeface="Wingdings" panose="05000000000000000000" pitchFamily="2" charset="2"/>
              <a:buChar char="v"/>
            </a:pPr>
            <a:r>
              <a:rPr lang="ar-SA" sz="3600" dirty="0"/>
              <a:t>محاور العرض:-</a:t>
            </a:r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2063931" y="2050869"/>
            <a:ext cx="9603053" cy="3359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r" rt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ar-SA" sz="2400" dirty="0"/>
              <a:t>مقدمة عن </a:t>
            </a:r>
            <a:r>
              <a:rPr lang="ar-LY" sz="2400" dirty="0"/>
              <a:t>شركة </a:t>
            </a:r>
            <a:r>
              <a:rPr lang="en-US" sz="2400" dirty="0"/>
              <a:t>GIGA</a:t>
            </a:r>
            <a:r>
              <a:rPr lang="ar-SA" sz="2400" dirty="0"/>
              <a:t>.</a:t>
            </a:r>
          </a:p>
          <a:p>
            <a:pPr marL="342900" indent="-342900" algn="r" rt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ar-LY" sz="2400" dirty="0"/>
              <a:t>السياسات الامنية المتبعة</a:t>
            </a:r>
            <a:r>
              <a:rPr lang="ar-SA" sz="2400" dirty="0"/>
              <a:t>.</a:t>
            </a:r>
          </a:p>
          <a:p>
            <a:pPr marL="342900" indent="-342900" algn="r" rt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ar-LY" sz="2400" dirty="0"/>
              <a:t>الاسئلة التي تم طرحها</a:t>
            </a:r>
            <a:r>
              <a:rPr lang="ar-SA" sz="2400" dirty="0"/>
              <a:t>.</a:t>
            </a:r>
          </a:p>
          <a:p>
            <a:pPr marL="342900" indent="-342900" algn="r" rt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ar-LY" sz="2400" dirty="0"/>
              <a:t>اهداف الشركة المستقبلية لسياسات الامنية</a:t>
            </a:r>
            <a:endParaRPr lang="ar-SA" sz="2400" dirty="0"/>
          </a:p>
          <a:p>
            <a:pPr algn="r" rtl="1">
              <a:lnSpc>
                <a:spcPct val="150000"/>
              </a:lnSpc>
            </a:pPr>
            <a:endParaRPr lang="ar-SA" sz="2400" dirty="0"/>
          </a:p>
          <a:p>
            <a:pPr marL="342900" indent="-342900" algn="r" rtl="1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US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D3DD6E5-2FAB-42BA-9679-00269A7B1A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6101" y="376508"/>
            <a:ext cx="1484014" cy="1484014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9537380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7775" y="822024"/>
            <a:ext cx="9360716" cy="1038497"/>
          </a:xfrm>
        </p:spPr>
        <p:txBody>
          <a:bodyPr>
            <a:normAutofit/>
          </a:bodyPr>
          <a:lstStyle/>
          <a:p>
            <a:pPr marL="571500" indent="-571500" algn="r" rtl="1">
              <a:buFont typeface="Wingdings" panose="05000000000000000000" pitchFamily="2" charset="2"/>
              <a:buChar char="v"/>
            </a:pPr>
            <a:r>
              <a:rPr lang="ar-SA" sz="3600" dirty="0"/>
              <a:t>مقدمة عن </a:t>
            </a:r>
            <a:r>
              <a:rPr lang="ar-LY" sz="3600" dirty="0"/>
              <a:t>شركة </a:t>
            </a:r>
            <a:r>
              <a:rPr lang="en-US" sz="3600" dirty="0"/>
              <a:t>:GIGA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243A810-23DD-4858-AD0E-13B822C61C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6101" y="376508"/>
            <a:ext cx="1484014" cy="1484014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75B9ED0-0118-4485-A499-E474A9BA777D}"/>
              </a:ext>
            </a:extLst>
          </p:cNvPr>
          <p:cNvSpPr txBox="1"/>
          <p:nvPr/>
        </p:nvSpPr>
        <p:spPr>
          <a:xfrm>
            <a:off x="4373217" y="2676939"/>
            <a:ext cx="760051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SA" sz="2000" dirty="0">
                <a:latin typeface="Adobe Arabic" panose="02040503050201020203" pitchFamily="18" charset="-78"/>
                <a:cs typeface="+mj-cs"/>
              </a:rPr>
              <a:t>أصبح الاعتماد على شبكة الإنترنت ووسائل الاتصالات الحديثة في مختلف مجالات الحياة كبيرا جدا بشكل أبرز أهمية قصوى</a:t>
            </a:r>
            <a:r>
              <a:rPr lang="en-US" sz="2000" dirty="0">
                <a:latin typeface="Adobe Arabic" panose="02040503050201020203" pitchFamily="18" charset="-78"/>
                <a:cs typeface="+mj-cs"/>
              </a:rPr>
              <a:t> </a:t>
            </a:r>
            <a:r>
              <a:rPr lang="ar-LY" sz="2000" dirty="0">
                <a:latin typeface="Adobe Arabic" panose="02040503050201020203" pitchFamily="18" charset="-78"/>
                <a:cs typeface="+mj-cs"/>
              </a:rPr>
              <a:t>في توفير افضل خدمات الانترنت ومن هادا المنطلق تم انشاء شركة </a:t>
            </a:r>
            <a:r>
              <a:rPr lang="en-US" sz="2000" dirty="0">
                <a:latin typeface="Adobe Arabic" panose="02040503050201020203" pitchFamily="18" charset="-78"/>
                <a:cs typeface="+mj-cs"/>
              </a:rPr>
              <a:t>giga </a:t>
            </a:r>
            <a:r>
              <a:rPr lang="ar-LY" sz="2000" dirty="0">
                <a:latin typeface="Adobe Arabic" panose="02040503050201020203" pitchFamily="18" charset="-78"/>
                <a:cs typeface="+mj-cs"/>
              </a:rPr>
              <a:t> لخدمات الانترنت</a:t>
            </a:r>
          </a:p>
          <a:p>
            <a:pPr algn="r" rtl="1"/>
            <a:r>
              <a:rPr lang="ar-LY" sz="2000" dirty="0">
                <a:latin typeface="Adobe Arabic" panose="02040503050201020203" pitchFamily="18" charset="-78"/>
                <a:cs typeface="+mj-cs"/>
              </a:rPr>
              <a:t>وهي احد شركات القطاع الخاص التي تقوم بتوفير خدمات التصال عبر الانترنت وتقوم بنوفيرها باسعار و بقات مختلفة</a:t>
            </a:r>
            <a:endParaRPr lang="en-US" sz="2000" dirty="0">
              <a:latin typeface="Adobe Arabic" panose="02040503050201020203" pitchFamily="18" charset="-78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4933243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261" y="756710"/>
            <a:ext cx="10018713" cy="1169126"/>
          </a:xfrm>
        </p:spPr>
        <p:txBody>
          <a:bodyPr>
            <a:normAutofit/>
          </a:bodyPr>
          <a:lstStyle/>
          <a:p>
            <a:pPr marL="342900" indent="-342900" algn="r" rt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ar-LY" sz="3600" dirty="0"/>
              <a:t>السياسات الامنية المتبعة:</a:t>
            </a:r>
            <a:endParaRPr lang="ar-SA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1667306" y="2116183"/>
            <a:ext cx="10018714" cy="585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Low" rtl="1">
              <a:lnSpc>
                <a:spcPct val="150000"/>
              </a:lnSpc>
            </a:pPr>
            <a:r>
              <a:rPr lang="ar-LY" sz="2400" dirty="0"/>
              <a:t>هادي معرفتش نكدب علها الحق</a:t>
            </a:r>
            <a:endParaRPr lang="en-US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B8887E-FA62-4BF0-A641-56A8F38D7D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6101" y="376508"/>
            <a:ext cx="1484014" cy="1484014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29648492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9627" y="1926773"/>
            <a:ext cx="10018711" cy="3048000"/>
          </a:xfrm>
        </p:spPr>
        <p:txBody>
          <a:bodyPr>
            <a:normAutofit/>
          </a:bodyPr>
          <a:lstStyle/>
          <a:p>
            <a:r>
              <a:rPr lang="ar-SA" sz="4000" i="1" dirty="0"/>
              <a:t>الإسئلة التى تم طرحها على الموظفين ال</a:t>
            </a:r>
            <a:r>
              <a:rPr lang="ar-LY" sz="4000" i="1" dirty="0"/>
              <a:t>شركة</a:t>
            </a:r>
            <a:endParaRPr lang="en-US" sz="4000" i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20471A-F482-432E-ABC8-3BA2E191C0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6101" y="376508"/>
            <a:ext cx="1484014" cy="1484014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89766641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-6.25E-7 -7.40741E-7 L -6.25E-7 -0.07222 " pathEditMode="relative" rAng="0" ptsTypes="AA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11"/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0071" y="691712"/>
            <a:ext cx="10018713" cy="1012371"/>
          </a:xfrm>
        </p:spPr>
        <p:txBody>
          <a:bodyPr>
            <a:normAutofit/>
          </a:bodyPr>
          <a:lstStyle/>
          <a:p>
            <a:pPr marL="457200" indent="-457200" algn="r" rtl="1">
              <a:buFont typeface="Wingdings" panose="05000000000000000000" pitchFamily="2" charset="2"/>
              <a:buChar char="v"/>
            </a:pPr>
            <a:r>
              <a:rPr lang="ar-SA" sz="3600" dirty="0"/>
              <a:t> الاسئلة التى كانت مواجه للموظفين الهيئة:</a:t>
            </a: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1319349" y="1959429"/>
            <a:ext cx="10549435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r" rtl="1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ar-SA" sz="2400" dirty="0"/>
              <a:t>هل تمتلك الهيئة سياسات أمنية فى حماية المعلومات؟</a:t>
            </a:r>
          </a:p>
          <a:p>
            <a:pPr marL="342900" indent="-342900" algn="r" rtl="1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ar-SA" sz="2400" dirty="0"/>
              <a:t>هل تتبع الهيئة معايير معينة في السياسات؟</a:t>
            </a:r>
          </a:p>
          <a:p>
            <a:pPr marL="342900" indent="-342900" algn="r" rtl="1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ar-SA" sz="2400" dirty="0"/>
              <a:t>هل تخضع السياسات للتعديل؟</a:t>
            </a:r>
          </a:p>
          <a:p>
            <a:pPr marL="342900" indent="-342900" algn="r" rtl="1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ar-SA" sz="2400" dirty="0"/>
              <a:t>هل تتوفر لديكم العناصر الأساسية (السرية – السلامة – التوفر) لأمن المعلومات؟</a:t>
            </a:r>
          </a:p>
          <a:p>
            <a:pPr marL="342900" indent="-342900" algn="r" rtl="1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ar-SA" sz="2400" dirty="0"/>
              <a:t>ماهي البيانات التي يتم تأمنيها؟</a:t>
            </a:r>
          </a:p>
          <a:p>
            <a:pPr marL="457200" indent="-457200" algn="r" rtl="1">
              <a:lnSpc>
                <a:spcPct val="200000"/>
              </a:lnSpc>
              <a:buFont typeface="+mj-lt"/>
              <a:buAutoNum type="arabicParenR"/>
            </a:pPr>
            <a:endParaRPr lang="ar-SA" sz="2400" dirty="0"/>
          </a:p>
          <a:p>
            <a:pPr marL="457200" indent="-457200" algn="r" rtl="1">
              <a:lnSpc>
                <a:spcPct val="200000"/>
              </a:lnSpc>
              <a:buFont typeface="+mj-lt"/>
              <a:buAutoNum type="arabicParenR"/>
            </a:pPr>
            <a:endParaRPr lang="en-US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B62928A-B560-4843-8B3F-2E7D87AF5F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1301" y="220069"/>
            <a:ext cx="1484014" cy="1484014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34838904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4060" y="717838"/>
            <a:ext cx="10018713" cy="1012371"/>
          </a:xfrm>
        </p:spPr>
        <p:txBody>
          <a:bodyPr>
            <a:normAutofit/>
          </a:bodyPr>
          <a:lstStyle/>
          <a:p>
            <a:pPr marL="457200" indent="-457200" algn="r" rtl="1">
              <a:buFont typeface="Wingdings" panose="05000000000000000000" pitchFamily="2" charset="2"/>
              <a:buChar char="v"/>
            </a:pPr>
            <a:r>
              <a:rPr lang="ar-SA" sz="3600" dirty="0"/>
              <a:t> الاسئلة التى كانت مواجه للموظفين الهيئة:</a:t>
            </a:r>
            <a:endParaRPr 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1007267" y="2011680"/>
            <a:ext cx="109728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r" rtl="1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ar-SA" sz="2400" dirty="0"/>
              <a:t>هل يتم عمل نسخ احتياطي للبيانات؟ وماهى المدة الزمنية التي يتم فيها الإجراء؟</a:t>
            </a:r>
          </a:p>
          <a:p>
            <a:pPr marL="342900" indent="-342900" algn="r" rtl="1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ar-SA" sz="2400" dirty="0"/>
              <a:t>ماهي الوسيلة المستخدمة للإتصال بالإنترنت؟</a:t>
            </a:r>
          </a:p>
          <a:p>
            <a:pPr marL="342900" indent="-342900" algn="r" rtl="1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ar-SA" sz="2400" dirty="0"/>
              <a:t>ماهي الأجهزة والبرامج المستخدمة في الهيئة؟</a:t>
            </a:r>
          </a:p>
          <a:p>
            <a:pPr marL="342900" indent="-342900" algn="r" rtl="1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ar-SA" sz="2400" dirty="0"/>
              <a:t>ماهي النظرة المستقبلية للهيئة ؟</a:t>
            </a:r>
          </a:p>
          <a:p>
            <a:pPr marL="342900" indent="-342900" algn="r" rtl="1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ar-SA" sz="2400" dirty="0"/>
              <a:t>ماهي العقوبات  التي تنصه الهيئة على من يخالف هذه السياسات؟</a:t>
            </a:r>
          </a:p>
          <a:p>
            <a:pPr marL="457200" indent="-457200" algn="r" rtl="1">
              <a:lnSpc>
                <a:spcPct val="200000"/>
              </a:lnSpc>
              <a:buFont typeface="+mj-lt"/>
              <a:buAutoNum type="arabicParenR"/>
            </a:pPr>
            <a:endParaRPr lang="en-US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59C485D-27A1-4A44-960B-EACFF17FA9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1788" y="322005"/>
            <a:ext cx="1484014" cy="1484014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3537101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260" y="737432"/>
            <a:ext cx="10018713" cy="999309"/>
          </a:xfrm>
        </p:spPr>
        <p:txBody>
          <a:bodyPr>
            <a:normAutofit/>
          </a:bodyPr>
          <a:lstStyle/>
          <a:p>
            <a:pPr marL="571500" indent="-571500" algn="r" rtl="1">
              <a:buFont typeface="Wingdings" panose="05000000000000000000" pitchFamily="2" charset="2"/>
              <a:buChar char="v"/>
            </a:pPr>
            <a:r>
              <a:rPr lang="ar-SA" sz="3600" dirty="0"/>
              <a:t> الاسئلة التى كانت مواجه للموظفين الهيئة:</a:t>
            </a:r>
            <a:endParaRPr 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1889260" y="1959898"/>
            <a:ext cx="9407108" cy="5159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r" rtl="1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ar-SA" sz="2400" dirty="0"/>
              <a:t>ماهي الشركات التي </a:t>
            </a:r>
            <a:r>
              <a:rPr lang="ar-LY" sz="2400" dirty="0"/>
              <a:t>تم التعاقد معها لتزويد خدمة الانترنت</a:t>
            </a:r>
            <a:r>
              <a:rPr lang="ar-SA" sz="2400" dirty="0"/>
              <a:t>؟</a:t>
            </a:r>
          </a:p>
          <a:p>
            <a:pPr algn="r" rtl="1">
              <a:lnSpc>
                <a:spcPct val="200000"/>
              </a:lnSpc>
            </a:pPr>
            <a:r>
              <a:rPr lang="ar-SA" sz="2400" dirty="0"/>
              <a:t> حاليا يوجد تعقد مع هذه الشركات:-</a:t>
            </a:r>
            <a:endParaRPr lang="en-US" sz="2400" dirty="0"/>
          </a:p>
          <a:p>
            <a:pPr marL="457200" indent="-457200" algn="r" rtl="1">
              <a:lnSpc>
                <a:spcPct val="200000"/>
              </a:lnSpc>
              <a:buFont typeface="+mj-lt"/>
              <a:buAutoNum type="arabicParenR"/>
            </a:pPr>
            <a:r>
              <a:rPr lang="ar-SA" sz="2400" dirty="0"/>
              <a:t>شركة </a:t>
            </a:r>
            <a:r>
              <a:rPr lang="ar-LY" sz="2400" dirty="0"/>
              <a:t>الجيل الجديد</a:t>
            </a:r>
            <a:r>
              <a:rPr lang="ar-SA" sz="2400" dirty="0"/>
              <a:t>.</a:t>
            </a:r>
          </a:p>
          <a:p>
            <a:pPr marL="457200" indent="-457200" algn="r" rtl="1">
              <a:lnSpc>
                <a:spcPct val="200000"/>
              </a:lnSpc>
              <a:buFont typeface="+mj-lt"/>
              <a:buAutoNum type="arabicParenR"/>
            </a:pPr>
            <a:r>
              <a:rPr lang="ar-SA" sz="2400" dirty="0"/>
              <a:t>شركة </a:t>
            </a:r>
            <a:r>
              <a:rPr lang="ar-LY" sz="2400" dirty="0"/>
              <a:t>هاتف ليبيا</a:t>
            </a:r>
            <a:endParaRPr lang="ar-SA" sz="2400" dirty="0"/>
          </a:p>
          <a:p>
            <a:pPr marL="457200" indent="-457200" algn="r" rtl="1">
              <a:lnSpc>
                <a:spcPct val="200000"/>
              </a:lnSpc>
              <a:buFont typeface="+mj-lt"/>
              <a:buAutoNum type="arabicParenR"/>
            </a:pPr>
            <a:r>
              <a:rPr lang="ar-LY" sz="2400" dirty="0"/>
              <a:t>شركة الريادة</a:t>
            </a:r>
            <a:r>
              <a:rPr lang="ar-SA" sz="2400" dirty="0"/>
              <a:t>.</a:t>
            </a:r>
            <a:endParaRPr lang="ar-LY" sz="2400" dirty="0"/>
          </a:p>
          <a:p>
            <a:pPr marL="457200" indent="-457200" algn="r" rtl="1">
              <a:lnSpc>
                <a:spcPct val="200000"/>
              </a:lnSpc>
              <a:buFont typeface="+mj-lt"/>
              <a:buAutoNum type="arabicParenR"/>
            </a:pPr>
            <a:r>
              <a:rPr lang="ar-LY" sz="2400" dirty="0"/>
              <a:t>شركة </a:t>
            </a:r>
            <a:r>
              <a:rPr lang="en-US" sz="2400" dirty="0" err="1"/>
              <a:t>ltt</a:t>
            </a:r>
            <a:endParaRPr lang="ar-SA" sz="2400" dirty="0"/>
          </a:p>
          <a:p>
            <a:pPr algn="r" rtl="1">
              <a:lnSpc>
                <a:spcPct val="200000"/>
              </a:lnSpc>
            </a:pPr>
            <a:endParaRPr lang="en-US" sz="24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B06A5D9-574F-4A64-904B-DB28BE6612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3506" y="373787"/>
            <a:ext cx="1484014" cy="1484014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EC4CE0B-B810-46AA-AE4D-0D917E5234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8487" y="4269745"/>
            <a:ext cx="1988654" cy="228580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B892167-DF57-4D66-8514-BF1ED3B173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4918" y="2921567"/>
            <a:ext cx="2491082" cy="249108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963B663-552F-4A0E-946E-C91E62A813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56745" y="4641574"/>
            <a:ext cx="2143125" cy="214312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5C592D5-4629-49E9-83BA-DFF58DF7C74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97613" y="3246782"/>
            <a:ext cx="1593575" cy="159357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7666906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877</TotalTime>
  <Words>416</Words>
  <Application>Microsoft Office PowerPoint</Application>
  <PresentationFormat>Widescreen</PresentationFormat>
  <Paragraphs>55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Adobe Arabic</vt:lpstr>
      <vt:lpstr>Arabic Typesetting</vt:lpstr>
      <vt:lpstr>Arial</vt:lpstr>
      <vt:lpstr>Calibri</vt:lpstr>
      <vt:lpstr>Corbel</vt:lpstr>
      <vt:lpstr>Courier New</vt:lpstr>
      <vt:lpstr>Wingdings</vt:lpstr>
      <vt:lpstr>Parallax</vt:lpstr>
      <vt:lpstr>PowerPoint Presentation</vt:lpstr>
      <vt:lpstr>PowerPoint Presentation</vt:lpstr>
      <vt:lpstr>محاور العرض:-</vt:lpstr>
      <vt:lpstr>مقدمة عن شركة :GIGA</vt:lpstr>
      <vt:lpstr>السياسات الامنية المتبعة:</vt:lpstr>
      <vt:lpstr>الإسئلة التى تم طرحها على الموظفين الشركة</vt:lpstr>
      <vt:lpstr> الاسئلة التى كانت مواجه للموظفين الهيئة:</vt:lpstr>
      <vt:lpstr> الاسئلة التى كانت مواجه للموظفين الهيئة:</vt:lpstr>
      <vt:lpstr> الاسئلة التى كانت مواجه للموظفين الهيئة:</vt:lpstr>
      <vt:lpstr> الاسئلة التى كانت مواجه للموظفين الهيئة:</vt:lpstr>
      <vt:lpstr>مقترح لسياسات الهيئة:-</vt:lpstr>
      <vt:lpstr>مقترحات سياسات للهيئة:-</vt:lpstr>
      <vt:lpstr>مقترحات سياسات للهيئة:-</vt:lpstr>
      <vt:lpstr>الــخــاتـمــه</vt:lpstr>
    </vt:vector>
  </TitlesOfParts>
  <Company>Comsale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walid</dc:creator>
  <cp:lastModifiedBy>Alaa Mohammed</cp:lastModifiedBy>
  <cp:revision>279</cp:revision>
  <dcterms:created xsi:type="dcterms:W3CDTF">2018-07-03T06:33:13Z</dcterms:created>
  <dcterms:modified xsi:type="dcterms:W3CDTF">2019-02-20T23:51:28Z</dcterms:modified>
</cp:coreProperties>
</file>