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
  </p:notesMasterIdLst>
  <p:sldIdLst>
    <p:sldId id="256" r:id="rId2"/>
    <p:sldId id="261" r:id="rId3"/>
    <p:sldId id="277" r:id="rId4"/>
    <p:sldId id="266" r:id="rId5"/>
    <p:sldId id="267" r:id="rId6"/>
    <p:sldId id="268" r:id="rId7"/>
    <p:sldId id="269" r:id="rId8"/>
    <p:sldId id="270" r:id="rId9"/>
    <p:sldId id="271" r:id="rId10"/>
    <p:sldId id="272" r:id="rId11"/>
    <p:sldId id="273" r:id="rId12"/>
    <p:sldId id="274" r:id="rId13"/>
    <p:sldId id="275"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A4CA"/>
    <a:srgbClr val="A6A6A6"/>
    <a:srgbClr val="7F7F7F"/>
    <a:srgbClr val="404040"/>
    <a:srgbClr val="CE295E"/>
    <a:srgbClr val="F2F2F2"/>
    <a:srgbClr val="BFBFBF"/>
    <a:srgbClr val="E37777"/>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0" d="100"/>
          <a:sy n="70" d="100"/>
        </p:scale>
        <p:origin x="48" y="72"/>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solidFill>
                <a:schemeClr val="accent2">
                  <a:lumMod val="65000"/>
                </a:schemeClr>
              </a:solidFill>
            </a:ln>
          </c:spPr>
          <c:dPt>
            <c:idx val="0"/>
            <c:bubble3D val="0"/>
            <c:spPr>
              <a:solidFill>
                <a:srgbClr val="CE295E"/>
              </a:solidFill>
              <a:ln w="19050">
                <a:solidFill>
                  <a:schemeClr val="accent2">
                    <a:lumMod val="65000"/>
                  </a:schemeClr>
                </a:solidFill>
              </a:ln>
              <a:effectLst/>
            </c:spPr>
            <c:extLst>
              <c:ext xmlns:c16="http://schemas.microsoft.com/office/drawing/2014/chart" uri="{C3380CC4-5D6E-409C-BE32-E72D297353CC}">
                <c16:uniqueId val="{00000001-3DE1-46F0-8E45-DC06B6BF6FCF}"/>
              </c:ext>
            </c:extLst>
          </c:dPt>
          <c:dPt>
            <c:idx val="1"/>
            <c:bubble3D val="0"/>
            <c:spPr>
              <a:solidFill>
                <a:schemeClr val="tx1">
                  <a:lumMod val="75000"/>
                  <a:lumOff val="25000"/>
                </a:schemeClr>
              </a:solidFill>
              <a:ln w="19050">
                <a:solidFill>
                  <a:schemeClr val="accent2">
                    <a:lumMod val="65000"/>
                  </a:schemeClr>
                </a:solidFill>
              </a:ln>
              <a:effectLst/>
            </c:spPr>
            <c:extLst>
              <c:ext xmlns:c16="http://schemas.microsoft.com/office/drawing/2014/chart" uri="{C3380CC4-5D6E-409C-BE32-E72D297353CC}">
                <c16:uniqueId val="{00000003-3DE1-46F0-8E45-DC06B6BF6FCF}"/>
              </c:ext>
            </c:extLst>
          </c:dPt>
          <c:dPt>
            <c:idx val="2"/>
            <c:bubble3D val="0"/>
            <c:spPr>
              <a:solidFill>
                <a:srgbClr val="7F7F7F"/>
              </a:solidFill>
              <a:ln w="19050">
                <a:solidFill>
                  <a:schemeClr val="accent2">
                    <a:lumMod val="65000"/>
                  </a:schemeClr>
                </a:solidFill>
              </a:ln>
              <a:effectLst/>
            </c:spPr>
            <c:extLst>
              <c:ext xmlns:c16="http://schemas.microsoft.com/office/drawing/2014/chart" uri="{C3380CC4-5D6E-409C-BE32-E72D297353CC}">
                <c16:uniqueId val="{00000005-3DE1-46F0-8E45-DC06B6BF6FCF}"/>
              </c:ext>
            </c:extLst>
          </c:dPt>
          <c:dPt>
            <c:idx val="3"/>
            <c:bubble3D val="0"/>
            <c:spPr>
              <a:solidFill>
                <a:srgbClr val="A6A6A6"/>
              </a:solidFill>
              <a:ln w="19050">
                <a:solidFill>
                  <a:schemeClr val="accent2">
                    <a:lumMod val="65000"/>
                  </a:schemeClr>
                </a:solidFill>
              </a:ln>
              <a:effectLst/>
            </c:spPr>
            <c:extLst>
              <c:ext xmlns:c16="http://schemas.microsoft.com/office/drawing/2014/chart" uri="{C3380CC4-5D6E-409C-BE32-E72D297353CC}">
                <c16:uniqueId val="{00000007-3DE1-46F0-8E45-DC06B6BF6FCF}"/>
              </c:ext>
            </c:extLst>
          </c:dPt>
          <c:dPt>
            <c:idx val="4"/>
            <c:bubble3D val="0"/>
            <c:spPr>
              <a:solidFill>
                <a:schemeClr val="accent5"/>
              </a:solidFill>
              <a:ln w="19050">
                <a:solidFill>
                  <a:schemeClr val="accent2">
                    <a:lumMod val="65000"/>
                  </a:schemeClr>
                </a:solidFill>
              </a:ln>
              <a:effectLst/>
            </c:spPr>
            <c:extLst>
              <c:ext xmlns:c16="http://schemas.microsoft.com/office/drawing/2014/chart" uri="{C3380CC4-5D6E-409C-BE32-E72D297353CC}">
                <c16:uniqueId val="{00000009-F35A-41F3-823C-C117285D61AF}"/>
              </c:ext>
            </c:extLst>
          </c:dPt>
          <c:cat>
            <c:strRef>
              <c:f>Sheet1!$A$2:$A$6</c:f>
              <c:strCache>
                <c:ptCount val="4"/>
                <c:pt idx="0">
                  <c:v>Lorem Ipsum 01</c:v>
                </c:pt>
                <c:pt idx="1">
                  <c:v>Lorem Ipsum 02</c:v>
                </c:pt>
                <c:pt idx="2">
                  <c:v>Lorem Ipsum 03</c:v>
                </c:pt>
                <c:pt idx="3">
                  <c:v>Lorem Ipsum 04</c:v>
                </c:pt>
              </c:strCache>
            </c:strRef>
          </c:cat>
          <c:val>
            <c:numRef>
              <c:f>Sheet1!$B$2:$B$6</c:f>
              <c:numCache>
                <c:formatCode>0%</c:formatCode>
                <c:ptCount val="5"/>
                <c:pt idx="0">
                  <c:v>0.2</c:v>
                </c:pt>
                <c:pt idx="1">
                  <c:v>0.2</c:v>
                </c:pt>
                <c:pt idx="2">
                  <c:v>0.2</c:v>
                </c:pt>
                <c:pt idx="3">
                  <c:v>0.2</c:v>
                </c:pt>
              </c:numCache>
            </c:numRef>
          </c:val>
          <c:extLst>
            <c:ext xmlns:c16="http://schemas.microsoft.com/office/drawing/2014/chart" uri="{C3380CC4-5D6E-409C-BE32-E72D297353CC}">
              <c16:uniqueId val="{00000008-3DE1-46F0-8E45-DC06B6BF6FC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2/16/2019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4443962" y="3110456"/>
            <a:ext cx="3304076" cy="646331"/>
          </a:xfrm>
          <a:prstGeom prst="rect">
            <a:avLst/>
          </a:prstGeom>
          <a:noFill/>
        </p:spPr>
        <p:txBody>
          <a:bodyPr wrap="square" rtlCol="0" anchor="ctr">
            <a:spAutoFit/>
          </a:bodyPr>
          <a:lstStyle/>
          <a:p>
            <a:pPr algn="ctr"/>
            <a:r>
              <a:rPr lang="en-US" sz="3600" b="1" dirty="0">
                <a:solidFill>
                  <a:schemeClr val="bg1"/>
                </a:solidFill>
              </a:rPr>
              <a:t>Android</a:t>
            </a:r>
            <a:endParaRPr lang="en-US" sz="3600" dirty="0">
              <a:solidFill>
                <a:schemeClr val="bg1"/>
              </a:solidFill>
              <a:latin typeface="+mj-lt"/>
            </a:endParaRPr>
          </a:p>
        </p:txBody>
      </p:sp>
      <p:sp>
        <p:nvSpPr>
          <p:cNvPr id="18" name="Freeform 29" descr="This is an icon of a clock.">
            <a:extLst>
              <a:ext uri="{FF2B5EF4-FFF2-40B4-BE49-F238E27FC236}">
                <a16:creationId xmlns:a16="http://schemas.microsoft.com/office/drawing/2014/main" id="{67C7320D-C0D5-4F16-AE9B-39B0CB6441BC}"/>
              </a:ext>
            </a:extLst>
          </p:cNvPr>
          <p:cNvSpPr>
            <a:spLocks noEditPoints="1"/>
          </p:cNvSpPr>
          <p:nvPr/>
        </p:nvSpPr>
        <p:spPr bwMode="auto">
          <a:xfrm>
            <a:off x="5819775" y="2655893"/>
            <a:ext cx="552450" cy="394256"/>
          </a:xfrm>
          <a:custGeom>
            <a:avLst/>
            <a:gdLst>
              <a:gd name="T0" fmla="*/ 0 w 96"/>
              <a:gd name="T1" fmla="*/ 48 h 68"/>
              <a:gd name="T2" fmla="*/ 2 w 96"/>
              <a:gd name="T3" fmla="*/ 68 h 68"/>
              <a:gd name="T4" fmla="*/ 96 w 96"/>
              <a:gd name="T5" fmla="*/ 66 h 68"/>
              <a:gd name="T6" fmla="*/ 48 w 96"/>
              <a:gd name="T7" fmla="*/ 0 h 68"/>
              <a:gd name="T8" fmla="*/ 61 w 96"/>
              <a:gd name="T9" fmla="*/ 12 h 68"/>
              <a:gd name="T10" fmla="*/ 64 w 96"/>
              <a:gd name="T11" fmla="*/ 14 h 68"/>
              <a:gd name="T12" fmla="*/ 59 w 96"/>
              <a:gd name="T13" fmla="*/ 22 h 68"/>
              <a:gd name="T14" fmla="*/ 58 w 96"/>
              <a:gd name="T15" fmla="*/ 19 h 68"/>
              <a:gd name="T16" fmla="*/ 48 w 96"/>
              <a:gd name="T17" fmla="*/ 8 h 68"/>
              <a:gd name="T18" fmla="*/ 50 w 96"/>
              <a:gd name="T19" fmla="*/ 18 h 68"/>
              <a:gd name="T20" fmla="*/ 46 w 96"/>
              <a:gd name="T21" fmla="*/ 18 h 68"/>
              <a:gd name="T22" fmla="*/ 18 w 96"/>
              <a:gd name="T23" fmla="*/ 52 h 68"/>
              <a:gd name="T24" fmla="*/ 8 w 96"/>
              <a:gd name="T25" fmla="*/ 50 h 68"/>
              <a:gd name="T26" fmla="*/ 18 w 96"/>
              <a:gd name="T27" fmla="*/ 48 h 68"/>
              <a:gd name="T28" fmla="*/ 18 w 96"/>
              <a:gd name="T29" fmla="*/ 52 h 68"/>
              <a:gd name="T30" fmla="*/ 20 w 96"/>
              <a:gd name="T31" fmla="*/ 38 h 68"/>
              <a:gd name="T32" fmla="*/ 12 w 96"/>
              <a:gd name="T33" fmla="*/ 35 h 68"/>
              <a:gd name="T34" fmla="*/ 14 w 96"/>
              <a:gd name="T35" fmla="*/ 31 h 68"/>
              <a:gd name="T36" fmla="*/ 22 w 96"/>
              <a:gd name="T37" fmla="*/ 37 h 68"/>
              <a:gd name="T38" fmla="*/ 27 w 96"/>
              <a:gd name="T39" fmla="*/ 29 h 68"/>
              <a:gd name="T40" fmla="*/ 20 w 96"/>
              <a:gd name="T41" fmla="*/ 22 h 68"/>
              <a:gd name="T42" fmla="*/ 23 w 96"/>
              <a:gd name="T43" fmla="*/ 20 h 68"/>
              <a:gd name="T44" fmla="*/ 28 w 96"/>
              <a:gd name="T45" fmla="*/ 28 h 68"/>
              <a:gd name="T46" fmla="*/ 37 w 96"/>
              <a:gd name="T47" fmla="*/ 22 h 68"/>
              <a:gd name="T48" fmla="*/ 32 w 96"/>
              <a:gd name="T49" fmla="*/ 14 h 68"/>
              <a:gd name="T50" fmla="*/ 35 w 96"/>
              <a:gd name="T51" fmla="*/ 12 h 68"/>
              <a:gd name="T52" fmla="*/ 37 w 96"/>
              <a:gd name="T53" fmla="*/ 22 h 68"/>
              <a:gd name="T54" fmla="*/ 48 w 96"/>
              <a:gd name="T55" fmla="*/ 56 h 68"/>
              <a:gd name="T56" fmla="*/ 48 w 96"/>
              <a:gd name="T57" fmla="*/ 40 h 68"/>
              <a:gd name="T58" fmla="*/ 71 w 96"/>
              <a:gd name="T59" fmla="*/ 22 h 68"/>
              <a:gd name="T60" fmla="*/ 73 w 96"/>
              <a:gd name="T61" fmla="*/ 25 h 68"/>
              <a:gd name="T62" fmla="*/ 56 w 96"/>
              <a:gd name="T63" fmla="*/ 48 h 68"/>
              <a:gd name="T64" fmla="*/ 75 w 96"/>
              <a:gd name="T65" fmla="*/ 35 h 68"/>
              <a:gd name="T66" fmla="*/ 85 w 96"/>
              <a:gd name="T67" fmla="*/ 33 h 68"/>
              <a:gd name="T68" fmla="*/ 76 w 96"/>
              <a:gd name="T69" fmla="*/ 38 h 68"/>
              <a:gd name="T70" fmla="*/ 74 w 96"/>
              <a:gd name="T71" fmla="*/ 37 h 68"/>
              <a:gd name="T72" fmla="*/ 86 w 96"/>
              <a:gd name="T73" fmla="*/ 52 h 68"/>
              <a:gd name="T74" fmla="*/ 76 w 96"/>
              <a:gd name="T75" fmla="*/ 50 h 68"/>
              <a:gd name="T76" fmla="*/ 78 w 96"/>
              <a:gd name="T77" fmla="*/ 48 h 68"/>
              <a:gd name="T78" fmla="*/ 88 w 96"/>
              <a:gd name="T79"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68">
                <a:moveTo>
                  <a:pt x="48" y="0"/>
                </a:moveTo>
                <a:cubicBezTo>
                  <a:pt x="22" y="0"/>
                  <a:pt x="0" y="21"/>
                  <a:pt x="0" y="48"/>
                </a:cubicBezTo>
                <a:cubicBezTo>
                  <a:pt x="0" y="66"/>
                  <a:pt x="0" y="66"/>
                  <a:pt x="0" y="66"/>
                </a:cubicBezTo>
                <a:cubicBezTo>
                  <a:pt x="0" y="67"/>
                  <a:pt x="1" y="68"/>
                  <a:pt x="2" y="68"/>
                </a:cubicBezTo>
                <a:cubicBezTo>
                  <a:pt x="94" y="68"/>
                  <a:pt x="94" y="68"/>
                  <a:pt x="94" y="68"/>
                </a:cubicBezTo>
                <a:cubicBezTo>
                  <a:pt x="95" y="68"/>
                  <a:pt x="96" y="67"/>
                  <a:pt x="96" y="66"/>
                </a:cubicBezTo>
                <a:cubicBezTo>
                  <a:pt x="96" y="48"/>
                  <a:pt x="96" y="48"/>
                  <a:pt x="96" y="48"/>
                </a:cubicBezTo>
                <a:cubicBezTo>
                  <a:pt x="96" y="21"/>
                  <a:pt x="74" y="0"/>
                  <a:pt x="48" y="0"/>
                </a:cubicBezTo>
                <a:close/>
                <a:moveTo>
                  <a:pt x="58" y="19"/>
                </a:moveTo>
                <a:cubicBezTo>
                  <a:pt x="61" y="12"/>
                  <a:pt x="61" y="12"/>
                  <a:pt x="61" y="12"/>
                </a:cubicBezTo>
                <a:cubicBezTo>
                  <a:pt x="61" y="11"/>
                  <a:pt x="62" y="10"/>
                  <a:pt x="63" y="11"/>
                </a:cubicBezTo>
                <a:cubicBezTo>
                  <a:pt x="64" y="11"/>
                  <a:pt x="65" y="12"/>
                  <a:pt x="64" y="14"/>
                </a:cubicBezTo>
                <a:cubicBezTo>
                  <a:pt x="61" y="21"/>
                  <a:pt x="61" y="21"/>
                  <a:pt x="61" y="21"/>
                </a:cubicBezTo>
                <a:cubicBezTo>
                  <a:pt x="61" y="22"/>
                  <a:pt x="60" y="22"/>
                  <a:pt x="59" y="22"/>
                </a:cubicBezTo>
                <a:cubicBezTo>
                  <a:pt x="59" y="22"/>
                  <a:pt x="59" y="22"/>
                  <a:pt x="59" y="22"/>
                </a:cubicBezTo>
                <a:cubicBezTo>
                  <a:pt x="58" y="22"/>
                  <a:pt x="57" y="20"/>
                  <a:pt x="58" y="19"/>
                </a:cubicBezTo>
                <a:close/>
                <a:moveTo>
                  <a:pt x="46" y="10"/>
                </a:moveTo>
                <a:cubicBezTo>
                  <a:pt x="46" y="9"/>
                  <a:pt x="47" y="8"/>
                  <a:pt x="48" y="8"/>
                </a:cubicBezTo>
                <a:cubicBezTo>
                  <a:pt x="49" y="8"/>
                  <a:pt x="50" y="9"/>
                  <a:pt x="50" y="10"/>
                </a:cubicBezTo>
                <a:cubicBezTo>
                  <a:pt x="50" y="18"/>
                  <a:pt x="50" y="18"/>
                  <a:pt x="50" y="18"/>
                </a:cubicBezTo>
                <a:cubicBezTo>
                  <a:pt x="50" y="19"/>
                  <a:pt x="49" y="20"/>
                  <a:pt x="48" y="20"/>
                </a:cubicBezTo>
                <a:cubicBezTo>
                  <a:pt x="47" y="20"/>
                  <a:pt x="46" y="19"/>
                  <a:pt x="46" y="18"/>
                </a:cubicBezTo>
                <a:lnTo>
                  <a:pt x="46" y="10"/>
                </a:lnTo>
                <a:close/>
                <a:moveTo>
                  <a:pt x="18" y="52"/>
                </a:moveTo>
                <a:cubicBezTo>
                  <a:pt x="10" y="52"/>
                  <a:pt x="10" y="52"/>
                  <a:pt x="10" y="52"/>
                </a:cubicBezTo>
                <a:cubicBezTo>
                  <a:pt x="9" y="52"/>
                  <a:pt x="8" y="51"/>
                  <a:pt x="8" y="50"/>
                </a:cubicBezTo>
                <a:cubicBezTo>
                  <a:pt x="8" y="49"/>
                  <a:pt x="9" y="48"/>
                  <a:pt x="10" y="48"/>
                </a:cubicBezTo>
                <a:cubicBezTo>
                  <a:pt x="18" y="48"/>
                  <a:pt x="18" y="48"/>
                  <a:pt x="18" y="48"/>
                </a:cubicBezTo>
                <a:cubicBezTo>
                  <a:pt x="19" y="48"/>
                  <a:pt x="20" y="49"/>
                  <a:pt x="20" y="50"/>
                </a:cubicBezTo>
                <a:cubicBezTo>
                  <a:pt x="20" y="51"/>
                  <a:pt x="19" y="52"/>
                  <a:pt x="18" y="52"/>
                </a:cubicBezTo>
                <a:close/>
                <a:moveTo>
                  <a:pt x="22" y="37"/>
                </a:moveTo>
                <a:cubicBezTo>
                  <a:pt x="22" y="38"/>
                  <a:pt x="21" y="38"/>
                  <a:pt x="20" y="38"/>
                </a:cubicBezTo>
                <a:cubicBezTo>
                  <a:pt x="20" y="38"/>
                  <a:pt x="20" y="38"/>
                  <a:pt x="20" y="38"/>
                </a:cubicBezTo>
                <a:cubicBezTo>
                  <a:pt x="12" y="35"/>
                  <a:pt x="12" y="35"/>
                  <a:pt x="12" y="35"/>
                </a:cubicBezTo>
                <a:cubicBezTo>
                  <a:pt x="11" y="35"/>
                  <a:pt x="11" y="34"/>
                  <a:pt x="11" y="33"/>
                </a:cubicBezTo>
                <a:cubicBezTo>
                  <a:pt x="11" y="32"/>
                  <a:pt x="13" y="31"/>
                  <a:pt x="14" y="31"/>
                </a:cubicBezTo>
                <a:cubicBezTo>
                  <a:pt x="21" y="35"/>
                  <a:pt x="21" y="35"/>
                  <a:pt x="21" y="35"/>
                </a:cubicBezTo>
                <a:cubicBezTo>
                  <a:pt x="22" y="35"/>
                  <a:pt x="23" y="36"/>
                  <a:pt x="22" y="37"/>
                </a:cubicBezTo>
                <a:close/>
                <a:moveTo>
                  <a:pt x="28" y="28"/>
                </a:moveTo>
                <a:cubicBezTo>
                  <a:pt x="28" y="28"/>
                  <a:pt x="27" y="29"/>
                  <a:pt x="27" y="29"/>
                </a:cubicBezTo>
                <a:cubicBezTo>
                  <a:pt x="26" y="29"/>
                  <a:pt x="26" y="28"/>
                  <a:pt x="25" y="28"/>
                </a:cubicBezTo>
                <a:cubicBezTo>
                  <a:pt x="20" y="22"/>
                  <a:pt x="20" y="22"/>
                  <a:pt x="20" y="22"/>
                </a:cubicBezTo>
                <a:cubicBezTo>
                  <a:pt x="19" y="22"/>
                  <a:pt x="19" y="20"/>
                  <a:pt x="20" y="20"/>
                </a:cubicBezTo>
                <a:cubicBezTo>
                  <a:pt x="21" y="19"/>
                  <a:pt x="22" y="19"/>
                  <a:pt x="23" y="20"/>
                </a:cubicBezTo>
                <a:cubicBezTo>
                  <a:pt x="28" y="25"/>
                  <a:pt x="28" y="25"/>
                  <a:pt x="28" y="25"/>
                </a:cubicBezTo>
                <a:cubicBezTo>
                  <a:pt x="29" y="26"/>
                  <a:pt x="29" y="27"/>
                  <a:pt x="28" y="28"/>
                </a:cubicBezTo>
                <a:close/>
                <a:moveTo>
                  <a:pt x="37" y="22"/>
                </a:moveTo>
                <a:cubicBezTo>
                  <a:pt x="37" y="22"/>
                  <a:pt x="37" y="22"/>
                  <a:pt x="37" y="22"/>
                </a:cubicBezTo>
                <a:cubicBezTo>
                  <a:pt x="36" y="22"/>
                  <a:pt x="35" y="22"/>
                  <a:pt x="35" y="21"/>
                </a:cubicBezTo>
                <a:cubicBezTo>
                  <a:pt x="32" y="14"/>
                  <a:pt x="32" y="14"/>
                  <a:pt x="32" y="14"/>
                </a:cubicBezTo>
                <a:cubicBezTo>
                  <a:pt x="31" y="12"/>
                  <a:pt x="32" y="11"/>
                  <a:pt x="33" y="11"/>
                </a:cubicBezTo>
                <a:cubicBezTo>
                  <a:pt x="34" y="10"/>
                  <a:pt x="35" y="11"/>
                  <a:pt x="35" y="12"/>
                </a:cubicBezTo>
                <a:cubicBezTo>
                  <a:pt x="38" y="19"/>
                  <a:pt x="38" y="19"/>
                  <a:pt x="38" y="19"/>
                </a:cubicBezTo>
                <a:cubicBezTo>
                  <a:pt x="39" y="20"/>
                  <a:pt x="38" y="22"/>
                  <a:pt x="37" y="22"/>
                </a:cubicBezTo>
                <a:close/>
                <a:moveTo>
                  <a:pt x="56" y="48"/>
                </a:moveTo>
                <a:cubicBezTo>
                  <a:pt x="56" y="52"/>
                  <a:pt x="52" y="56"/>
                  <a:pt x="48" y="56"/>
                </a:cubicBezTo>
                <a:cubicBezTo>
                  <a:pt x="44" y="56"/>
                  <a:pt x="40" y="52"/>
                  <a:pt x="40" y="48"/>
                </a:cubicBezTo>
                <a:cubicBezTo>
                  <a:pt x="40" y="43"/>
                  <a:pt x="44" y="40"/>
                  <a:pt x="48" y="40"/>
                </a:cubicBezTo>
                <a:cubicBezTo>
                  <a:pt x="49" y="40"/>
                  <a:pt x="51" y="40"/>
                  <a:pt x="52" y="41"/>
                </a:cubicBezTo>
                <a:cubicBezTo>
                  <a:pt x="71" y="22"/>
                  <a:pt x="71" y="22"/>
                  <a:pt x="71" y="22"/>
                </a:cubicBezTo>
                <a:cubicBezTo>
                  <a:pt x="71" y="22"/>
                  <a:pt x="73" y="22"/>
                  <a:pt x="73" y="22"/>
                </a:cubicBezTo>
                <a:cubicBezTo>
                  <a:pt x="74" y="23"/>
                  <a:pt x="74" y="24"/>
                  <a:pt x="73" y="25"/>
                </a:cubicBezTo>
                <a:cubicBezTo>
                  <a:pt x="55" y="44"/>
                  <a:pt x="55" y="44"/>
                  <a:pt x="55" y="44"/>
                </a:cubicBezTo>
                <a:cubicBezTo>
                  <a:pt x="56" y="45"/>
                  <a:pt x="56" y="46"/>
                  <a:pt x="56" y="48"/>
                </a:cubicBezTo>
                <a:close/>
                <a:moveTo>
                  <a:pt x="74" y="37"/>
                </a:moveTo>
                <a:cubicBezTo>
                  <a:pt x="73" y="36"/>
                  <a:pt x="74" y="35"/>
                  <a:pt x="75" y="35"/>
                </a:cubicBezTo>
                <a:cubicBezTo>
                  <a:pt x="82" y="31"/>
                  <a:pt x="82" y="31"/>
                  <a:pt x="82" y="31"/>
                </a:cubicBezTo>
                <a:cubicBezTo>
                  <a:pt x="83" y="31"/>
                  <a:pt x="85" y="32"/>
                  <a:pt x="85" y="33"/>
                </a:cubicBezTo>
                <a:cubicBezTo>
                  <a:pt x="85" y="34"/>
                  <a:pt x="85" y="35"/>
                  <a:pt x="84" y="35"/>
                </a:cubicBezTo>
                <a:cubicBezTo>
                  <a:pt x="76" y="38"/>
                  <a:pt x="76" y="38"/>
                  <a:pt x="76" y="38"/>
                </a:cubicBezTo>
                <a:cubicBezTo>
                  <a:pt x="76" y="38"/>
                  <a:pt x="76" y="38"/>
                  <a:pt x="76" y="38"/>
                </a:cubicBezTo>
                <a:cubicBezTo>
                  <a:pt x="75" y="38"/>
                  <a:pt x="74" y="38"/>
                  <a:pt x="74" y="37"/>
                </a:cubicBezTo>
                <a:close/>
                <a:moveTo>
                  <a:pt x="86" y="52"/>
                </a:moveTo>
                <a:cubicBezTo>
                  <a:pt x="86" y="52"/>
                  <a:pt x="86" y="52"/>
                  <a:pt x="86" y="52"/>
                </a:cubicBezTo>
                <a:cubicBezTo>
                  <a:pt x="78" y="52"/>
                  <a:pt x="78" y="52"/>
                  <a:pt x="78" y="52"/>
                </a:cubicBezTo>
                <a:cubicBezTo>
                  <a:pt x="77" y="52"/>
                  <a:pt x="76" y="51"/>
                  <a:pt x="76" y="50"/>
                </a:cubicBezTo>
                <a:cubicBezTo>
                  <a:pt x="76" y="49"/>
                  <a:pt x="77" y="48"/>
                  <a:pt x="78" y="48"/>
                </a:cubicBezTo>
                <a:cubicBezTo>
                  <a:pt x="78" y="48"/>
                  <a:pt x="78" y="48"/>
                  <a:pt x="78" y="48"/>
                </a:cubicBezTo>
                <a:cubicBezTo>
                  <a:pt x="86" y="48"/>
                  <a:pt x="86" y="48"/>
                  <a:pt x="86" y="48"/>
                </a:cubicBezTo>
                <a:cubicBezTo>
                  <a:pt x="87" y="48"/>
                  <a:pt x="88" y="49"/>
                  <a:pt x="88" y="50"/>
                </a:cubicBezTo>
                <a:cubicBezTo>
                  <a:pt x="88" y="51"/>
                  <a:pt x="87" y="52"/>
                  <a:pt x="86" y="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r>
              <a:rPr lang="en-US" sz="1600" dirty="0">
                <a:solidFill>
                  <a:schemeClr val="bg1"/>
                </a:solidFill>
              </a:rPr>
              <a:t>- Ahmed Salem Al </a:t>
            </a:r>
            <a:r>
              <a:rPr lang="en-US" sz="1600" dirty="0" err="1">
                <a:solidFill>
                  <a:schemeClr val="bg1"/>
                </a:solidFill>
              </a:rPr>
              <a:t>Swaiah</a:t>
            </a:r>
            <a:r>
              <a:rPr lang="en-US" sz="1600" dirty="0">
                <a:solidFill>
                  <a:schemeClr val="bg1"/>
                </a:solidFill>
              </a:rPr>
              <a:t>-</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94D251D-FFA1-474B-8BEB-71BCEA0752BC}"/>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3D3C1B03-E516-4020-949F-858FB5E4DD55}"/>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5" name="TextBox 4">
            <a:extLst>
              <a:ext uri="{FF2B5EF4-FFF2-40B4-BE49-F238E27FC236}">
                <a16:creationId xmlns:a16="http://schemas.microsoft.com/office/drawing/2014/main" id="{C7AE5163-160A-43B2-B2C3-3DF0F6261DDB}"/>
              </a:ext>
            </a:extLst>
          </p:cNvPr>
          <p:cNvSpPr txBox="1"/>
          <p:nvPr/>
        </p:nvSpPr>
        <p:spPr>
          <a:xfrm>
            <a:off x="3864183" y="345415"/>
            <a:ext cx="4872809" cy="707886"/>
          </a:xfrm>
          <a:prstGeom prst="rect">
            <a:avLst/>
          </a:prstGeom>
          <a:noFill/>
        </p:spPr>
        <p:txBody>
          <a:bodyPr wrap="none" rtlCol="0">
            <a:spAutoFit/>
          </a:bodyPr>
          <a:lstStyle/>
          <a:p>
            <a:r>
              <a:rPr lang="en-US" sz="4000" b="1" dirty="0"/>
              <a:t>res/xml/mywidget.xml</a:t>
            </a:r>
          </a:p>
        </p:txBody>
      </p:sp>
      <p:pic>
        <p:nvPicPr>
          <p:cNvPr id="6" name="Picture 5">
            <a:extLst>
              <a:ext uri="{FF2B5EF4-FFF2-40B4-BE49-F238E27FC236}">
                <a16:creationId xmlns:a16="http://schemas.microsoft.com/office/drawing/2014/main" id="{6FD24339-C893-494D-8DAC-8BBC17985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25649"/>
            <a:ext cx="927652" cy="927652"/>
          </a:xfrm>
          <a:prstGeom prst="rect">
            <a:avLst/>
          </a:prstGeom>
        </p:spPr>
      </p:pic>
      <p:pic>
        <p:nvPicPr>
          <p:cNvPr id="8" name="Picture 7">
            <a:extLst>
              <a:ext uri="{FF2B5EF4-FFF2-40B4-BE49-F238E27FC236}">
                <a16:creationId xmlns:a16="http://schemas.microsoft.com/office/drawing/2014/main" id="{651C7DEA-258F-4073-A6C3-894A52875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1630" y="1427809"/>
            <a:ext cx="7857745" cy="1646696"/>
          </a:xfrm>
          <a:prstGeom prst="rect">
            <a:avLst/>
          </a:prstGeom>
        </p:spPr>
      </p:pic>
      <p:sp>
        <p:nvSpPr>
          <p:cNvPr id="9" name="TextBox 8">
            <a:extLst>
              <a:ext uri="{FF2B5EF4-FFF2-40B4-BE49-F238E27FC236}">
                <a16:creationId xmlns:a16="http://schemas.microsoft.com/office/drawing/2014/main" id="{6437E8E3-6393-412B-9A63-DB766C617FF5}"/>
              </a:ext>
            </a:extLst>
          </p:cNvPr>
          <p:cNvSpPr txBox="1"/>
          <p:nvPr/>
        </p:nvSpPr>
        <p:spPr>
          <a:xfrm>
            <a:off x="3765394" y="3142729"/>
            <a:ext cx="4661212" cy="707886"/>
          </a:xfrm>
          <a:prstGeom prst="rect">
            <a:avLst/>
          </a:prstGeom>
          <a:noFill/>
        </p:spPr>
        <p:txBody>
          <a:bodyPr wrap="none" rtlCol="0">
            <a:spAutoFit/>
          </a:bodyPr>
          <a:lstStyle/>
          <a:p>
            <a:r>
              <a:rPr lang="en-US" sz="4000" b="1" dirty="0"/>
              <a:t>res/values/string.xml.</a:t>
            </a:r>
          </a:p>
        </p:txBody>
      </p:sp>
      <p:pic>
        <p:nvPicPr>
          <p:cNvPr id="10" name="Picture 9">
            <a:extLst>
              <a:ext uri="{FF2B5EF4-FFF2-40B4-BE49-F238E27FC236}">
                <a16:creationId xmlns:a16="http://schemas.microsoft.com/office/drawing/2014/main" id="{F7AF2FE6-43ED-4AA2-97D8-97029DB47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030" y="4502539"/>
            <a:ext cx="7856346" cy="927652"/>
          </a:xfrm>
          <a:prstGeom prst="rect">
            <a:avLst/>
          </a:prstGeom>
        </p:spPr>
      </p:pic>
    </p:spTree>
    <p:extLst>
      <p:ext uri="{BB962C8B-B14F-4D97-AF65-F5344CB8AC3E}">
        <p14:creationId xmlns:p14="http://schemas.microsoft.com/office/powerpoint/2010/main" val="237294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EFBF93-7B2A-4381-AD22-35CEC7DE4031}"/>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D84C1DCD-248C-490F-9788-084784B7CCCE}"/>
              </a:ext>
            </a:extLst>
          </p:cNvPr>
          <p:cNvSpPr>
            <a:spLocks noGrp="1"/>
          </p:cNvSpPr>
          <p:nvPr>
            <p:ph type="sldNum" sz="quarter" idx="12"/>
          </p:nvPr>
        </p:nvSpPr>
        <p:spPr/>
        <p:txBody>
          <a:bodyPr/>
          <a:lstStyle/>
          <a:p>
            <a:fld id="{0FD50806-BABF-4915-9689-3B9956D1C75C}" type="slidenum">
              <a:rPr lang="en-US" smtClean="0"/>
              <a:pPr/>
              <a:t>11</a:t>
            </a:fld>
            <a:endParaRPr lang="en-US" dirty="0"/>
          </a:p>
        </p:txBody>
      </p:sp>
      <p:pic>
        <p:nvPicPr>
          <p:cNvPr id="6" name="Picture 5">
            <a:extLst>
              <a:ext uri="{FF2B5EF4-FFF2-40B4-BE49-F238E27FC236}">
                <a16:creationId xmlns:a16="http://schemas.microsoft.com/office/drawing/2014/main" id="{4D1E422D-68E1-4507-B182-3756C04CA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25649"/>
            <a:ext cx="927652" cy="927652"/>
          </a:xfrm>
          <a:prstGeom prst="rect">
            <a:avLst/>
          </a:prstGeom>
        </p:spPr>
      </p:pic>
      <p:sp>
        <p:nvSpPr>
          <p:cNvPr id="9" name="TextBox 8">
            <a:extLst>
              <a:ext uri="{FF2B5EF4-FFF2-40B4-BE49-F238E27FC236}">
                <a16:creationId xmlns:a16="http://schemas.microsoft.com/office/drawing/2014/main" id="{F05BC771-845D-49E2-B235-F39F8B5A7A29}"/>
              </a:ext>
            </a:extLst>
          </p:cNvPr>
          <p:cNvSpPr txBox="1"/>
          <p:nvPr/>
        </p:nvSpPr>
        <p:spPr>
          <a:xfrm>
            <a:off x="3962400" y="246714"/>
            <a:ext cx="4579459" cy="707886"/>
          </a:xfrm>
          <a:prstGeom prst="rect">
            <a:avLst/>
          </a:prstGeom>
          <a:noFill/>
        </p:spPr>
        <p:txBody>
          <a:bodyPr wrap="none" rtlCol="0">
            <a:spAutoFit/>
          </a:bodyPr>
          <a:lstStyle/>
          <a:p>
            <a:r>
              <a:rPr lang="en-US" sz="4000" b="1" dirty="0"/>
              <a:t>AndroidManifest.xml</a:t>
            </a:r>
            <a:endParaRPr lang="en-US" sz="4000" dirty="0"/>
          </a:p>
        </p:txBody>
      </p:sp>
      <p:pic>
        <p:nvPicPr>
          <p:cNvPr id="11" name="Picture 10">
            <a:extLst>
              <a:ext uri="{FF2B5EF4-FFF2-40B4-BE49-F238E27FC236}">
                <a16:creationId xmlns:a16="http://schemas.microsoft.com/office/drawing/2014/main" id="{47919A09-5ADF-42E7-A620-39F7DA8FE1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598" y="1361215"/>
            <a:ext cx="8188589" cy="4859014"/>
          </a:xfrm>
          <a:prstGeom prst="rect">
            <a:avLst/>
          </a:prstGeom>
        </p:spPr>
      </p:pic>
    </p:spTree>
    <p:extLst>
      <p:ext uri="{BB962C8B-B14F-4D97-AF65-F5344CB8AC3E}">
        <p14:creationId xmlns:p14="http://schemas.microsoft.com/office/powerpoint/2010/main" val="134163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094092-ED1C-4563-B0A7-8BB2C1086C4A}"/>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2DB83773-CFF1-4B31-8F88-CFB8FCD795A6}"/>
              </a:ext>
            </a:extLst>
          </p:cNvPr>
          <p:cNvSpPr>
            <a:spLocks noGrp="1"/>
          </p:cNvSpPr>
          <p:nvPr>
            <p:ph type="sldNum" sz="quarter" idx="12"/>
          </p:nvPr>
        </p:nvSpPr>
        <p:spPr/>
        <p:txBody>
          <a:bodyPr/>
          <a:lstStyle/>
          <a:p>
            <a:fld id="{0FD50806-BABF-4915-9689-3B9956D1C75C}" type="slidenum">
              <a:rPr lang="en-US" smtClean="0"/>
              <a:pPr/>
              <a:t>12</a:t>
            </a:fld>
            <a:endParaRPr lang="en-US" dirty="0"/>
          </a:p>
        </p:txBody>
      </p:sp>
      <p:pic>
        <p:nvPicPr>
          <p:cNvPr id="6" name="Picture 5">
            <a:extLst>
              <a:ext uri="{FF2B5EF4-FFF2-40B4-BE49-F238E27FC236}">
                <a16:creationId xmlns:a16="http://schemas.microsoft.com/office/drawing/2014/main" id="{F2513238-1CE5-45BC-BF05-1BAA32BDD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30" y="121232"/>
            <a:ext cx="951009" cy="936486"/>
          </a:xfrm>
          <a:prstGeom prst="rect">
            <a:avLst/>
          </a:prstGeom>
        </p:spPr>
      </p:pic>
      <p:sp>
        <p:nvSpPr>
          <p:cNvPr id="7" name="TextBox 6">
            <a:extLst>
              <a:ext uri="{FF2B5EF4-FFF2-40B4-BE49-F238E27FC236}">
                <a16:creationId xmlns:a16="http://schemas.microsoft.com/office/drawing/2014/main" id="{985AD9B7-9CB4-4E26-889F-15119326D5AF}"/>
              </a:ext>
            </a:extLst>
          </p:cNvPr>
          <p:cNvSpPr txBox="1"/>
          <p:nvPr/>
        </p:nvSpPr>
        <p:spPr>
          <a:xfrm>
            <a:off x="1669774" y="285534"/>
            <a:ext cx="1018227" cy="707886"/>
          </a:xfrm>
          <a:prstGeom prst="rect">
            <a:avLst/>
          </a:prstGeom>
          <a:noFill/>
        </p:spPr>
        <p:txBody>
          <a:bodyPr wrap="none" rtlCol="0">
            <a:spAutoFit/>
          </a:bodyPr>
          <a:lstStyle/>
          <a:p>
            <a:r>
              <a:rPr lang="en-US" sz="4000" b="1" dirty="0"/>
              <a:t>Run</a:t>
            </a:r>
          </a:p>
        </p:txBody>
      </p:sp>
      <p:pic>
        <p:nvPicPr>
          <p:cNvPr id="9" name="Picture 8">
            <a:extLst>
              <a:ext uri="{FF2B5EF4-FFF2-40B4-BE49-F238E27FC236}">
                <a16:creationId xmlns:a16="http://schemas.microsoft.com/office/drawing/2014/main" id="{741DACB1-4B51-4A2C-80A8-D57DEE62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274" y="772037"/>
            <a:ext cx="5619452" cy="5169435"/>
          </a:xfrm>
          <a:prstGeom prst="rect">
            <a:avLst/>
          </a:prstGeom>
        </p:spPr>
      </p:pic>
    </p:spTree>
    <p:extLst>
      <p:ext uri="{BB962C8B-B14F-4D97-AF65-F5344CB8AC3E}">
        <p14:creationId xmlns:p14="http://schemas.microsoft.com/office/powerpoint/2010/main" val="618274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89A97E3-A115-4E00-8189-B9D76B88E301}"/>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CE8EC808-504F-4277-B800-A65CD4AA5800}"/>
              </a:ext>
            </a:extLst>
          </p:cNvPr>
          <p:cNvSpPr>
            <a:spLocks noGrp="1"/>
          </p:cNvSpPr>
          <p:nvPr>
            <p:ph type="sldNum" sz="quarter" idx="12"/>
          </p:nvPr>
        </p:nvSpPr>
        <p:spPr/>
        <p:txBody>
          <a:bodyPr/>
          <a:lstStyle/>
          <a:p>
            <a:fld id="{0FD50806-BABF-4915-9689-3B9956D1C75C}" type="slidenum">
              <a:rPr lang="en-US" smtClean="0"/>
              <a:pPr/>
              <a:t>13</a:t>
            </a:fld>
            <a:endParaRPr lang="en-US" dirty="0"/>
          </a:p>
        </p:txBody>
      </p:sp>
      <p:pic>
        <p:nvPicPr>
          <p:cNvPr id="5" name="Picture 4">
            <a:extLst>
              <a:ext uri="{FF2B5EF4-FFF2-40B4-BE49-F238E27FC236}">
                <a16:creationId xmlns:a16="http://schemas.microsoft.com/office/drawing/2014/main" id="{78FF5ECD-EB50-4481-9359-2B987C135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30" y="121232"/>
            <a:ext cx="951009" cy="936486"/>
          </a:xfrm>
          <a:prstGeom prst="rect">
            <a:avLst/>
          </a:prstGeom>
        </p:spPr>
      </p:pic>
      <p:sp>
        <p:nvSpPr>
          <p:cNvPr id="6" name="TextBox 5">
            <a:extLst>
              <a:ext uri="{FF2B5EF4-FFF2-40B4-BE49-F238E27FC236}">
                <a16:creationId xmlns:a16="http://schemas.microsoft.com/office/drawing/2014/main" id="{0EF56053-51D4-4309-840E-55D7E88FC1FA}"/>
              </a:ext>
            </a:extLst>
          </p:cNvPr>
          <p:cNvSpPr txBox="1"/>
          <p:nvPr/>
        </p:nvSpPr>
        <p:spPr>
          <a:xfrm>
            <a:off x="1669774" y="285534"/>
            <a:ext cx="1018227" cy="707886"/>
          </a:xfrm>
          <a:prstGeom prst="rect">
            <a:avLst/>
          </a:prstGeom>
          <a:noFill/>
        </p:spPr>
        <p:txBody>
          <a:bodyPr wrap="none" rtlCol="0">
            <a:spAutoFit/>
          </a:bodyPr>
          <a:lstStyle/>
          <a:p>
            <a:r>
              <a:rPr lang="en-US" sz="4000" b="1" dirty="0"/>
              <a:t>Run</a:t>
            </a:r>
          </a:p>
        </p:txBody>
      </p:sp>
      <p:pic>
        <p:nvPicPr>
          <p:cNvPr id="8" name="Picture 7">
            <a:extLst>
              <a:ext uri="{FF2B5EF4-FFF2-40B4-BE49-F238E27FC236}">
                <a16:creationId xmlns:a16="http://schemas.microsoft.com/office/drawing/2014/main" id="{FC716BC2-3893-456A-97D1-81AC699DE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962" y="639477"/>
            <a:ext cx="3151003" cy="5198083"/>
          </a:xfrm>
          <a:prstGeom prst="rect">
            <a:avLst/>
          </a:prstGeom>
        </p:spPr>
      </p:pic>
      <p:sp>
        <p:nvSpPr>
          <p:cNvPr id="9" name="Oval 8">
            <a:extLst>
              <a:ext uri="{FF2B5EF4-FFF2-40B4-BE49-F238E27FC236}">
                <a16:creationId xmlns:a16="http://schemas.microsoft.com/office/drawing/2014/main" id="{0D476155-DF87-48A6-8D0A-6323CC42C8B8}"/>
              </a:ext>
            </a:extLst>
          </p:cNvPr>
          <p:cNvSpPr/>
          <p:nvPr/>
        </p:nvSpPr>
        <p:spPr>
          <a:xfrm>
            <a:off x="5402373" y="2459952"/>
            <a:ext cx="1139687" cy="858078"/>
          </a:xfrm>
          <a:prstGeom prst="ellipse">
            <a:avLst/>
          </a:prstGeom>
          <a:noFill/>
          <a:ln w="38100" cap="flat" cmpd="sng" algn="ctr">
            <a:solidFill>
              <a:schemeClr val="tx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D34A8B5-5139-4934-B4C8-4A01FD9FB251}"/>
              </a:ext>
            </a:extLst>
          </p:cNvPr>
          <p:cNvCxnSpPr>
            <a:stCxn id="9" idx="6"/>
          </p:cNvCxnSpPr>
          <p:nvPr/>
        </p:nvCxnSpPr>
        <p:spPr>
          <a:xfrm flipV="1">
            <a:off x="6542060" y="2239617"/>
            <a:ext cx="2310392" cy="649374"/>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71AB1AFD-E098-4E23-B1AF-F07A92E1D2A2}"/>
              </a:ext>
            </a:extLst>
          </p:cNvPr>
          <p:cNvSpPr/>
          <p:nvPr/>
        </p:nvSpPr>
        <p:spPr>
          <a:xfrm>
            <a:off x="8281085" y="589475"/>
            <a:ext cx="1934817" cy="149749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LY" dirty="0">
                <a:solidFill>
                  <a:schemeClr val="tx1"/>
                </a:solidFill>
              </a:rPr>
              <a:t>قمنا بانشاء </a:t>
            </a:r>
            <a:r>
              <a:rPr lang="en-US" dirty="0">
                <a:solidFill>
                  <a:schemeClr val="tx1"/>
                </a:solidFill>
              </a:rPr>
              <a:t>widget</a:t>
            </a:r>
          </a:p>
        </p:txBody>
      </p:sp>
      <p:sp>
        <p:nvSpPr>
          <p:cNvPr id="14" name="Rectangle: Folded Corner 13">
            <a:extLst>
              <a:ext uri="{FF2B5EF4-FFF2-40B4-BE49-F238E27FC236}">
                <a16:creationId xmlns:a16="http://schemas.microsoft.com/office/drawing/2014/main" id="{5B28F7D6-D848-4FAA-8186-1A9B44669863}"/>
              </a:ext>
            </a:extLst>
          </p:cNvPr>
          <p:cNvSpPr/>
          <p:nvPr/>
        </p:nvSpPr>
        <p:spPr>
          <a:xfrm>
            <a:off x="9395791" y="2459952"/>
            <a:ext cx="1762539" cy="1171144"/>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LY" dirty="0">
                <a:solidFill>
                  <a:schemeClr val="tx1"/>
                </a:solidFill>
              </a:rPr>
              <a:t>عند انقر علي </a:t>
            </a:r>
            <a:r>
              <a:rPr lang="en-US" dirty="0">
                <a:solidFill>
                  <a:schemeClr val="tx1"/>
                </a:solidFill>
              </a:rPr>
              <a:t>widget</a:t>
            </a:r>
            <a:r>
              <a:rPr lang="ar-LY" dirty="0">
                <a:solidFill>
                  <a:schemeClr val="tx1"/>
                </a:solidFill>
              </a:rPr>
              <a:t> تنقلنا الي المتصفح</a:t>
            </a:r>
            <a:endParaRPr lang="en-US" dirty="0">
              <a:solidFill>
                <a:schemeClr val="tx1"/>
              </a:solidFill>
            </a:endParaRPr>
          </a:p>
        </p:txBody>
      </p:sp>
    </p:spTree>
    <p:extLst>
      <p:ext uri="{BB962C8B-B14F-4D97-AF65-F5344CB8AC3E}">
        <p14:creationId xmlns:p14="http://schemas.microsoft.com/office/powerpoint/2010/main" val="369931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0ED2C0-D2F8-4E87-8E8C-6F95366F4FAC}"/>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04287BC0-87DC-45F0-872C-B91996F65E56}"/>
              </a:ext>
            </a:extLst>
          </p:cNvPr>
          <p:cNvSpPr>
            <a:spLocks noGrp="1"/>
          </p:cNvSpPr>
          <p:nvPr>
            <p:ph type="sldNum" sz="quarter" idx="12"/>
          </p:nvPr>
        </p:nvSpPr>
        <p:spPr/>
        <p:txBody>
          <a:bodyPr/>
          <a:lstStyle/>
          <a:p>
            <a:fld id="{0FD50806-BABF-4915-9689-3B9956D1C75C}" type="slidenum">
              <a:rPr lang="en-US" smtClean="0"/>
              <a:pPr/>
              <a:t>14</a:t>
            </a:fld>
            <a:endParaRPr lang="en-US" dirty="0"/>
          </a:p>
        </p:txBody>
      </p:sp>
      <p:pic>
        <p:nvPicPr>
          <p:cNvPr id="5" name="Picture 4">
            <a:extLst>
              <a:ext uri="{FF2B5EF4-FFF2-40B4-BE49-F238E27FC236}">
                <a16:creationId xmlns:a16="http://schemas.microsoft.com/office/drawing/2014/main" id="{EF5332BD-C1E2-4026-9666-E8099C3B9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30" y="121232"/>
            <a:ext cx="951009" cy="936486"/>
          </a:xfrm>
          <a:prstGeom prst="rect">
            <a:avLst/>
          </a:prstGeom>
        </p:spPr>
      </p:pic>
      <p:sp>
        <p:nvSpPr>
          <p:cNvPr id="6" name="TextBox 5">
            <a:extLst>
              <a:ext uri="{FF2B5EF4-FFF2-40B4-BE49-F238E27FC236}">
                <a16:creationId xmlns:a16="http://schemas.microsoft.com/office/drawing/2014/main" id="{C690614E-C53B-4CBC-8BA5-AEECB47C7943}"/>
              </a:ext>
            </a:extLst>
          </p:cNvPr>
          <p:cNvSpPr txBox="1"/>
          <p:nvPr/>
        </p:nvSpPr>
        <p:spPr>
          <a:xfrm>
            <a:off x="1669774" y="285534"/>
            <a:ext cx="1018227" cy="707886"/>
          </a:xfrm>
          <a:prstGeom prst="rect">
            <a:avLst/>
          </a:prstGeom>
          <a:noFill/>
        </p:spPr>
        <p:txBody>
          <a:bodyPr wrap="none" rtlCol="0">
            <a:spAutoFit/>
          </a:bodyPr>
          <a:lstStyle/>
          <a:p>
            <a:r>
              <a:rPr lang="en-US" sz="4000" b="1" dirty="0"/>
              <a:t>Run</a:t>
            </a:r>
          </a:p>
        </p:txBody>
      </p:sp>
      <p:pic>
        <p:nvPicPr>
          <p:cNvPr id="8" name="Picture 7">
            <a:extLst>
              <a:ext uri="{FF2B5EF4-FFF2-40B4-BE49-F238E27FC236}">
                <a16:creationId xmlns:a16="http://schemas.microsoft.com/office/drawing/2014/main" id="{23161EF5-EA37-42E0-A2C7-62EB6464B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558" y="589475"/>
            <a:ext cx="3154225" cy="5249913"/>
          </a:xfrm>
          <a:prstGeom prst="rect">
            <a:avLst/>
          </a:prstGeom>
        </p:spPr>
      </p:pic>
    </p:spTree>
    <p:extLst>
      <p:ext uri="{BB962C8B-B14F-4D97-AF65-F5344CB8AC3E}">
        <p14:creationId xmlns:p14="http://schemas.microsoft.com/office/powerpoint/2010/main" val="107623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3">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304800" y="666751"/>
            <a:ext cx="12527730" cy="5695950"/>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123582"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254487"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grpSp>
        <p:nvGrpSpPr>
          <p:cNvPr id="13" name="Group 12">
            <a:extLst>
              <a:ext uri="{FF2B5EF4-FFF2-40B4-BE49-F238E27FC236}">
                <a16:creationId xmlns:a16="http://schemas.microsoft.com/office/drawing/2014/main" id="{96D3162C-4166-485F-9F7E-892E766FA048}"/>
              </a:ext>
            </a:extLst>
          </p:cNvPr>
          <p:cNvGrpSpPr/>
          <p:nvPr/>
        </p:nvGrpSpPr>
        <p:grpSpPr>
          <a:xfrm>
            <a:off x="5990666" y="1177215"/>
            <a:ext cx="6129736" cy="1593779"/>
            <a:chOff x="917453" y="1149584"/>
            <a:chExt cx="6129736" cy="1593779"/>
          </a:xfrm>
        </p:grpSpPr>
        <p:grpSp>
          <p:nvGrpSpPr>
            <p:cNvPr id="4" name="Group 3">
              <a:extLst>
                <a:ext uri="{FF2B5EF4-FFF2-40B4-BE49-F238E27FC236}">
                  <a16:creationId xmlns:a16="http://schemas.microsoft.com/office/drawing/2014/main" id="{4C56B7D8-7685-4ECC-8B54-9D03E992C470}"/>
                </a:ext>
              </a:extLst>
            </p:cNvPr>
            <p:cNvGrpSpPr/>
            <p:nvPr/>
          </p:nvGrpSpPr>
          <p:grpSpPr>
            <a:xfrm>
              <a:off x="917453" y="1149584"/>
              <a:ext cx="6129736" cy="1117600"/>
              <a:chOff x="869631" y="4428720"/>
              <a:chExt cx="6129736" cy="1117600"/>
            </a:xfrm>
          </p:grpSpPr>
          <p:sp>
            <p:nvSpPr>
              <p:cNvPr id="32" name="Rectangle: Rounded Corners 31">
                <a:extLst>
                  <a:ext uri="{FF2B5EF4-FFF2-40B4-BE49-F238E27FC236}">
                    <a16:creationId xmlns:a16="http://schemas.microsoft.com/office/drawing/2014/main" id="{07433DA3-7C45-4A76-A8BA-7C9E688B75A7}"/>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E3EAFB8C-B68B-4DDE-875A-CD4EB5E2AFA4}"/>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descr="This is an icon of three boxes. ">
                <a:extLst>
                  <a:ext uri="{FF2B5EF4-FFF2-40B4-BE49-F238E27FC236}">
                    <a16:creationId xmlns:a16="http://schemas.microsoft.com/office/drawing/2014/main" id="{A5340DAF-B574-4E29-BCFD-75116FFA2F8E}"/>
                  </a:ext>
                </a:extLst>
              </p:cNvPr>
              <p:cNvGrpSpPr/>
              <p:nvPr/>
            </p:nvGrpSpPr>
            <p:grpSpPr>
              <a:xfrm>
                <a:off x="1247178" y="4814641"/>
                <a:ext cx="347678" cy="345758"/>
                <a:chOff x="5465763" y="3068638"/>
                <a:chExt cx="287337" cy="285750"/>
              </a:xfrm>
              <a:solidFill>
                <a:srgbClr val="7F7F7F"/>
              </a:solidFill>
            </p:grpSpPr>
            <p:sp>
              <p:nvSpPr>
                <p:cNvPr id="37" name="Freeform 617">
                  <a:extLst>
                    <a:ext uri="{FF2B5EF4-FFF2-40B4-BE49-F238E27FC236}">
                      <a16:creationId xmlns:a16="http://schemas.microsoft.com/office/drawing/2014/main" id="{560F0304-DB18-4871-9394-DA353CAE4507}"/>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18">
                  <a:extLst>
                    <a:ext uri="{FF2B5EF4-FFF2-40B4-BE49-F238E27FC236}">
                      <a16:creationId xmlns:a16="http://schemas.microsoft.com/office/drawing/2014/main" id="{F24D198E-92D9-4A19-8B75-61FB0D9B117B}"/>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19">
                  <a:extLst>
                    <a:ext uri="{FF2B5EF4-FFF2-40B4-BE49-F238E27FC236}">
                      <a16:creationId xmlns:a16="http://schemas.microsoft.com/office/drawing/2014/main" id="{3B0BF256-8DAA-4CDF-8652-6DCD8C79F25A}"/>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20">
                  <a:extLst>
                    <a:ext uri="{FF2B5EF4-FFF2-40B4-BE49-F238E27FC236}">
                      <a16:creationId xmlns:a16="http://schemas.microsoft.com/office/drawing/2014/main" id="{686DAC32-9C84-4DC9-88C6-7E85E274D896}"/>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621">
                  <a:extLst>
                    <a:ext uri="{FF2B5EF4-FFF2-40B4-BE49-F238E27FC236}">
                      <a16:creationId xmlns:a16="http://schemas.microsoft.com/office/drawing/2014/main" id="{433A1745-F3E6-4D9F-AE78-D0669E73624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22">
                  <a:extLst>
                    <a:ext uri="{FF2B5EF4-FFF2-40B4-BE49-F238E27FC236}">
                      <a16:creationId xmlns:a16="http://schemas.microsoft.com/office/drawing/2014/main" id="{CF743A6A-34E4-4283-A2FA-73DA2A8E7BCE}"/>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623">
                  <a:extLst>
                    <a:ext uri="{FF2B5EF4-FFF2-40B4-BE49-F238E27FC236}">
                      <a16:creationId xmlns:a16="http://schemas.microsoft.com/office/drawing/2014/main" id="{EE7D9486-123C-45C9-BDB3-DA00258A957C}"/>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624">
                  <a:extLst>
                    <a:ext uri="{FF2B5EF4-FFF2-40B4-BE49-F238E27FC236}">
                      <a16:creationId xmlns:a16="http://schemas.microsoft.com/office/drawing/2014/main" id="{B5DFBDB0-3DFF-4D8F-BEC2-904636867100}"/>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625">
                  <a:extLst>
                    <a:ext uri="{FF2B5EF4-FFF2-40B4-BE49-F238E27FC236}">
                      <a16:creationId xmlns:a16="http://schemas.microsoft.com/office/drawing/2014/main" id="{94374C16-9B1D-4DD6-A4B6-930D71F943ED}"/>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9" name="Rectangle 58">
                <a:extLst>
                  <a:ext uri="{FF2B5EF4-FFF2-40B4-BE49-F238E27FC236}">
                    <a16:creationId xmlns:a16="http://schemas.microsoft.com/office/drawing/2014/main" id="{2D142C80-92E9-409B-85FE-9E0D9C045E33}"/>
                  </a:ext>
                </a:extLst>
              </p:cNvPr>
              <p:cNvSpPr/>
              <p:nvPr/>
            </p:nvSpPr>
            <p:spPr>
              <a:xfrm>
                <a:off x="2151788" y="4433147"/>
                <a:ext cx="4847579" cy="1106345"/>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1CFAA1F5-CE85-4800-B481-DC03324258B2}"/>
                </a:ext>
              </a:extLst>
            </p:cNvPr>
            <p:cNvSpPr txBox="1"/>
            <p:nvPr/>
          </p:nvSpPr>
          <p:spPr>
            <a:xfrm>
              <a:off x="2727185" y="1358368"/>
              <a:ext cx="3317461" cy="1384995"/>
            </a:xfrm>
            <a:prstGeom prst="rect">
              <a:avLst/>
            </a:prstGeom>
            <a:noFill/>
          </p:spPr>
          <p:txBody>
            <a:bodyPr wrap="square" rtlCol="0">
              <a:spAutoFit/>
            </a:bodyPr>
            <a:lstStyle/>
            <a:p>
              <a:pPr>
                <a:tabLst>
                  <a:tab pos="347663" algn="l"/>
                </a:tabLst>
              </a:pPr>
              <a:r>
                <a:rPr lang="en-US" sz="2800" b="1" dirty="0">
                  <a:solidFill>
                    <a:schemeClr val="bg1"/>
                  </a:solidFill>
                </a:rPr>
                <a:t>Android  package </a:t>
              </a:r>
            </a:p>
            <a:p>
              <a:pPr>
                <a:tabLst>
                  <a:tab pos="347663" algn="l"/>
                </a:tabLst>
              </a:pPr>
              <a:endParaRPr lang="en-US" sz="2800" b="1" dirty="0">
                <a:solidFill>
                  <a:schemeClr val="bg1"/>
                </a:solidFill>
              </a:endParaRPr>
            </a:p>
            <a:p>
              <a:endParaRPr lang="en-US" sz="2800" dirty="0"/>
            </a:p>
          </p:txBody>
        </p:sp>
      </p:grpSp>
      <p:grpSp>
        <p:nvGrpSpPr>
          <p:cNvPr id="14" name="Group 13">
            <a:extLst>
              <a:ext uri="{FF2B5EF4-FFF2-40B4-BE49-F238E27FC236}">
                <a16:creationId xmlns:a16="http://schemas.microsoft.com/office/drawing/2014/main" id="{5F70C5FF-BD18-4A7C-81C7-AF706C9CFF75}"/>
              </a:ext>
            </a:extLst>
          </p:cNvPr>
          <p:cNvGrpSpPr/>
          <p:nvPr/>
        </p:nvGrpSpPr>
        <p:grpSpPr>
          <a:xfrm>
            <a:off x="5892193" y="2853313"/>
            <a:ext cx="6118016" cy="1234847"/>
            <a:chOff x="869631" y="2726668"/>
            <a:chExt cx="6118016" cy="1234847"/>
          </a:xfrm>
        </p:grpSpPr>
        <p:grpSp>
          <p:nvGrpSpPr>
            <p:cNvPr id="6" name="Group 5">
              <a:extLst>
                <a:ext uri="{FF2B5EF4-FFF2-40B4-BE49-F238E27FC236}">
                  <a16:creationId xmlns:a16="http://schemas.microsoft.com/office/drawing/2014/main" id="{929A80EB-EF36-4F4F-85C0-F02086493EC9}"/>
                </a:ext>
              </a:extLst>
            </p:cNvPr>
            <p:cNvGrpSpPr/>
            <p:nvPr/>
          </p:nvGrpSpPr>
          <p:grpSpPr>
            <a:xfrm>
              <a:off x="869631" y="2726668"/>
              <a:ext cx="6118016" cy="1124078"/>
              <a:chOff x="869631" y="1229278"/>
              <a:chExt cx="6118016" cy="1124078"/>
            </a:xfrm>
          </p:grpSpPr>
          <p:sp>
            <p:nvSpPr>
              <p:cNvPr id="30" name="Rectangle: Rounded Corners 29">
                <a:extLst>
                  <a:ext uri="{FF2B5EF4-FFF2-40B4-BE49-F238E27FC236}">
                    <a16:creationId xmlns:a16="http://schemas.microsoft.com/office/drawing/2014/main" id="{D8722C52-9CB4-45C1-82EB-9196F64DC3D7}"/>
                  </a:ext>
                  <a:ext uri="{C183D7F6-B498-43B3-948B-1728B52AA6E4}">
                    <adec:decorative xmlns:adec="http://schemas.microsoft.com/office/drawing/2017/decorative"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B8C39A2F-EB98-421A-9196-A1F82FA0CF1A}"/>
                  </a:ext>
                  <a:ext uri="{C183D7F6-B498-43B3-948B-1728B52AA6E4}">
                    <adec:decorative xmlns:adec="http://schemas.microsoft.com/office/drawing/2017/decorative"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descr="This is an icon of two conversation boxes. ">
                <a:extLst>
                  <a:ext uri="{FF2B5EF4-FFF2-40B4-BE49-F238E27FC236}">
                    <a16:creationId xmlns:a16="http://schemas.microsoft.com/office/drawing/2014/main" id="{0DB8CB02-1F59-467A-A02B-16D250F91CF2}"/>
                  </a:ext>
                </a:extLst>
              </p:cNvPr>
              <p:cNvGrpSpPr/>
              <p:nvPr/>
            </p:nvGrpSpPr>
            <p:grpSpPr>
              <a:xfrm>
                <a:off x="1248144" y="1627442"/>
                <a:ext cx="345765" cy="334236"/>
                <a:chOff x="3741696" y="1930398"/>
                <a:chExt cx="285755" cy="276227"/>
              </a:xfrm>
              <a:solidFill>
                <a:srgbClr val="CE295E"/>
              </a:solidFill>
            </p:grpSpPr>
            <p:sp>
              <p:nvSpPr>
                <p:cNvPr id="52" name="Freeform 3129">
                  <a:extLst>
                    <a:ext uri="{FF2B5EF4-FFF2-40B4-BE49-F238E27FC236}">
                      <a16:creationId xmlns:a16="http://schemas.microsoft.com/office/drawing/2014/main" id="{18284948-A782-4EB8-A7BB-AFC8CA7DBA6D}"/>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30">
                  <a:extLst>
                    <a:ext uri="{FF2B5EF4-FFF2-40B4-BE49-F238E27FC236}">
                      <a16:creationId xmlns:a16="http://schemas.microsoft.com/office/drawing/2014/main" id="{DD111FD2-544C-43E5-B327-170E1A1BC6AF}"/>
                    </a:ext>
                  </a:extLst>
                </p:cNvPr>
                <p:cNvSpPr>
                  <a:spLocks/>
                </p:cNvSpPr>
                <p:nvPr/>
              </p:nvSpPr>
              <p:spPr bwMode="auto">
                <a:xfrm>
                  <a:off x="3741696" y="1930398"/>
                  <a:ext cx="285750" cy="152401"/>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Rectangle 2">
                <a:extLst>
                  <a:ext uri="{FF2B5EF4-FFF2-40B4-BE49-F238E27FC236}">
                    <a16:creationId xmlns:a16="http://schemas.microsoft.com/office/drawing/2014/main" id="{8FB7E293-BF3B-49F8-826B-E9EA27AA67F0}"/>
                  </a:ext>
                </a:extLst>
              </p:cNvPr>
              <p:cNvSpPr/>
              <p:nvPr/>
            </p:nvSpPr>
            <p:spPr>
              <a:xfrm>
                <a:off x="2140068" y="1229278"/>
                <a:ext cx="4847579" cy="1115214"/>
              </a:xfrm>
              <a:prstGeom prst="rect">
                <a:avLst/>
              </a:prstGeom>
              <a:solidFill>
                <a:srgbClr val="CE295E"/>
              </a:solid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13A602EC-F7C1-4E85-8F7B-458F717238D4}"/>
                </a:ext>
              </a:extLst>
            </p:cNvPr>
            <p:cNvSpPr txBox="1"/>
            <p:nvPr/>
          </p:nvSpPr>
          <p:spPr>
            <a:xfrm>
              <a:off x="2588308" y="3007408"/>
              <a:ext cx="3507692" cy="954107"/>
            </a:xfrm>
            <a:prstGeom prst="rect">
              <a:avLst/>
            </a:prstGeom>
            <a:noFill/>
          </p:spPr>
          <p:txBody>
            <a:bodyPr wrap="none" rtlCol="0">
              <a:spAutoFit/>
            </a:bodyPr>
            <a:lstStyle/>
            <a:p>
              <a:r>
                <a:rPr lang="en-US" sz="2800" b="1" dirty="0">
                  <a:solidFill>
                    <a:schemeClr val="bg1"/>
                  </a:solidFill>
                </a:rPr>
                <a:t>Method &amp; Description</a:t>
              </a:r>
              <a:endParaRPr lang="en-US" sz="2800" dirty="0">
                <a:solidFill>
                  <a:schemeClr val="bg1"/>
                </a:solidFill>
              </a:endParaRPr>
            </a:p>
            <a:p>
              <a:endParaRPr lang="en-US" sz="2800" dirty="0"/>
            </a:p>
          </p:txBody>
        </p:sp>
      </p:grpSp>
      <p:grpSp>
        <p:nvGrpSpPr>
          <p:cNvPr id="15" name="Group 14">
            <a:extLst>
              <a:ext uri="{FF2B5EF4-FFF2-40B4-BE49-F238E27FC236}">
                <a16:creationId xmlns:a16="http://schemas.microsoft.com/office/drawing/2014/main" id="{9D3A1754-BC8D-40DD-A517-2EB17816DE3E}"/>
              </a:ext>
            </a:extLst>
          </p:cNvPr>
          <p:cNvGrpSpPr/>
          <p:nvPr/>
        </p:nvGrpSpPr>
        <p:grpSpPr>
          <a:xfrm>
            <a:off x="5810775" y="4369640"/>
            <a:ext cx="6508930" cy="1281170"/>
            <a:chOff x="833627" y="4412850"/>
            <a:chExt cx="6508930" cy="1281170"/>
          </a:xfrm>
        </p:grpSpPr>
        <p:grpSp>
          <p:nvGrpSpPr>
            <p:cNvPr id="5" name="Group 4">
              <a:extLst>
                <a:ext uri="{FF2B5EF4-FFF2-40B4-BE49-F238E27FC236}">
                  <a16:creationId xmlns:a16="http://schemas.microsoft.com/office/drawing/2014/main" id="{552D1B53-DE03-421A-9C16-424169399F31}"/>
                </a:ext>
              </a:extLst>
            </p:cNvPr>
            <p:cNvGrpSpPr/>
            <p:nvPr/>
          </p:nvGrpSpPr>
          <p:grpSpPr>
            <a:xfrm>
              <a:off x="833627" y="4412850"/>
              <a:ext cx="6508930" cy="1117600"/>
              <a:chOff x="869631" y="2832238"/>
              <a:chExt cx="6508930" cy="1117600"/>
            </a:xfrm>
          </p:grpSpPr>
          <p:sp>
            <p:nvSpPr>
              <p:cNvPr id="31" name="Rectangle: Rounded Corners 30">
                <a:extLst>
                  <a:ext uri="{FF2B5EF4-FFF2-40B4-BE49-F238E27FC236}">
                    <a16:creationId xmlns:a16="http://schemas.microsoft.com/office/drawing/2014/main" id="{B1FC803C-5FC7-4A18-BA6E-5DBD33A7F1C0}"/>
                  </a:ext>
                  <a:ext uri="{C183D7F6-B498-43B3-948B-1728B52AA6E4}">
                    <adec:decorative xmlns:adec="http://schemas.microsoft.com/office/drawing/2017/decorative" val="1"/>
                  </a:ext>
                </a:extLst>
              </p:cNvPr>
              <p:cNvSpPr/>
              <p:nvPr/>
            </p:nvSpPr>
            <p:spPr>
              <a:xfrm>
                <a:off x="869631" y="2832238"/>
                <a:ext cx="2032000" cy="111760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B0BABAAE-D145-4E69-9C95-2BF9E7E8DBE7}"/>
                  </a:ext>
                  <a:ext uri="{C183D7F6-B498-43B3-948B-1728B52AA6E4}">
                    <adec:decorative xmlns:adec="http://schemas.microsoft.com/office/drawing/2017/decorative" val="1"/>
                  </a:ext>
                </a:extLst>
              </p:cNvPr>
              <p:cNvSpPr/>
              <p:nvPr/>
            </p:nvSpPr>
            <p:spPr>
              <a:xfrm>
                <a:off x="956403" y="2926424"/>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descr="This is an icon of a shield. ">
                <a:extLst>
                  <a:ext uri="{FF2B5EF4-FFF2-40B4-BE49-F238E27FC236}">
                    <a16:creationId xmlns:a16="http://schemas.microsoft.com/office/drawing/2014/main" id="{B734B159-E7DC-4D75-9BE6-B7C7C24BB9DF}"/>
                  </a:ext>
                </a:extLst>
              </p:cNvPr>
              <p:cNvGrpSpPr/>
              <p:nvPr/>
            </p:nvGrpSpPr>
            <p:grpSpPr>
              <a:xfrm>
                <a:off x="1275991" y="3220080"/>
                <a:ext cx="290052" cy="341916"/>
                <a:chOff x="2627313" y="3071813"/>
                <a:chExt cx="239713" cy="282575"/>
              </a:xfrm>
              <a:solidFill>
                <a:srgbClr val="404040"/>
              </a:solidFill>
            </p:grpSpPr>
            <p:sp>
              <p:nvSpPr>
                <p:cNvPr id="47" name="Freeform 747">
                  <a:extLst>
                    <a:ext uri="{FF2B5EF4-FFF2-40B4-BE49-F238E27FC236}">
                      <a16:creationId xmlns:a16="http://schemas.microsoft.com/office/drawing/2014/main" id="{DA05B168-1E9F-4460-A1FD-380F7A803631}"/>
                    </a:ext>
                  </a:extLst>
                </p:cNvPr>
                <p:cNvSpPr>
                  <a:spLocks/>
                </p:cNvSpPr>
                <p:nvPr/>
              </p:nvSpPr>
              <p:spPr bwMode="auto">
                <a:xfrm>
                  <a:off x="2751138" y="3071813"/>
                  <a:ext cx="115888" cy="125413"/>
                </a:xfrm>
                <a:custGeom>
                  <a:avLst/>
                  <a:gdLst>
                    <a:gd name="T0" fmla="*/ 352 w 361"/>
                    <a:gd name="T1" fmla="*/ 21 h 396"/>
                    <a:gd name="T2" fmla="*/ 347 w 361"/>
                    <a:gd name="T3" fmla="*/ 20 h 396"/>
                    <a:gd name="T4" fmla="*/ 343 w 361"/>
                    <a:gd name="T5" fmla="*/ 20 h 396"/>
                    <a:gd name="T6" fmla="*/ 339 w 361"/>
                    <a:gd name="T7" fmla="*/ 22 h 396"/>
                    <a:gd name="T8" fmla="*/ 336 w 361"/>
                    <a:gd name="T9" fmla="*/ 24 h 396"/>
                    <a:gd name="T10" fmla="*/ 321 w 361"/>
                    <a:gd name="T11" fmla="*/ 39 h 396"/>
                    <a:gd name="T12" fmla="*/ 305 w 361"/>
                    <a:gd name="T13" fmla="*/ 51 h 396"/>
                    <a:gd name="T14" fmla="*/ 290 w 361"/>
                    <a:gd name="T15" fmla="*/ 61 h 396"/>
                    <a:gd name="T16" fmla="*/ 273 w 361"/>
                    <a:gd name="T17" fmla="*/ 68 h 396"/>
                    <a:gd name="T18" fmla="*/ 256 w 361"/>
                    <a:gd name="T19" fmla="*/ 74 h 396"/>
                    <a:gd name="T20" fmla="*/ 238 w 361"/>
                    <a:gd name="T21" fmla="*/ 78 h 396"/>
                    <a:gd name="T22" fmla="*/ 218 w 361"/>
                    <a:gd name="T23" fmla="*/ 80 h 396"/>
                    <a:gd name="T24" fmla="*/ 195 w 361"/>
                    <a:gd name="T25" fmla="*/ 80 h 396"/>
                    <a:gd name="T26" fmla="*/ 181 w 361"/>
                    <a:gd name="T27" fmla="*/ 80 h 396"/>
                    <a:gd name="T28" fmla="*/ 167 w 361"/>
                    <a:gd name="T29" fmla="*/ 79 h 396"/>
                    <a:gd name="T30" fmla="*/ 153 w 361"/>
                    <a:gd name="T31" fmla="*/ 77 h 396"/>
                    <a:gd name="T32" fmla="*/ 139 w 361"/>
                    <a:gd name="T33" fmla="*/ 75 h 396"/>
                    <a:gd name="T34" fmla="*/ 125 w 361"/>
                    <a:gd name="T35" fmla="*/ 71 h 396"/>
                    <a:gd name="T36" fmla="*/ 112 w 361"/>
                    <a:gd name="T37" fmla="*/ 67 h 396"/>
                    <a:gd name="T38" fmla="*/ 99 w 361"/>
                    <a:gd name="T39" fmla="*/ 63 h 396"/>
                    <a:gd name="T40" fmla="*/ 86 w 361"/>
                    <a:gd name="T41" fmla="*/ 58 h 396"/>
                    <a:gd name="T42" fmla="*/ 73 w 361"/>
                    <a:gd name="T43" fmla="*/ 52 h 396"/>
                    <a:gd name="T44" fmla="*/ 60 w 361"/>
                    <a:gd name="T45" fmla="*/ 46 h 396"/>
                    <a:gd name="T46" fmla="*/ 48 w 361"/>
                    <a:gd name="T47" fmla="*/ 39 h 396"/>
                    <a:gd name="T48" fmla="*/ 38 w 361"/>
                    <a:gd name="T49" fmla="*/ 32 h 396"/>
                    <a:gd name="T50" fmla="*/ 27 w 361"/>
                    <a:gd name="T51" fmla="*/ 24 h 396"/>
                    <a:gd name="T52" fmla="*/ 17 w 361"/>
                    <a:gd name="T53" fmla="*/ 17 h 396"/>
                    <a:gd name="T54" fmla="*/ 7 w 361"/>
                    <a:gd name="T55" fmla="*/ 8 h 396"/>
                    <a:gd name="T56" fmla="*/ 0 w 361"/>
                    <a:gd name="T57" fmla="*/ 0 h 396"/>
                    <a:gd name="T58" fmla="*/ 0 w 361"/>
                    <a:gd name="T59" fmla="*/ 396 h 396"/>
                    <a:gd name="T60" fmla="*/ 361 w 361"/>
                    <a:gd name="T61" fmla="*/ 396 h 396"/>
                    <a:gd name="T62" fmla="*/ 361 w 361"/>
                    <a:gd name="T63" fmla="*/ 35 h 396"/>
                    <a:gd name="T64" fmla="*/ 360 w 361"/>
                    <a:gd name="T65" fmla="*/ 31 h 396"/>
                    <a:gd name="T66" fmla="*/ 358 w 361"/>
                    <a:gd name="T67" fmla="*/ 26 h 396"/>
                    <a:gd name="T68" fmla="*/ 356 w 361"/>
                    <a:gd name="T69" fmla="*/ 23 h 396"/>
                    <a:gd name="T70" fmla="*/ 352 w 361"/>
                    <a:gd name="T71" fmla="*/ 2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6">
                      <a:moveTo>
                        <a:pt x="352" y="21"/>
                      </a:moveTo>
                      <a:lnTo>
                        <a:pt x="347" y="20"/>
                      </a:lnTo>
                      <a:lnTo>
                        <a:pt x="343" y="20"/>
                      </a:lnTo>
                      <a:lnTo>
                        <a:pt x="339" y="22"/>
                      </a:lnTo>
                      <a:lnTo>
                        <a:pt x="336" y="24"/>
                      </a:lnTo>
                      <a:lnTo>
                        <a:pt x="321" y="39"/>
                      </a:lnTo>
                      <a:lnTo>
                        <a:pt x="305" y="51"/>
                      </a:lnTo>
                      <a:lnTo>
                        <a:pt x="290" y="61"/>
                      </a:lnTo>
                      <a:lnTo>
                        <a:pt x="273" y="68"/>
                      </a:lnTo>
                      <a:lnTo>
                        <a:pt x="256" y="74"/>
                      </a:lnTo>
                      <a:lnTo>
                        <a:pt x="238" y="78"/>
                      </a:lnTo>
                      <a:lnTo>
                        <a:pt x="218" y="80"/>
                      </a:lnTo>
                      <a:lnTo>
                        <a:pt x="195" y="80"/>
                      </a:lnTo>
                      <a:lnTo>
                        <a:pt x="181" y="80"/>
                      </a:lnTo>
                      <a:lnTo>
                        <a:pt x="167" y="79"/>
                      </a:lnTo>
                      <a:lnTo>
                        <a:pt x="153" y="77"/>
                      </a:lnTo>
                      <a:lnTo>
                        <a:pt x="139" y="75"/>
                      </a:lnTo>
                      <a:lnTo>
                        <a:pt x="125" y="71"/>
                      </a:lnTo>
                      <a:lnTo>
                        <a:pt x="112" y="67"/>
                      </a:lnTo>
                      <a:lnTo>
                        <a:pt x="99" y="63"/>
                      </a:lnTo>
                      <a:lnTo>
                        <a:pt x="86" y="58"/>
                      </a:lnTo>
                      <a:lnTo>
                        <a:pt x="73" y="52"/>
                      </a:lnTo>
                      <a:lnTo>
                        <a:pt x="60" y="46"/>
                      </a:lnTo>
                      <a:lnTo>
                        <a:pt x="48" y="39"/>
                      </a:lnTo>
                      <a:lnTo>
                        <a:pt x="38" y="32"/>
                      </a:lnTo>
                      <a:lnTo>
                        <a:pt x="27" y="24"/>
                      </a:lnTo>
                      <a:lnTo>
                        <a:pt x="17" y="17"/>
                      </a:lnTo>
                      <a:lnTo>
                        <a:pt x="7" y="8"/>
                      </a:lnTo>
                      <a:lnTo>
                        <a:pt x="0" y="0"/>
                      </a:lnTo>
                      <a:lnTo>
                        <a:pt x="0" y="396"/>
                      </a:lnTo>
                      <a:lnTo>
                        <a:pt x="361" y="396"/>
                      </a:lnTo>
                      <a:lnTo>
                        <a:pt x="361" y="35"/>
                      </a:lnTo>
                      <a:lnTo>
                        <a:pt x="360" y="31"/>
                      </a:lnTo>
                      <a:lnTo>
                        <a:pt x="358" y="26"/>
                      </a:lnTo>
                      <a:lnTo>
                        <a:pt x="356" y="23"/>
                      </a:lnTo>
                      <a:lnTo>
                        <a:pt x="35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48">
                  <a:extLst>
                    <a:ext uri="{FF2B5EF4-FFF2-40B4-BE49-F238E27FC236}">
                      <a16:creationId xmlns:a16="http://schemas.microsoft.com/office/drawing/2014/main" id="{9E7D57B1-B4D4-414C-A0D8-33BDD029863F}"/>
                    </a:ext>
                  </a:extLst>
                </p:cNvPr>
                <p:cNvSpPr>
                  <a:spLocks/>
                </p:cNvSpPr>
                <p:nvPr/>
              </p:nvSpPr>
              <p:spPr bwMode="auto">
                <a:xfrm>
                  <a:off x="2627313" y="3206750"/>
                  <a:ext cx="114300" cy="147638"/>
                </a:xfrm>
                <a:custGeom>
                  <a:avLst/>
                  <a:gdLst>
                    <a:gd name="T0" fmla="*/ 0 w 361"/>
                    <a:gd name="T1" fmla="*/ 152 h 464"/>
                    <a:gd name="T2" fmla="*/ 0 w 361"/>
                    <a:gd name="T3" fmla="*/ 153 h 464"/>
                    <a:gd name="T4" fmla="*/ 0 w 361"/>
                    <a:gd name="T5" fmla="*/ 154 h 464"/>
                    <a:gd name="T6" fmla="*/ 3 w 361"/>
                    <a:gd name="T7" fmla="*/ 166 h 464"/>
                    <a:gd name="T8" fmla="*/ 12 w 361"/>
                    <a:gd name="T9" fmla="*/ 192 h 464"/>
                    <a:gd name="T10" fmla="*/ 20 w 361"/>
                    <a:gd name="T11" fmla="*/ 211 h 464"/>
                    <a:gd name="T12" fmla="*/ 31 w 361"/>
                    <a:gd name="T13" fmla="*/ 231 h 464"/>
                    <a:gd name="T14" fmla="*/ 45 w 361"/>
                    <a:gd name="T15" fmla="*/ 253 h 464"/>
                    <a:gd name="T16" fmla="*/ 61 w 361"/>
                    <a:gd name="T17" fmla="*/ 277 h 464"/>
                    <a:gd name="T18" fmla="*/ 71 w 361"/>
                    <a:gd name="T19" fmla="*/ 289 h 464"/>
                    <a:gd name="T20" fmla="*/ 82 w 361"/>
                    <a:gd name="T21" fmla="*/ 302 h 464"/>
                    <a:gd name="T22" fmla="*/ 94 w 361"/>
                    <a:gd name="T23" fmla="*/ 314 h 464"/>
                    <a:gd name="T24" fmla="*/ 107 w 361"/>
                    <a:gd name="T25" fmla="*/ 327 h 464"/>
                    <a:gd name="T26" fmla="*/ 121 w 361"/>
                    <a:gd name="T27" fmla="*/ 339 h 464"/>
                    <a:gd name="T28" fmla="*/ 136 w 361"/>
                    <a:gd name="T29" fmla="*/ 352 h 464"/>
                    <a:gd name="T30" fmla="*/ 152 w 361"/>
                    <a:gd name="T31" fmla="*/ 364 h 464"/>
                    <a:gd name="T32" fmla="*/ 170 w 361"/>
                    <a:gd name="T33" fmla="*/ 377 h 464"/>
                    <a:gd name="T34" fmla="*/ 188 w 361"/>
                    <a:gd name="T35" fmla="*/ 389 h 464"/>
                    <a:gd name="T36" fmla="*/ 209 w 361"/>
                    <a:gd name="T37" fmla="*/ 401 h 464"/>
                    <a:gd name="T38" fmla="*/ 230 w 361"/>
                    <a:gd name="T39" fmla="*/ 412 h 464"/>
                    <a:gd name="T40" fmla="*/ 254 w 361"/>
                    <a:gd name="T41" fmla="*/ 423 h 464"/>
                    <a:gd name="T42" fmla="*/ 278 w 361"/>
                    <a:gd name="T43" fmla="*/ 434 h 464"/>
                    <a:gd name="T44" fmla="*/ 304 w 361"/>
                    <a:gd name="T45" fmla="*/ 445 h 464"/>
                    <a:gd name="T46" fmla="*/ 332 w 361"/>
                    <a:gd name="T47" fmla="*/ 454 h 464"/>
                    <a:gd name="T48" fmla="*/ 361 w 361"/>
                    <a:gd name="T49" fmla="*/ 464 h 464"/>
                    <a:gd name="T50" fmla="*/ 361 w 361"/>
                    <a:gd name="T51" fmla="*/ 0 h 464"/>
                    <a:gd name="T52" fmla="*/ 0 w 361"/>
                    <a:gd name="T53" fmla="*/ 0 h 464"/>
                    <a:gd name="T54" fmla="*/ 0 w 361"/>
                    <a:gd name="T55" fmla="*/ 1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152"/>
                      </a:moveTo>
                      <a:lnTo>
                        <a:pt x="0" y="153"/>
                      </a:lnTo>
                      <a:lnTo>
                        <a:pt x="0" y="154"/>
                      </a:lnTo>
                      <a:lnTo>
                        <a:pt x="3" y="166"/>
                      </a:lnTo>
                      <a:lnTo>
                        <a:pt x="12" y="192"/>
                      </a:lnTo>
                      <a:lnTo>
                        <a:pt x="20" y="211"/>
                      </a:lnTo>
                      <a:lnTo>
                        <a:pt x="31" y="231"/>
                      </a:lnTo>
                      <a:lnTo>
                        <a:pt x="45" y="253"/>
                      </a:lnTo>
                      <a:lnTo>
                        <a:pt x="61" y="277"/>
                      </a:lnTo>
                      <a:lnTo>
                        <a:pt x="71" y="289"/>
                      </a:lnTo>
                      <a:lnTo>
                        <a:pt x="82" y="302"/>
                      </a:lnTo>
                      <a:lnTo>
                        <a:pt x="94" y="314"/>
                      </a:lnTo>
                      <a:lnTo>
                        <a:pt x="107" y="327"/>
                      </a:lnTo>
                      <a:lnTo>
                        <a:pt x="121" y="339"/>
                      </a:lnTo>
                      <a:lnTo>
                        <a:pt x="136" y="352"/>
                      </a:lnTo>
                      <a:lnTo>
                        <a:pt x="152" y="364"/>
                      </a:lnTo>
                      <a:lnTo>
                        <a:pt x="170" y="377"/>
                      </a:lnTo>
                      <a:lnTo>
                        <a:pt x="188" y="389"/>
                      </a:lnTo>
                      <a:lnTo>
                        <a:pt x="209" y="401"/>
                      </a:lnTo>
                      <a:lnTo>
                        <a:pt x="230" y="412"/>
                      </a:lnTo>
                      <a:lnTo>
                        <a:pt x="254" y="423"/>
                      </a:lnTo>
                      <a:lnTo>
                        <a:pt x="278" y="434"/>
                      </a:lnTo>
                      <a:lnTo>
                        <a:pt x="304" y="445"/>
                      </a:lnTo>
                      <a:lnTo>
                        <a:pt x="332" y="454"/>
                      </a:lnTo>
                      <a:lnTo>
                        <a:pt x="361" y="464"/>
                      </a:lnTo>
                      <a:lnTo>
                        <a:pt x="361" y="0"/>
                      </a:lnTo>
                      <a:lnTo>
                        <a:pt x="0" y="0"/>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49">
                  <a:extLst>
                    <a:ext uri="{FF2B5EF4-FFF2-40B4-BE49-F238E27FC236}">
                      <a16:creationId xmlns:a16="http://schemas.microsoft.com/office/drawing/2014/main" id="{52863FE1-5CD0-43B1-947A-D15784807CC0}"/>
                    </a:ext>
                  </a:extLst>
                </p:cNvPr>
                <p:cNvSpPr>
                  <a:spLocks/>
                </p:cNvSpPr>
                <p:nvPr/>
              </p:nvSpPr>
              <p:spPr bwMode="auto">
                <a:xfrm>
                  <a:off x="2627313" y="3071813"/>
                  <a:ext cx="114300" cy="125413"/>
                </a:xfrm>
                <a:custGeom>
                  <a:avLst/>
                  <a:gdLst>
                    <a:gd name="T0" fmla="*/ 165 w 361"/>
                    <a:gd name="T1" fmla="*/ 81 h 397"/>
                    <a:gd name="T2" fmla="*/ 143 w 361"/>
                    <a:gd name="T3" fmla="*/ 81 h 397"/>
                    <a:gd name="T4" fmla="*/ 123 w 361"/>
                    <a:gd name="T5" fmla="*/ 79 h 397"/>
                    <a:gd name="T6" fmla="*/ 105 w 361"/>
                    <a:gd name="T7" fmla="*/ 75 h 397"/>
                    <a:gd name="T8" fmla="*/ 87 w 361"/>
                    <a:gd name="T9" fmla="*/ 69 h 397"/>
                    <a:gd name="T10" fmla="*/ 71 w 361"/>
                    <a:gd name="T11" fmla="*/ 62 h 397"/>
                    <a:gd name="T12" fmla="*/ 55 w 361"/>
                    <a:gd name="T13" fmla="*/ 52 h 397"/>
                    <a:gd name="T14" fmla="*/ 40 w 361"/>
                    <a:gd name="T15" fmla="*/ 40 h 397"/>
                    <a:gd name="T16" fmla="*/ 25 w 361"/>
                    <a:gd name="T17" fmla="*/ 25 h 397"/>
                    <a:gd name="T18" fmla="*/ 22 w 361"/>
                    <a:gd name="T19" fmla="*/ 23 h 397"/>
                    <a:gd name="T20" fmla="*/ 18 w 361"/>
                    <a:gd name="T21" fmla="*/ 21 h 397"/>
                    <a:gd name="T22" fmla="*/ 13 w 361"/>
                    <a:gd name="T23" fmla="*/ 21 h 397"/>
                    <a:gd name="T24" fmla="*/ 9 w 361"/>
                    <a:gd name="T25" fmla="*/ 22 h 397"/>
                    <a:gd name="T26" fmla="*/ 5 w 361"/>
                    <a:gd name="T27" fmla="*/ 24 h 397"/>
                    <a:gd name="T28" fmla="*/ 2 w 361"/>
                    <a:gd name="T29" fmla="*/ 27 h 397"/>
                    <a:gd name="T30" fmla="*/ 1 w 361"/>
                    <a:gd name="T31" fmla="*/ 32 h 397"/>
                    <a:gd name="T32" fmla="*/ 0 w 361"/>
                    <a:gd name="T33" fmla="*/ 36 h 397"/>
                    <a:gd name="T34" fmla="*/ 0 w 361"/>
                    <a:gd name="T35" fmla="*/ 397 h 397"/>
                    <a:gd name="T36" fmla="*/ 361 w 361"/>
                    <a:gd name="T37" fmla="*/ 397 h 397"/>
                    <a:gd name="T38" fmla="*/ 361 w 361"/>
                    <a:gd name="T39" fmla="*/ 0 h 397"/>
                    <a:gd name="T40" fmla="*/ 352 w 361"/>
                    <a:gd name="T41" fmla="*/ 8 h 397"/>
                    <a:gd name="T42" fmla="*/ 344 w 361"/>
                    <a:gd name="T43" fmla="*/ 17 h 397"/>
                    <a:gd name="T44" fmla="*/ 334 w 361"/>
                    <a:gd name="T45" fmla="*/ 25 h 397"/>
                    <a:gd name="T46" fmla="*/ 323 w 361"/>
                    <a:gd name="T47" fmla="*/ 33 h 397"/>
                    <a:gd name="T48" fmla="*/ 313 w 361"/>
                    <a:gd name="T49" fmla="*/ 40 h 397"/>
                    <a:gd name="T50" fmla="*/ 301 w 361"/>
                    <a:gd name="T51" fmla="*/ 47 h 397"/>
                    <a:gd name="T52" fmla="*/ 288 w 361"/>
                    <a:gd name="T53" fmla="*/ 53 h 397"/>
                    <a:gd name="T54" fmla="*/ 275 w 361"/>
                    <a:gd name="T55" fmla="*/ 59 h 397"/>
                    <a:gd name="T56" fmla="*/ 262 w 361"/>
                    <a:gd name="T57" fmla="*/ 64 h 397"/>
                    <a:gd name="T58" fmla="*/ 248 w 361"/>
                    <a:gd name="T59" fmla="*/ 68 h 397"/>
                    <a:gd name="T60" fmla="*/ 235 w 361"/>
                    <a:gd name="T61" fmla="*/ 72 h 397"/>
                    <a:gd name="T62" fmla="*/ 222 w 361"/>
                    <a:gd name="T63" fmla="*/ 76 h 397"/>
                    <a:gd name="T64" fmla="*/ 208 w 361"/>
                    <a:gd name="T65" fmla="*/ 78 h 397"/>
                    <a:gd name="T66" fmla="*/ 194 w 361"/>
                    <a:gd name="T67" fmla="*/ 80 h 397"/>
                    <a:gd name="T68" fmla="*/ 179 w 361"/>
                    <a:gd name="T69" fmla="*/ 81 h 397"/>
                    <a:gd name="T70" fmla="*/ 165 w 361"/>
                    <a:gd name="T71" fmla="*/ 8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7">
                      <a:moveTo>
                        <a:pt x="165" y="81"/>
                      </a:moveTo>
                      <a:lnTo>
                        <a:pt x="143" y="81"/>
                      </a:lnTo>
                      <a:lnTo>
                        <a:pt x="123" y="79"/>
                      </a:lnTo>
                      <a:lnTo>
                        <a:pt x="105" y="75"/>
                      </a:lnTo>
                      <a:lnTo>
                        <a:pt x="87" y="69"/>
                      </a:lnTo>
                      <a:lnTo>
                        <a:pt x="71" y="62"/>
                      </a:lnTo>
                      <a:lnTo>
                        <a:pt x="55" y="52"/>
                      </a:lnTo>
                      <a:lnTo>
                        <a:pt x="40" y="40"/>
                      </a:lnTo>
                      <a:lnTo>
                        <a:pt x="25" y="25"/>
                      </a:lnTo>
                      <a:lnTo>
                        <a:pt x="22" y="23"/>
                      </a:lnTo>
                      <a:lnTo>
                        <a:pt x="18" y="21"/>
                      </a:lnTo>
                      <a:lnTo>
                        <a:pt x="13" y="21"/>
                      </a:lnTo>
                      <a:lnTo>
                        <a:pt x="9" y="22"/>
                      </a:lnTo>
                      <a:lnTo>
                        <a:pt x="5" y="24"/>
                      </a:lnTo>
                      <a:lnTo>
                        <a:pt x="2" y="27"/>
                      </a:lnTo>
                      <a:lnTo>
                        <a:pt x="1" y="32"/>
                      </a:lnTo>
                      <a:lnTo>
                        <a:pt x="0" y="36"/>
                      </a:lnTo>
                      <a:lnTo>
                        <a:pt x="0" y="397"/>
                      </a:lnTo>
                      <a:lnTo>
                        <a:pt x="361" y="397"/>
                      </a:lnTo>
                      <a:lnTo>
                        <a:pt x="361" y="0"/>
                      </a:lnTo>
                      <a:lnTo>
                        <a:pt x="352" y="8"/>
                      </a:lnTo>
                      <a:lnTo>
                        <a:pt x="344" y="17"/>
                      </a:lnTo>
                      <a:lnTo>
                        <a:pt x="334" y="25"/>
                      </a:lnTo>
                      <a:lnTo>
                        <a:pt x="323" y="33"/>
                      </a:lnTo>
                      <a:lnTo>
                        <a:pt x="313" y="40"/>
                      </a:lnTo>
                      <a:lnTo>
                        <a:pt x="301" y="47"/>
                      </a:lnTo>
                      <a:lnTo>
                        <a:pt x="288" y="53"/>
                      </a:lnTo>
                      <a:lnTo>
                        <a:pt x="275" y="59"/>
                      </a:lnTo>
                      <a:lnTo>
                        <a:pt x="262" y="64"/>
                      </a:lnTo>
                      <a:lnTo>
                        <a:pt x="248" y="68"/>
                      </a:lnTo>
                      <a:lnTo>
                        <a:pt x="235" y="72"/>
                      </a:lnTo>
                      <a:lnTo>
                        <a:pt x="222" y="76"/>
                      </a:lnTo>
                      <a:lnTo>
                        <a:pt x="208" y="78"/>
                      </a:lnTo>
                      <a:lnTo>
                        <a:pt x="194" y="80"/>
                      </a:lnTo>
                      <a:lnTo>
                        <a:pt x="179" y="81"/>
                      </a:lnTo>
                      <a:lnTo>
                        <a:pt x="165"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50">
                  <a:extLst>
                    <a:ext uri="{FF2B5EF4-FFF2-40B4-BE49-F238E27FC236}">
                      <a16:creationId xmlns:a16="http://schemas.microsoft.com/office/drawing/2014/main" id="{6B19F8E1-A9A2-4C7C-B4DA-EA52D96D1C81}"/>
                    </a:ext>
                  </a:extLst>
                </p:cNvPr>
                <p:cNvSpPr>
                  <a:spLocks/>
                </p:cNvSpPr>
                <p:nvPr/>
              </p:nvSpPr>
              <p:spPr bwMode="auto">
                <a:xfrm>
                  <a:off x="2751138" y="3206750"/>
                  <a:ext cx="115888" cy="147638"/>
                </a:xfrm>
                <a:custGeom>
                  <a:avLst/>
                  <a:gdLst>
                    <a:gd name="T0" fmla="*/ 0 w 361"/>
                    <a:gd name="T1" fmla="*/ 464 h 464"/>
                    <a:gd name="T2" fmla="*/ 29 w 361"/>
                    <a:gd name="T3" fmla="*/ 454 h 464"/>
                    <a:gd name="T4" fmla="*/ 57 w 361"/>
                    <a:gd name="T5" fmla="*/ 445 h 464"/>
                    <a:gd name="T6" fmla="*/ 83 w 361"/>
                    <a:gd name="T7" fmla="*/ 434 h 464"/>
                    <a:gd name="T8" fmla="*/ 107 w 361"/>
                    <a:gd name="T9" fmla="*/ 423 h 464"/>
                    <a:gd name="T10" fmla="*/ 130 w 361"/>
                    <a:gd name="T11" fmla="*/ 412 h 464"/>
                    <a:gd name="T12" fmla="*/ 152 w 361"/>
                    <a:gd name="T13" fmla="*/ 401 h 464"/>
                    <a:gd name="T14" fmla="*/ 172 w 361"/>
                    <a:gd name="T15" fmla="*/ 389 h 464"/>
                    <a:gd name="T16" fmla="*/ 191 w 361"/>
                    <a:gd name="T17" fmla="*/ 377 h 464"/>
                    <a:gd name="T18" fmla="*/ 209 w 361"/>
                    <a:gd name="T19" fmla="*/ 364 h 464"/>
                    <a:gd name="T20" fmla="*/ 225 w 361"/>
                    <a:gd name="T21" fmla="*/ 352 h 464"/>
                    <a:gd name="T22" fmla="*/ 240 w 361"/>
                    <a:gd name="T23" fmla="*/ 339 h 464"/>
                    <a:gd name="T24" fmla="*/ 254 w 361"/>
                    <a:gd name="T25" fmla="*/ 327 h 464"/>
                    <a:gd name="T26" fmla="*/ 267 w 361"/>
                    <a:gd name="T27" fmla="*/ 314 h 464"/>
                    <a:gd name="T28" fmla="*/ 279 w 361"/>
                    <a:gd name="T29" fmla="*/ 302 h 464"/>
                    <a:gd name="T30" fmla="*/ 290 w 361"/>
                    <a:gd name="T31" fmla="*/ 289 h 464"/>
                    <a:gd name="T32" fmla="*/ 299 w 361"/>
                    <a:gd name="T33" fmla="*/ 277 h 464"/>
                    <a:gd name="T34" fmla="*/ 316 w 361"/>
                    <a:gd name="T35" fmla="*/ 254 h 464"/>
                    <a:gd name="T36" fmla="*/ 330 w 361"/>
                    <a:gd name="T37" fmla="*/ 231 h 464"/>
                    <a:gd name="T38" fmla="*/ 341 w 361"/>
                    <a:gd name="T39" fmla="*/ 211 h 464"/>
                    <a:gd name="T40" fmla="*/ 349 w 361"/>
                    <a:gd name="T41" fmla="*/ 192 h 464"/>
                    <a:gd name="T42" fmla="*/ 358 w 361"/>
                    <a:gd name="T43" fmla="*/ 166 h 464"/>
                    <a:gd name="T44" fmla="*/ 361 w 361"/>
                    <a:gd name="T45" fmla="*/ 154 h 464"/>
                    <a:gd name="T46" fmla="*/ 361 w 361"/>
                    <a:gd name="T47" fmla="*/ 153 h 464"/>
                    <a:gd name="T48" fmla="*/ 361 w 361"/>
                    <a:gd name="T49" fmla="*/ 152 h 464"/>
                    <a:gd name="T50" fmla="*/ 361 w 361"/>
                    <a:gd name="T51" fmla="*/ 0 h 464"/>
                    <a:gd name="T52" fmla="*/ 0 w 361"/>
                    <a:gd name="T53" fmla="*/ 0 h 464"/>
                    <a:gd name="T54" fmla="*/ 0 w 361"/>
                    <a:gd name="T55"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464"/>
                      </a:moveTo>
                      <a:lnTo>
                        <a:pt x="29" y="454"/>
                      </a:lnTo>
                      <a:lnTo>
                        <a:pt x="57" y="445"/>
                      </a:lnTo>
                      <a:lnTo>
                        <a:pt x="83" y="434"/>
                      </a:lnTo>
                      <a:lnTo>
                        <a:pt x="107" y="423"/>
                      </a:lnTo>
                      <a:lnTo>
                        <a:pt x="130" y="412"/>
                      </a:lnTo>
                      <a:lnTo>
                        <a:pt x="152" y="401"/>
                      </a:lnTo>
                      <a:lnTo>
                        <a:pt x="172" y="389"/>
                      </a:lnTo>
                      <a:lnTo>
                        <a:pt x="191" y="377"/>
                      </a:lnTo>
                      <a:lnTo>
                        <a:pt x="209" y="364"/>
                      </a:lnTo>
                      <a:lnTo>
                        <a:pt x="225" y="352"/>
                      </a:lnTo>
                      <a:lnTo>
                        <a:pt x="240" y="339"/>
                      </a:lnTo>
                      <a:lnTo>
                        <a:pt x="254" y="327"/>
                      </a:lnTo>
                      <a:lnTo>
                        <a:pt x="267" y="314"/>
                      </a:lnTo>
                      <a:lnTo>
                        <a:pt x="279" y="302"/>
                      </a:lnTo>
                      <a:lnTo>
                        <a:pt x="290" y="289"/>
                      </a:lnTo>
                      <a:lnTo>
                        <a:pt x="299" y="277"/>
                      </a:lnTo>
                      <a:lnTo>
                        <a:pt x="316" y="254"/>
                      </a:lnTo>
                      <a:lnTo>
                        <a:pt x="330" y="231"/>
                      </a:lnTo>
                      <a:lnTo>
                        <a:pt x="341" y="211"/>
                      </a:lnTo>
                      <a:lnTo>
                        <a:pt x="349" y="192"/>
                      </a:lnTo>
                      <a:lnTo>
                        <a:pt x="358" y="166"/>
                      </a:lnTo>
                      <a:lnTo>
                        <a:pt x="361" y="154"/>
                      </a:lnTo>
                      <a:lnTo>
                        <a:pt x="361" y="153"/>
                      </a:lnTo>
                      <a:lnTo>
                        <a:pt x="361" y="152"/>
                      </a:lnTo>
                      <a:lnTo>
                        <a:pt x="361" y="0"/>
                      </a:lnTo>
                      <a:lnTo>
                        <a:pt x="0" y="0"/>
                      </a:lnTo>
                      <a:lnTo>
                        <a:pt x="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Rectangle 54">
                <a:extLst>
                  <a:ext uri="{FF2B5EF4-FFF2-40B4-BE49-F238E27FC236}">
                    <a16:creationId xmlns:a16="http://schemas.microsoft.com/office/drawing/2014/main" id="{9DC1FEE6-E4C6-4D66-B017-A4453574DE6A}"/>
                  </a:ext>
                </a:extLst>
              </p:cNvPr>
              <p:cNvSpPr/>
              <p:nvPr/>
            </p:nvSpPr>
            <p:spPr>
              <a:xfrm>
                <a:off x="2137720" y="2838701"/>
                <a:ext cx="5240841" cy="109706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54CEFEF-5535-4535-B5D4-EEFF1B909A8E}"/>
                </a:ext>
              </a:extLst>
            </p:cNvPr>
            <p:cNvSpPr txBox="1"/>
            <p:nvPr/>
          </p:nvSpPr>
          <p:spPr>
            <a:xfrm>
              <a:off x="2613528" y="4739913"/>
              <a:ext cx="3020379" cy="954107"/>
            </a:xfrm>
            <a:prstGeom prst="rect">
              <a:avLst/>
            </a:prstGeom>
            <a:noFill/>
          </p:spPr>
          <p:txBody>
            <a:bodyPr wrap="none" rtlCol="0">
              <a:spAutoFit/>
            </a:bodyPr>
            <a:lstStyle/>
            <a:p>
              <a:r>
                <a:rPr lang="en-US" sz="2800" b="1" dirty="0">
                  <a:solidFill>
                    <a:schemeClr val="bg1"/>
                  </a:solidFill>
                </a:rPr>
                <a:t>Example and Code</a:t>
              </a:r>
            </a:p>
            <a:p>
              <a:endParaRPr lang="en-US" sz="2800" dirty="0"/>
            </a:p>
          </p:txBody>
        </p:sp>
      </p:grpSp>
      <p:grpSp>
        <p:nvGrpSpPr>
          <p:cNvPr id="16" name="Group 15">
            <a:extLst>
              <a:ext uri="{FF2B5EF4-FFF2-40B4-BE49-F238E27FC236}">
                <a16:creationId xmlns:a16="http://schemas.microsoft.com/office/drawing/2014/main" id="{F9A5F5B4-C399-4148-8E95-9AA42F872480}"/>
              </a:ext>
            </a:extLst>
          </p:cNvPr>
          <p:cNvGrpSpPr/>
          <p:nvPr/>
        </p:nvGrpSpPr>
        <p:grpSpPr>
          <a:xfrm>
            <a:off x="7286170" y="-18450"/>
            <a:ext cx="4905830" cy="6876450"/>
            <a:chOff x="7286170" y="-18450"/>
            <a:chExt cx="4905830" cy="6876450"/>
          </a:xfrm>
        </p:grpSpPr>
        <p:pic>
          <p:nvPicPr>
            <p:cNvPr id="8" name="Picture 7">
              <a:extLst>
                <a:ext uri="{FF2B5EF4-FFF2-40B4-BE49-F238E27FC236}">
                  <a16:creationId xmlns:a16="http://schemas.microsoft.com/office/drawing/2014/main" id="{249C24E5-AEAF-44E7-B2F8-531B026CF7D4}"/>
                </a:ext>
                <a:ext uri="{C183D7F6-B498-43B3-948B-1728B52AA6E4}">
                  <adec:decorative xmlns:adec="http://schemas.microsoft.com/office/drawing/2017/decorative" val="1"/>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r="-1"/>
            <a:stretch/>
          </p:blipFill>
          <p:spPr>
            <a:xfrm>
              <a:off x="7286170" y="0"/>
              <a:ext cx="4905829" cy="6858000"/>
            </a:xfrm>
            <a:prstGeom prst="rect">
              <a:avLst/>
            </a:prstGeom>
          </p:spPr>
        </p:pic>
        <p:sp>
          <p:nvSpPr>
            <p:cNvPr id="29" name="Rectangle 28">
              <a:extLst>
                <a:ext uri="{FF2B5EF4-FFF2-40B4-BE49-F238E27FC236}">
                  <a16:creationId xmlns:a16="http://schemas.microsoft.com/office/drawing/2014/main" id="{47706530-92A5-4C68-9FE7-03A5E61B729D}"/>
                </a:ext>
                <a:ext uri="{C183D7F6-B498-43B3-948B-1728B52AA6E4}">
                  <adec:decorative xmlns:adec="http://schemas.microsoft.com/office/drawing/2017/decorative" val="1"/>
                </a:ext>
              </a:extLst>
            </p:cNvPr>
            <p:cNvSpPr/>
            <p:nvPr/>
          </p:nvSpPr>
          <p:spPr>
            <a:xfrm>
              <a:off x="7286170" y="0"/>
              <a:ext cx="490583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p>
          </p:txBody>
        </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8088085" y="1003432"/>
              <a:ext cx="3302000" cy="1359934"/>
              <a:chOff x="8088085" y="1860738"/>
              <a:chExt cx="3302000" cy="3235128"/>
            </a:xfrm>
          </p:grpSpPr>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56A51FC-9E82-4A11-8C64-E63F41BDE471}"/>
                </a:ext>
              </a:extLst>
            </p:cNvPr>
            <p:cNvSpPr txBox="1"/>
            <p:nvPr/>
          </p:nvSpPr>
          <p:spPr>
            <a:xfrm>
              <a:off x="8736797" y="1310476"/>
              <a:ext cx="1908856" cy="1323439"/>
            </a:xfrm>
            <a:prstGeom prst="rect">
              <a:avLst/>
            </a:prstGeom>
            <a:noFill/>
          </p:spPr>
          <p:txBody>
            <a:bodyPr wrap="none" rtlCol="0">
              <a:spAutoFit/>
            </a:bodyPr>
            <a:lstStyle/>
            <a:p>
              <a:r>
                <a:rPr lang="en-US" sz="4000" b="1" dirty="0">
                  <a:solidFill>
                    <a:schemeClr val="bg1"/>
                  </a:solidFill>
                </a:rPr>
                <a:t>Android</a:t>
              </a:r>
            </a:p>
            <a:p>
              <a:endParaRPr lang="en-US" sz="4000" dirty="0">
                <a:solidFill>
                  <a:schemeClr val="bg1"/>
                </a:solidFill>
              </a:endParaRPr>
            </a:p>
          </p:txBody>
        </p:sp>
        <p:sp>
          <p:nvSpPr>
            <p:cNvPr id="9" name="TextBox 8">
              <a:extLst>
                <a:ext uri="{FF2B5EF4-FFF2-40B4-BE49-F238E27FC236}">
                  <a16:creationId xmlns:a16="http://schemas.microsoft.com/office/drawing/2014/main" id="{EAAB52CE-8EA4-4D31-86EA-39D1D2EFAC71}"/>
                </a:ext>
              </a:extLst>
            </p:cNvPr>
            <p:cNvSpPr txBox="1"/>
            <p:nvPr/>
          </p:nvSpPr>
          <p:spPr>
            <a:xfrm>
              <a:off x="8383014" y="3275968"/>
              <a:ext cx="2616422" cy="707886"/>
            </a:xfrm>
            <a:prstGeom prst="rect">
              <a:avLst/>
            </a:prstGeom>
            <a:noFill/>
          </p:spPr>
          <p:txBody>
            <a:bodyPr wrap="none" rtlCol="0">
              <a:spAutoFit/>
            </a:bodyPr>
            <a:lstStyle/>
            <a:p>
              <a:r>
                <a:rPr lang="ar-LY" sz="4000" dirty="0">
                  <a:solidFill>
                    <a:schemeClr val="bg1"/>
                  </a:solidFill>
                </a:rPr>
                <a:t>محاور العرض</a:t>
              </a:r>
              <a:endParaRPr lang="en-US" sz="4000" dirty="0">
                <a:solidFill>
                  <a:schemeClr val="bg1"/>
                </a:solidFill>
              </a:endParaRPr>
            </a:p>
          </p:txBody>
        </p:sp>
      </p:grpSp>
    </p:spTree>
    <p:extLst>
      <p:ext uri="{BB962C8B-B14F-4D97-AF65-F5344CB8AC3E}">
        <p14:creationId xmlns:p14="http://schemas.microsoft.com/office/powerpoint/2010/main" val="204410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3867 -2.96296E-6 L -0.3181 -2.96296E-6 " pathEditMode="relative" rAng="0" ptsTypes="AA">
                                      <p:cBhvr>
                                        <p:cTn id="6" dur="2000" fill="hold"/>
                                        <p:tgtEl>
                                          <p:spTgt spid="13"/>
                                        </p:tgtEl>
                                        <p:attrNameLst>
                                          <p:attrName>ppt_x</p:attrName>
                                          <p:attrName>ppt_y</p:attrName>
                                        </p:attrNameLst>
                                      </p:cBhvr>
                                      <p:rCtr x="-13971"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4.58333E-6 1.48148E-6 L -0.31171 1.48148E-6 " pathEditMode="relative" rAng="0" ptsTypes="AA">
                                      <p:cBhvr>
                                        <p:cTn id="10" dur="2000" fill="hold"/>
                                        <p:tgtEl>
                                          <p:spTgt spid="14"/>
                                        </p:tgtEl>
                                        <p:attrNameLst>
                                          <p:attrName>ppt_x</p:attrName>
                                          <p:attrName>ppt_y</p:attrName>
                                        </p:attrNameLst>
                                      </p:cBhvr>
                                      <p:rCtr x="-15586" y="0"/>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04922 4.44444E-6 L -0.29922 4.44444E-6 " pathEditMode="relative" rAng="0" ptsTypes="AA">
                                      <p:cBhvr>
                                        <p:cTn id="14" dur="2000" fill="hold"/>
                                        <p:tgtEl>
                                          <p:spTgt spid="15"/>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0CE9DE-F9F3-456C-83CA-57312F4493E9}"/>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CC142816-7684-43CA-904B-24338C18A85E}"/>
              </a:ext>
            </a:extLst>
          </p:cNvPr>
          <p:cNvSpPr>
            <a:spLocks noGrp="1"/>
          </p:cNvSpPr>
          <p:nvPr>
            <p:ph type="sldNum" sz="quarter" idx="12"/>
          </p:nvPr>
        </p:nvSpPr>
        <p:spPr/>
        <p:txBody>
          <a:bodyPr/>
          <a:lstStyle/>
          <a:p>
            <a:fld id="{0FD50806-BABF-4915-9689-3B9956D1C75C}" type="slidenum">
              <a:rPr lang="en-US" smtClean="0"/>
              <a:pPr/>
              <a:t>3</a:t>
            </a:fld>
            <a:endParaRPr lang="en-US" dirty="0"/>
          </a:p>
        </p:txBody>
      </p:sp>
      <p:grpSp>
        <p:nvGrpSpPr>
          <p:cNvPr id="5" name="Group 4">
            <a:extLst>
              <a:ext uri="{FF2B5EF4-FFF2-40B4-BE49-F238E27FC236}">
                <a16:creationId xmlns:a16="http://schemas.microsoft.com/office/drawing/2014/main" id="{B87DD615-F71E-423F-85FB-010E44FD4389}"/>
              </a:ext>
            </a:extLst>
          </p:cNvPr>
          <p:cNvGrpSpPr/>
          <p:nvPr/>
        </p:nvGrpSpPr>
        <p:grpSpPr>
          <a:xfrm>
            <a:off x="10981759" y="1106877"/>
            <a:ext cx="6539169" cy="1778444"/>
            <a:chOff x="917453" y="1149584"/>
            <a:chExt cx="6539169" cy="1778444"/>
          </a:xfrm>
        </p:grpSpPr>
        <p:grpSp>
          <p:nvGrpSpPr>
            <p:cNvPr id="6" name="Group 5">
              <a:extLst>
                <a:ext uri="{FF2B5EF4-FFF2-40B4-BE49-F238E27FC236}">
                  <a16:creationId xmlns:a16="http://schemas.microsoft.com/office/drawing/2014/main" id="{10F7983C-822B-417B-A813-FFB7C36B5DAA}"/>
                </a:ext>
              </a:extLst>
            </p:cNvPr>
            <p:cNvGrpSpPr/>
            <p:nvPr/>
          </p:nvGrpSpPr>
          <p:grpSpPr>
            <a:xfrm>
              <a:off x="917453" y="1149584"/>
              <a:ext cx="6129736" cy="1117600"/>
              <a:chOff x="869631" y="4428720"/>
              <a:chExt cx="6129736" cy="1117600"/>
            </a:xfrm>
          </p:grpSpPr>
          <p:sp>
            <p:nvSpPr>
              <p:cNvPr id="8" name="Rectangle: Rounded Corners 7">
                <a:extLst>
                  <a:ext uri="{FF2B5EF4-FFF2-40B4-BE49-F238E27FC236}">
                    <a16:creationId xmlns:a16="http://schemas.microsoft.com/office/drawing/2014/main" id="{40A8F20D-6D3A-4214-A6B4-D0C9EC3397F7}"/>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C120EB26-85DA-4DC5-893C-4D01BAD3B104}"/>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three boxes. ">
                <a:extLst>
                  <a:ext uri="{FF2B5EF4-FFF2-40B4-BE49-F238E27FC236}">
                    <a16:creationId xmlns:a16="http://schemas.microsoft.com/office/drawing/2014/main" id="{17C4934F-6E9C-4077-B6C5-9FE723D242F0}"/>
                  </a:ext>
                </a:extLst>
              </p:cNvPr>
              <p:cNvGrpSpPr/>
              <p:nvPr/>
            </p:nvGrpSpPr>
            <p:grpSpPr>
              <a:xfrm>
                <a:off x="1247178" y="4814641"/>
                <a:ext cx="347678" cy="345758"/>
                <a:chOff x="5465763" y="3068638"/>
                <a:chExt cx="287337" cy="285750"/>
              </a:xfrm>
              <a:solidFill>
                <a:srgbClr val="7F7F7F"/>
              </a:solidFill>
            </p:grpSpPr>
            <p:sp>
              <p:nvSpPr>
                <p:cNvPr id="12" name="Freeform 617">
                  <a:extLst>
                    <a:ext uri="{FF2B5EF4-FFF2-40B4-BE49-F238E27FC236}">
                      <a16:creationId xmlns:a16="http://schemas.microsoft.com/office/drawing/2014/main" id="{74B7167E-B679-4065-A276-5C2C692EDF65}"/>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18">
                  <a:extLst>
                    <a:ext uri="{FF2B5EF4-FFF2-40B4-BE49-F238E27FC236}">
                      <a16:creationId xmlns:a16="http://schemas.microsoft.com/office/drawing/2014/main" id="{709C1045-CE9D-42F8-8703-E46AC76C2F75}"/>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19">
                  <a:extLst>
                    <a:ext uri="{FF2B5EF4-FFF2-40B4-BE49-F238E27FC236}">
                      <a16:creationId xmlns:a16="http://schemas.microsoft.com/office/drawing/2014/main" id="{A8845D03-D91C-4A1F-9662-FB6100190C6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20">
                  <a:extLst>
                    <a:ext uri="{FF2B5EF4-FFF2-40B4-BE49-F238E27FC236}">
                      <a16:creationId xmlns:a16="http://schemas.microsoft.com/office/drawing/2014/main" id="{A57B4402-130C-4349-985F-EF5D07E53869}"/>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621">
                  <a:extLst>
                    <a:ext uri="{FF2B5EF4-FFF2-40B4-BE49-F238E27FC236}">
                      <a16:creationId xmlns:a16="http://schemas.microsoft.com/office/drawing/2014/main" id="{2D476978-C846-4418-8304-A97B3458E66A}"/>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22">
                  <a:extLst>
                    <a:ext uri="{FF2B5EF4-FFF2-40B4-BE49-F238E27FC236}">
                      <a16:creationId xmlns:a16="http://schemas.microsoft.com/office/drawing/2014/main" id="{AAFFD74B-322C-48E9-8D99-4D944A4A11FE}"/>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23">
                  <a:extLst>
                    <a:ext uri="{FF2B5EF4-FFF2-40B4-BE49-F238E27FC236}">
                      <a16:creationId xmlns:a16="http://schemas.microsoft.com/office/drawing/2014/main" id="{C2024491-88DB-4915-9968-CC8D8773DCC3}"/>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24">
                  <a:extLst>
                    <a:ext uri="{FF2B5EF4-FFF2-40B4-BE49-F238E27FC236}">
                      <a16:creationId xmlns:a16="http://schemas.microsoft.com/office/drawing/2014/main" id="{732B7B88-B4B0-4E7A-AC3C-7A02FAFE1ED8}"/>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25">
                  <a:extLst>
                    <a:ext uri="{FF2B5EF4-FFF2-40B4-BE49-F238E27FC236}">
                      <a16:creationId xmlns:a16="http://schemas.microsoft.com/office/drawing/2014/main" id="{C4CBF544-DDEE-4AE4-9D2D-10E2451C8BC9}"/>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Rectangle 10">
                <a:extLst>
                  <a:ext uri="{FF2B5EF4-FFF2-40B4-BE49-F238E27FC236}">
                    <a16:creationId xmlns:a16="http://schemas.microsoft.com/office/drawing/2014/main" id="{1B6DAA49-0DAE-41BB-BEAA-87F64ADE540A}"/>
                  </a:ext>
                </a:extLst>
              </p:cNvPr>
              <p:cNvSpPr/>
              <p:nvPr/>
            </p:nvSpPr>
            <p:spPr>
              <a:xfrm>
                <a:off x="2151788" y="4433147"/>
                <a:ext cx="4847579" cy="1113173"/>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CF6D5DFF-49DF-41D0-8AD2-D55A2A043CDE}"/>
                </a:ext>
              </a:extLst>
            </p:cNvPr>
            <p:cNvSpPr txBox="1"/>
            <p:nvPr/>
          </p:nvSpPr>
          <p:spPr>
            <a:xfrm>
              <a:off x="2062792" y="1358368"/>
              <a:ext cx="5393830" cy="1569660"/>
            </a:xfrm>
            <a:prstGeom prst="rect">
              <a:avLst/>
            </a:prstGeom>
            <a:noFill/>
          </p:spPr>
          <p:txBody>
            <a:bodyPr wrap="square" rtlCol="0">
              <a:spAutoFit/>
            </a:bodyPr>
            <a:lstStyle/>
            <a:p>
              <a:pPr>
                <a:tabLst>
                  <a:tab pos="347663" algn="l"/>
                </a:tabLst>
              </a:pPr>
              <a:r>
                <a:rPr lang="en-US" sz="3200" b="1" dirty="0">
                  <a:solidFill>
                    <a:schemeClr val="bg1"/>
                  </a:solidFill>
                </a:rPr>
                <a:t>Android.appwidget</a:t>
              </a:r>
              <a:r>
                <a:rPr lang="ar-LY" sz="3200" b="1" dirty="0">
                  <a:solidFill>
                    <a:schemeClr val="bg1"/>
                  </a:solidFill>
                </a:rPr>
                <a:t> </a:t>
              </a:r>
              <a:r>
                <a:rPr lang="en-US" sz="3200" b="1" dirty="0">
                  <a:solidFill>
                    <a:schemeClr val="bg1"/>
                  </a:solidFill>
                </a:rPr>
                <a:t>package </a:t>
              </a:r>
            </a:p>
            <a:p>
              <a:pPr>
                <a:tabLst>
                  <a:tab pos="347663" algn="l"/>
                </a:tabLst>
              </a:pPr>
              <a:endParaRPr lang="en-US" sz="3200" b="1" dirty="0">
                <a:solidFill>
                  <a:schemeClr val="bg1"/>
                </a:solidFill>
              </a:endParaRPr>
            </a:p>
            <a:p>
              <a:endParaRPr lang="en-US" sz="3200" b="1" dirty="0">
                <a:solidFill>
                  <a:schemeClr val="bg1"/>
                </a:solidFill>
              </a:endParaRPr>
            </a:p>
          </p:txBody>
        </p:sp>
      </p:grpSp>
      <p:pic>
        <p:nvPicPr>
          <p:cNvPr id="22" name="Picture 21">
            <a:extLst>
              <a:ext uri="{FF2B5EF4-FFF2-40B4-BE49-F238E27FC236}">
                <a16:creationId xmlns:a16="http://schemas.microsoft.com/office/drawing/2014/main" id="{F4CF2CC8-C412-4BB0-B592-1C00F2CBE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68" y="1106877"/>
            <a:ext cx="4319837" cy="5097945"/>
          </a:xfrm>
          <a:prstGeom prst="rect">
            <a:avLst/>
          </a:prstGeom>
          <a:ln>
            <a:noFill/>
          </a:ln>
          <a:effectLst>
            <a:outerShdw blurRad="292100" dist="139700" dir="2700000" algn="tl" rotWithShape="0">
              <a:srgbClr val="333333">
                <a:alpha val="65000"/>
              </a:srgbClr>
            </a:outerShdw>
          </a:effectLst>
        </p:spPr>
      </p:pic>
      <p:sp>
        <p:nvSpPr>
          <p:cNvPr id="23" name="TextBox 22">
            <a:extLst>
              <a:ext uri="{FF2B5EF4-FFF2-40B4-BE49-F238E27FC236}">
                <a16:creationId xmlns:a16="http://schemas.microsoft.com/office/drawing/2014/main" id="{39A74AC4-BDEB-494C-9740-7915A83B2C91}"/>
              </a:ext>
            </a:extLst>
          </p:cNvPr>
          <p:cNvSpPr txBox="1"/>
          <p:nvPr/>
        </p:nvSpPr>
        <p:spPr>
          <a:xfrm>
            <a:off x="1854716" y="398991"/>
            <a:ext cx="1718740" cy="707886"/>
          </a:xfrm>
          <a:prstGeom prst="rect">
            <a:avLst/>
          </a:prstGeom>
          <a:noFill/>
        </p:spPr>
        <p:txBody>
          <a:bodyPr wrap="none" rtlCol="0">
            <a:spAutoFit/>
          </a:bodyPr>
          <a:lstStyle/>
          <a:p>
            <a:r>
              <a:rPr lang="en-US" sz="4000" b="1" dirty="0">
                <a:solidFill>
                  <a:srgbClr val="64A4CA"/>
                </a:solidFill>
              </a:rPr>
              <a:t>Classes</a:t>
            </a:r>
          </a:p>
        </p:txBody>
      </p:sp>
      <p:sp>
        <p:nvSpPr>
          <p:cNvPr id="24" name="Rectangle 23">
            <a:extLst>
              <a:ext uri="{FF2B5EF4-FFF2-40B4-BE49-F238E27FC236}">
                <a16:creationId xmlns:a16="http://schemas.microsoft.com/office/drawing/2014/main" id="{1D474FA0-4FF8-455A-84BC-859811D81177}"/>
              </a:ext>
            </a:extLst>
          </p:cNvPr>
          <p:cNvSpPr/>
          <p:nvPr/>
        </p:nvSpPr>
        <p:spPr>
          <a:xfrm>
            <a:off x="354841" y="4599296"/>
            <a:ext cx="4694830" cy="887104"/>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4162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2083 -2.22222E-6 L -0.39609 -2.22222E-6 " pathEditMode="relative" rAng="0" ptsTypes="AA">
                                      <p:cBhvr>
                                        <p:cTn id="6" dur="2000" fill="hold"/>
                                        <p:tgtEl>
                                          <p:spTgt spid="5"/>
                                        </p:tgtEl>
                                        <p:attrNameLst>
                                          <p:attrName>ppt_x</p:attrName>
                                          <p:attrName>ppt_y</p:attrName>
                                        </p:attrNameLst>
                                      </p:cBhvr>
                                      <p:rCtr x="-20846" y="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340DA0D-FAB2-442D-8A3F-523E301D089E}"/>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DFD5FFEB-E9CD-4714-96F2-01D020B3569B}"/>
              </a:ext>
            </a:extLst>
          </p:cNvPr>
          <p:cNvSpPr>
            <a:spLocks noGrp="1"/>
          </p:cNvSpPr>
          <p:nvPr>
            <p:ph type="sldNum" sz="quarter" idx="12"/>
          </p:nvPr>
        </p:nvSpPr>
        <p:spPr/>
        <p:txBody>
          <a:bodyPr/>
          <a:lstStyle/>
          <a:p>
            <a:fld id="{0FD50806-BABF-4915-9689-3B9956D1C75C}" type="slidenum">
              <a:rPr lang="en-US" smtClean="0"/>
              <a:pPr/>
              <a:t>4</a:t>
            </a:fld>
            <a:endParaRPr lang="en-US" dirty="0"/>
          </a:p>
        </p:txBody>
      </p:sp>
      <p:grpSp>
        <p:nvGrpSpPr>
          <p:cNvPr id="5" name="Group 4">
            <a:extLst>
              <a:ext uri="{FF2B5EF4-FFF2-40B4-BE49-F238E27FC236}">
                <a16:creationId xmlns:a16="http://schemas.microsoft.com/office/drawing/2014/main" id="{9966BF33-CD46-4583-BC53-D67C84D0F683}"/>
              </a:ext>
            </a:extLst>
          </p:cNvPr>
          <p:cNvGrpSpPr/>
          <p:nvPr/>
        </p:nvGrpSpPr>
        <p:grpSpPr>
          <a:xfrm>
            <a:off x="10886223" y="1106877"/>
            <a:ext cx="6129736" cy="1593779"/>
            <a:chOff x="917453" y="1149584"/>
            <a:chExt cx="6129736" cy="1593779"/>
          </a:xfrm>
        </p:grpSpPr>
        <p:grpSp>
          <p:nvGrpSpPr>
            <p:cNvPr id="6" name="Group 5">
              <a:extLst>
                <a:ext uri="{FF2B5EF4-FFF2-40B4-BE49-F238E27FC236}">
                  <a16:creationId xmlns:a16="http://schemas.microsoft.com/office/drawing/2014/main" id="{C02325A9-8286-40FA-8E91-37DEBC227C4D}"/>
                </a:ext>
              </a:extLst>
            </p:cNvPr>
            <p:cNvGrpSpPr/>
            <p:nvPr/>
          </p:nvGrpSpPr>
          <p:grpSpPr>
            <a:xfrm>
              <a:off x="917453" y="1149584"/>
              <a:ext cx="6129736" cy="1117600"/>
              <a:chOff x="869631" y="4428720"/>
              <a:chExt cx="6129736" cy="1117600"/>
            </a:xfrm>
          </p:grpSpPr>
          <p:sp>
            <p:nvSpPr>
              <p:cNvPr id="8" name="Rectangle: Rounded Corners 7">
                <a:extLst>
                  <a:ext uri="{FF2B5EF4-FFF2-40B4-BE49-F238E27FC236}">
                    <a16:creationId xmlns:a16="http://schemas.microsoft.com/office/drawing/2014/main" id="{4D501CE5-62DD-49E2-8967-434293C47CC8}"/>
                  </a:ext>
                  <a:ext uri="{C183D7F6-B498-43B3-948B-1728B52AA6E4}">
                    <adec:decorative xmlns:adec="http://schemas.microsoft.com/office/drawing/2017/decorative" val="1"/>
                  </a:ext>
                </a:extLst>
              </p:cNvPr>
              <p:cNvSpPr/>
              <p:nvPr/>
            </p:nvSpPr>
            <p:spPr>
              <a:xfrm>
                <a:off x="869631" y="4428720"/>
                <a:ext cx="2032000" cy="1117600"/>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F6AE648-4C77-44B9-AE7D-A389BDF14397}"/>
                  </a:ext>
                  <a:ext uri="{C183D7F6-B498-43B3-948B-1728B52AA6E4}">
                    <adec:decorative xmlns:adec="http://schemas.microsoft.com/office/drawing/2017/decorative" val="1"/>
                  </a:ext>
                </a:extLst>
              </p:cNvPr>
              <p:cNvSpPr/>
              <p:nvPr/>
            </p:nvSpPr>
            <p:spPr>
              <a:xfrm>
                <a:off x="956403" y="4522906"/>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three boxes. ">
                <a:extLst>
                  <a:ext uri="{FF2B5EF4-FFF2-40B4-BE49-F238E27FC236}">
                    <a16:creationId xmlns:a16="http://schemas.microsoft.com/office/drawing/2014/main" id="{7ACE8294-E093-4F1E-B10B-A37B99B3CEE7}"/>
                  </a:ext>
                </a:extLst>
              </p:cNvPr>
              <p:cNvGrpSpPr/>
              <p:nvPr/>
            </p:nvGrpSpPr>
            <p:grpSpPr>
              <a:xfrm>
                <a:off x="1247178" y="4814641"/>
                <a:ext cx="347678" cy="345758"/>
                <a:chOff x="5465763" y="3068638"/>
                <a:chExt cx="287337" cy="285750"/>
              </a:xfrm>
              <a:solidFill>
                <a:srgbClr val="7F7F7F"/>
              </a:solidFill>
            </p:grpSpPr>
            <p:sp>
              <p:nvSpPr>
                <p:cNvPr id="12" name="Freeform 617">
                  <a:extLst>
                    <a:ext uri="{FF2B5EF4-FFF2-40B4-BE49-F238E27FC236}">
                      <a16:creationId xmlns:a16="http://schemas.microsoft.com/office/drawing/2014/main" id="{3158A555-CCAC-4A48-BABE-1220EF4504CB}"/>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18">
                  <a:extLst>
                    <a:ext uri="{FF2B5EF4-FFF2-40B4-BE49-F238E27FC236}">
                      <a16:creationId xmlns:a16="http://schemas.microsoft.com/office/drawing/2014/main" id="{6B72DC6C-7A9F-428C-9E16-96FBE2800A3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19">
                  <a:extLst>
                    <a:ext uri="{FF2B5EF4-FFF2-40B4-BE49-F238E27FC236}">
                      <a16:creationId xmlns:a16="http://schemas.microsoft.com/office/drawing/2014/main" id="{E5326E70-80B1-4FFE-94E5-EBD4EAACBCE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20">
                  <a:extLst>
                    <a:ext uri="{FF2B5EF4-FFF2-40B4-BE49-F238E27FC236}">
                      <a16:creationId xmlns:a16="http://schemas.microsoft.com/office/drawing/2014/main" id="{9BCAE60E-93E9-4627-830F-AAA9AF7C1173}"/>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621">
                  <a:extLst>
                    <a:ext uri="{FF2B5EF4-FFF2-40B4-BE49-F238E27FC236}">
                      <a16:creationId xmlns:a16="http://schemas.microsoft.com/office/drawing/2014/main" id="{FB051947-04C5-4532-847D-F01307581FA5}"/>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22">
                  <a:extLst>
                    <a:ext uri="{FF2B5EF4-FFF2-40B4-BE49-F238E27FC236}">
                      <a16:creationId xmlns:a16="http://schemas.microsoft.com/office/drawing/2014/main" id="{35C82A04-B49E-419E-8F3B-5189D6D4D0F6}"/>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23">
                  <a:extLst>
                    <a:ext uri="{FF2B5EF4-FFF2-40B4-BE49-F238E27FC236}">
                      <a16:creationId xmlns:a16="http://schemas.microsoft.com/office/drawing/2014/main" id="{EF573066-D6C1-4153-B23E-BCBEFE4365DD}"/>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24">
                  <a:extLst>
                    <a:ext uri="{FF2B5EF4-FFF2-40B4-BE49-F238E27FC236}">
                      <a16:creationId xmlns:a16="http://schemas.microsoft.com/office/drawing/2014/main" id="{E55D4531-3E3E-4AE3-9D9C-F7D7DD9CD5FC}"/>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25">
                  <a:extLst>
                    <a:ext uri="{FF2B5EF4-FFF2-40B4-BE49-F238E27FC236}">
                      <a16:creationId xmlns:a16="http://schemas.microsoft.com/office/drawing/2014/main" id="{85BC8C81-B8DD-4A19-A68D-A9FF5D3D4B2E}"/>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Rectangle 10">
                <a:extLst>
                  <a:ext uri="{FF2B5EF4-FFF2-40B4-BE49-F238E27FC236}">
                    <a16:creationId xmlns:a16="http://schemas.microsoft.com/office/drawing/2014/main" id="{64CAD5A1-D979-4CCB-B567-302FEA447512}"/>
                  </a:ext>
                </a:extLst>
              </p:cNvPr>
              <p:cNvSpPr/>
              <p:nvPr/>
            </p:nvSpPr>
            <p:spPr>
              <a:xfrm>
                <a:off x="2151788" y="4433147"/>
                <a:ext cx="4847579" cy="1113173"/>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AEDF38B-B814-4912-90D3-DF2C1E7018B1}"/>
                </a:ext>
              </a:extLst>
            </p:cNvPr>
            <p:cNvSpPr txBox="1"/>
            <p:nvPr/>
          </p:nvSpPr>
          <p:spPr>
            <a:xfrm>
              <a:off x="2727185" y="1358368"/>
              <a:ext cx="4320004" cy="1384995"/>
            </a:xfrm>
            <a:prstGeom prst="rect">
              <a:avLst/>
            </a:prstGeom>
            <a:noFill/>
          </p:spPr>
          <p:txBody>
            <a:bodyPr wrap="square" rtlCol="0">
              <a:spAutoFit/>
            </a:bodyPr>
            <a:lstStyle/>
            <a:p>
              <a:pPr>
                <a:tabLst>
                  <a:tab pos="347663" algn="l"/>
                </a:tabLst>
              </a:pPr>
              <a:r>
                <a:rPr lang="en-US" sz="2800" b="1" dirty="0">
                  <a:solidFill>
                    <a:schemeClr val="bg1"/>
                  </a:solidFill>
                </a:rPr>
                <a:t>Android </a:t>
              </a:r>
              <a:r>
                <a:rPr lang="en-US" sz="2800" dirty="0">
                  <a:solidFill>
                    <a:schemeClr val="bg1"/>
                  </a:solidFill>
                  <a:latin typeface="Arial" panose="020B0604020202020204" pitchFamily="34" charset="0"/>
                  <a:cs typeface="Arial" panose="020B0604020202020204" pitchFamily="34" charset="0"/>
                </a:rPr>
                <a:t>Widgets</a:t>
              </a:r>
              <a:r>
                <a:rPr lang="en-US" sz="2800" b="1" dirty="0">
                  <a:solidFill>
                    <a:schemeClr val="bg1"/>
                  </a:solidFill>
                </a:rPr>
                <a:t> package </a:t>
              </a:r>
            </a:p>
            <a:p>
              <a:pPr>
                <a:tabLst>
                  <a:tab pos="347663" algn="l"/>
                </a:tabLst>
              </a:pPr>
              <a:endParaRPr lang="en-US" sz="2800" b="1" dirty="0">
                <a:solidFill>
                  <a:schemeClr val="bg1"/>
                </a:solidFill>
              </a:endParaRPr>
            </a:p>
            <a:p>
              <a:endParaRPr lang="en-US" sz="2800" dirty="0"/>
            </a:p>
          </p:txBody>
        </p:sp>
      </p:grpSp>
      <p:sp>
        <p:nvSpPr>
          <p:cNvPr id="21" name="TextBox 20">
            <a:extLst>
              <a:ext uri="{FF2B5EF4-FFF2-40B4-BE49-F238E27FC236}">
                <a16:creationId xmlns:a16="http://schemas.microsoft.com/office/drawing/2014/main" id="{F12296B4-71BE-441B-B24C-5848B77295B4}"/>
              </a:ext>
            </a:extLst>
          </p:cNvPr>
          <p:cNvSpPr txBox="1"/>
          <p:nvPr/>
        </p:nvSpPr>
        <p:spPr>
          <a:xfrm>
            <a:off x="1709980" y="2644170"/>
            <a:ext cx="8772040" cy="2616101"/>
          </a:xfrm>
          <a:prstGeom prst="rect">
            <a:avLst/>
          </a:prstGeom>
          <a:noFill/>
        </p:spPr>
        <p:txBody>
          <a:bodyPr wrap="square" rtlCol="0">
            <a:spAutoFit/>
          </a:bodyPr>
          <a:lstStyle/>
          <a:p>
            <a:pPr algn="r" rtl="1"/>
            <a:r>
              <a:rPr lang="ar-LY" sz="2000" dirty="0">
                <a:latin typeface="Arial" panose="020B0604020202020204" pitchFamily="34" charset="0"/>
                <a:cs typeface="Arial" panose="020B0604020202020204" pitchFamily="34" charset="0"/>
              </a:rPr>
              <a:t>يوفر نظام أندرويد للمستخدمين مايُعرف بـ ويدجيت </a:t>
            </a:r>
            <a:r>
              <a:rPr lang="en-US" sz="2000" dirty="0">
                <a:latin typeface="Arial" panose="020B0604020202020204" pitchFamily="34" charset="0"/>
                <a:cs typeface="Arial" panose="020B0604020202020204" pitchFamily="34" charset="0"/>
              </a:rPr>
              <a:t>Widgets </a:t>
            </a:r>
          </a:p>
          <a:p>
            <a:pPr algn="r" rtl="1"/>
            <a:r>
              <a:rPr lang="ar-LY" sz="2000" dirty="0">
                <a:latin typeface="Arial" panose="020B0604020202020204" pitchFamily="34" charset="0"/>
                <a:cs typeface="Arial" panose="020B0604020202020204" pitchFamily="34" charset="0"/>
              </a:rPr>
              <a:t>وهي عبارة عن مُربعات يتم إضافتها إلى الشاشة الرئيسية ويتم عرض معلومات بداخلها مثل حالة الطقس، آخر التغريدات من تويتر أو غيرها من المعلومات التي تختلف على حسب التطبيق ولي انشاء </a:t>
            </a:r>
            <a:r>
              <a:rPr lang="en-US" sz="2000" dirty="0">
                <a:latin typeface="Arial" panose="020B0604020202020204" pitchFamily="34" charset="0"/>
                <a:cs typeface="Arial" panose="020B0604020202020204" pitchFamily="34" charset="0"/>
              </a:rPr>
              <a:t>Widgets</a:t>
            </a:r>
            <a:r>
              <a:rPr lang="ar-LY" sz="2000" dirty="0">
                <a:latin typeface="Arial" panose="020B0604020202020204" pitchFamily="34" charset="0"/>
                <a:cs typeface="Arial" panose="020B0604020202020204" pitchFamily="34" charset="0"/>
              </a:rPr>
              <a:t> خاص بك اتبع الخطوات التالية :</a:t>
            </a:r>
          </a:p>
          <a:p>
            <a:pPr algn="r" rtl="1"/>
            <a:r>
              <a:rPr lang="ar-LY" sz="2400" dirty="0">
                <a:latin typeface="Arial" panose="020B0604020202020204" pitchFamily="34" charset="0"/>
                <a:cs typeface="Arial" panose="020B0604020202020204" pitchFamily="34" charset="0"/>
              </a:rPr>
              <a:t>1- انشاء كائن من </a:t>
            </a:r>
            <a:r>
              <a:rPr lang="en-US" altLang="en-US" sz="2400" dirty="0">
                <a:solidFill>
                  <a:srgbClr val="FF0000"/>
                </a:solidFill>
                <a:latin typeface="inherit"/>
              </a:rPr>
              <a:t>AppWidgetProviderInfo</a:t>
            </a:r>
            <a:r>
              <a:rPr lang="en-US" altLang="en-US" sz="2000" dirty="0"/>
              <a:t> </a:t>
            </a:r>
          </a:p>
          <a:p>
            <a:pPr algn="r" rtl="1"/>
            <a:r>
              <a:rPr lang="en-US" altLang="en-US" sz="2000" b="1" dirty="0">
                <a:latin typeface="Arial" panose="020B0604020202020204" pitchFamily="34" charset="0"/>
              </a:rPr>
              <a:t>-2</a:t>
            </a:r>
            <a:r>
              <a:rPr lang="ar-LY" altLang="en-US" sz="2000" b="1" dirty="0">
                <a:latin typeface="Arial" panose="020B0604020202020204" pitchFamily="34" charset="0"/>
              </a:rPr>
              <a:t> </a:t>
            </a:r>
            <a:r>
              <a:rPr lang="ar-SA" altLang="en-US" sz="2000" b="1" dirty="0">
                <a:solidFill>
                  <a:srgbClr val="212121"/>
                </a:solidFill>
                <a:latin typeface="inherit"/>
                <a:cs typeface="Arial" panose="020B0604020202020204" pitchFamily="34" charset="0"/>
              </a:rPr>
              <a:t>تحديد تخطيط عنصر واجهة المستخدم الخاص بك</a:t>
            </a:r>
            <a:r>
              <a:rPr lang="en-US" altLang="en-US" b="1" dirty="0"/>
              <a:t> </a:t>
            </a:r>
            <a:endParaRPr lang="ar-LY" altLang="en-US" b="1" dirty="0"/>
          </a:p>
          <a:p>
            <a:pPr algn="r" rtl="1"/>
            <a:r>
              <a:rPr lang="ar-LY" altLang="en-US" sz="2000" b="1" dirty="0">
                <a:latin typeface="Arial" panose="020B0604020202020204" pitchFamily="34" charset="0"/>
              </a:rPr>
              <a:t>3-</a:t>
            </a:r>
            <a:r>
              <a:rPr lang="ar-SA" altLang="en-US" sz="2000" b="1" dirty="0">
                <a:solidFill>
                  <a:srgbClr val="212121"/>
                </a:solidFill>
                <a:latin typeface="inherit"/>
                <a:cs typeface="Arial" panose="020B0604020202020204" pitchFamily="34" charset="0"/>
              </a:rPr>
              <a:t>إنشاء ملف</a:t>
            </a:r>
            <a:r>
              <a:rPr lang="en-US" altLang="en-US" sz="2000" b="1" dirty="0">
                <a:solidFill>
                  <a:srgbClr val="212121"/>
                </a:solidFill>
                <a:latin typeface="inherit"/>
                <a:cs typeface="Arial" panose="020B0604020202020204" pitchFamily="34" charset="0"/>
              </a:rPr>
              <a:t> JAVA</a:t>
            </a:r>
            <a:r>
              <a:rPr lang="en-US" altLang="en-US" b="1" dirty="0"/>
              <a:t> </a:t>
            </a:r>
            <a:endParaRPr lang="ar-LY" altLang="en-US" b="1" dirty="0"/>
          </a:p>
          <a:p>
            <a:pPr algn="r" rtl="1"/>
            <a:r>
              <a:rPr lang="ar-LY" altLang="en-US" sz="2000" b="1" dirty="0">
                <a:latin typeface="Arial" panose="020B0604020202020204" pitchFamily="34" charset="0"/>
              </a:rPr>
              <a:t>4-</a:t>
            </a:r>
            <a:endParaRPr lang="en-US" altLang="en-US" sz="2000" b="1" dirty="0">
              <a:latin typeface="Arial" panose="020B0604020202020204" pitchFamily="34" charset="0"/>
            </a:endParaRPr>
          </a:p>
        </p:txBody>
      </p:sp>
      <p:sp>
        <p:nvSpPr>
          <p:cNvPr id="24" name="Rectangle 3">
            <a:extLst>
              <a:ext uri="{FF2B5EF4-FFF2-40B4-BE49-F238E27FC236}">
                <a16:creationId xmlns:a16="http://schemas.microsoft.com/office/drawing/2014/main" id="{9886D8AD-3922-4A9D-833A-54617F1EC34D}"/>
              </a:ext>
            </a:extLst>
          </p:cNvPr>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4">
            <a:extLst>
              <a:ext uri="{FF2B5EF4-FFF2-40B4-BE49-F238E27FC236}">
                <a16:creationId xmlns:a16="http://schemas.microsoft.com/office/drawing/2014/main" id="{A9DDE9DF-B62F-4F0A-B4B3-8B695A09B2B5}"/>
              </a:ext>
            </a:extLst>
          </p:cNvPr>
          <p:cNvSpPr>
            <a:spLocks noChangeArrowheads="1"/>
          </p:cNvSpPr>
          <p:nvPr/>
        </p:nvSpPr>
        <p:spPr bwMode="auto">
          <a:xfrm>
            <a:off x="12191935"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716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2083 3.7037E-6 L -0.39609 3.7037E-6 " pathEditMode="relative" rAng="0" ptsTypes="AA">
                                      <p:cBhvr>
                                        <p:cTn id="6" dur="2000" fill="hold"/>
                                        <p:tgtEl>
                                          <p:spTgt spid="5"/>
                                        </p:tgtEl>
                                        <p:attrNameLst>
                                          <p:attrName>ppt_x</p:attrName>
                                          <p:attrName>ppt_y</p:attrName>
                                        </p:attrNameLst>
                                      </p:cBhvr>
                                      <p:rCtr x="-20846" y="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BB97286-B528-45FF-BB62-9744ED6B0E05}"/>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7EEEFA1B-48C8-457F-B9C0-D72CF701115B}"/>
              </a:ext>
            </a:extLst>
          </p:cNvPr>
          <p:cNvSpPr>
            <a:spLocks noGrp="1"/>
          </p:cNvSpPr>
          <p:nvPr>
            <p:ph type="sldNum" sz="quarter" idx="12"/>
          </p:nvPr>
        </p:nvSpPr>
        <p:spPr/>
        <p:txBody>
          <a:bodyPr/>
          <a:lstStyle/>
          <a:p>
            <a:fld id="{0FD50806-BABF-4915-9689-3B9956D1C75C}" type="slidenum">
              <a:rPr lang="en-US" smtClean="0"/>
              <a:pPr/>
              <a:t>5</a:t>
            </a:fld>
            <a:endParaRPr lang="en-US" dirty="0"/>
          </a:p>
        </p:txBody>
      </p:sp>
      <p:grpSp>
        <p:nvGrpSpPr>
          <p:cNvPr id="5" name="Group 4">
            <a:extLst>
              <a:ext uri="{FF2B5EF4-FFF2-40B4-BE49-F238E27FC236}">
                <a16:creationId xmlns:a16="http://schemas.microsoft.com/office/drawing/2014/main" id="{1A76D3B7-6902-4572-94F9-538D3962FD91}"/>
              </a:ext>
            </a:extLst>
          </p:cNvPr>
          <p:cNvGrpSpPr/>
          <p:nvPr/>
        </p:nvGrpSpPr>
        <p:grpSpPr>
          <a:xfrm>
            <a:off x="10562667" y="1066716"/>
            <a:ext cx="6118016" cy="1234847"/>
            <a:chOff x="869631" y="2726668"/>
            <a:chExt cx="6118016" cy="1234847"/>
          </a:xfrm>
        </p:grpSpPr>
        <p:grpSp>
          <p:nvGrpSpPr>
            <p:cNvPr id="6" name="Group 5">
              <a:extLst>
                <a:ext uri="{FF2B5EF4-FFF2-40B4-BE49-F238E27FC236}">
                  <a16:creationId xmlns:a16="http://schemas.microsoft.com/office/drawing/2014/main" id="{7401C993-97EC-41DB-90DF-1DE3EEE5EFC7}"/>
                </a:ext>
              </a:extLst>
            </p:cNvPr>
            <p:cNvGrpSpPr/>
            <p:nvPr/>
          </p:nvGrpSpPr>
          <p:grpSpPr>
            <a:xfrm>
              <a:off x="869631" y="2726668"/>
              <a:ext cx="6118016" cy="1124078"/>
              <a:chOff x="869631" y="1229278"/>
              <a:chExt cx="6118016" cy="1124078"/>
            </a:xfrm>
          </p:grpSpPr>
          <p:sp>
            <p:nvSpPr>
              <p:cNvPr id="8" name="Rectangle: Rounded Corners 7">
                <a:extLst>
                  <a:ext uri="{FF2B5EF4-FFF2-40B4-BE49-F238E27FC236}">
                    <a16:creationId xmlns:a16="http://schemas.microsoft.com/office/drawing/2014/main" id="{26E86C14-5A58-48B3-895B-F2FBFDC7D0B8}"/>
                  </a:ext>
                  <a:ext uri="{C183D7F6-B498-43B3-948B-1728B52AA6E4}">
                    <adec:decorative xmlns:adec="http://schemas.microsoft.com/office/drawing/2017/decorative" val="1"/>
                  </a:ext>
                </a:extLst>
              </p:cNvPr>
              <p:cNvSpPr/>
              <p:nvPr/>
            </p:nvSpPr>
            <p:spPr>
              <a:xfrm>
                <a:off x="869631" y="1235756"/>
                <a:ext cx="2032000" cy="1117600"/>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77CB736-53F2-4969-8A85-6455FD3C615C}"/>
                  </a:ext>
                  <a:ext uri="{C183D7F6-B498-43B3-948B-1728B52AA6E4}">
                    <adec:decorative xmlns:adec="http://schemas.microsoft.com/office/drawing/2017/decorative" val="1"/>
                  </a:ext>
                </a:extLst>
              </p:cNvPr>
              <p:cNvSpPr/>
              <p:nvPr/>
            </p:nvSpPr>
            <p:spPr>
              <a:xfrm>
                <a:off x="956403" y="1329942"/>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two conversation boxes. ">
                <a:extLst>
                  <a:ext uri="{FF2B5EF4-FFF2-40B4-BE49-F238E27FC236}">
                    <a16:creationId xmlns:a16="http://schemas.microsoft.com/office/drawing/2014/main" id="{62B20E79-CDDF-4EEF-84F9-E1FE5B54F7C8}"/>
                  </a:ext>
                </a:extLst>
              </p:cNvPr>
              <p:cNvGrpSpPr/>
              <p:nvPr/>
            </p:nvGrpSpPr>
            <p:grpSpPr>
              <a:xfrm>
                <a:off x="1248138" y="1601145"/>
                <a:ext cx="345758" cy="360522"/>
                <a:chOff x="3741701" y="1908673"/>
                <a:chExt cx="285750" cy="297952"/>
              </a:xfrm>
              <a:solidFill>
                <a:srgbClr val="CE295E"/>
              </a:solidFill>
            </p:grpSpPr>
            <p:sp>
              <p:nvSpPr>
                <p:cNvPr id="12" name="Freeform 3129">
                  <a:extLst>
                    <a:ext uri="{FF2B5EF4-FFF2-40B4-BE49-F238E27FC236}">
                      <a16:creationId xmlns:a16="http://schemas.microsoft.com/office/drawing/2014/main" id="{3E0FC133-641E-4C94-923E-6312616BDC2A}"/>
                    </a:ext>
                  </a:extLst>
                </p:cNvPr>
                <p:cNvSpPr>
                  <a:spLocks/>
                </p:cNvSpPr>
                <p:nvPr/>
              </p:nvSpPr>
              <p:spPr bwMode="auto">
                <a:xfrm>
                  <a:off x="3741701" y="2063750"/>
                  <a:ext cx="285750" cy="142875"/>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3130">
                  <a:extLst>
                    <a:ext uri="{FF2B5EF4-FFF2-40B4-BE49-F238E27FC236}">
                      <a16:creationId xmlns:a16="http://schemas.microsoft.com/office/drawing/2014/main" id="{9BCCE052-6228-455A-B4E1-7B72B78B376C}"/>
                    </a:ext>
                  </a:extLst>
                </p:cNvPr>
                <p:cNvSpPr>
                  <a:spLocks/>
                </p:cNvSpPr>
                <p:nvPr/>
              </p:nvSpPr>
              <p:spPr bwMode="auto">
                <a:xfrm>
                  <a:off x="3741701" y="1908673"/>
                  <a:ext cx="285750" cy="152400"/>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Rectangle 10">
                <a:extLst>
                  <a:ext uri="{FF2B5EF4-FFF2-40B4-BE49-F238E27FC236}">
                    <a16:creationId xmlns:a16="http://schemas.microsoft.com/office/drawing/2014/main" id="{D1139D2B-6F69-4AA2-88F6-C0C4F14FE712}"/>
                  </a:ext>
                </a:extLst>
              </p:cNvPr>
              <p:cNvSpPr/>
              <p:nvPr/>
            </p:nvSpPr>
            <p:spPr>
              <a:xfrm>
                <a:off x="2140068" y="1229278"/>
                <a:ext cx="4847579" cy="1115214"/>
              </a:xfrm>
              <a:prstGeom prst="rect">
                <a:avLst/>
              </a:prstGeom>
              <a:solidFill>
                <a:srgbClr val="CE295E"/>
              </a:solid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2C5C337-15ED-4FF5-AEAA-5A9215F081B2}"/>
                </a:ext>
              </a:extLst>
            </p:cNvPr>
            <p:cNvSpPr txBox="1"/>
            <p:nvPr/>
          </p:nvSpPr>
          <p:spPr>
            <a:xfrm>
              <a:off x="2588308" y="3007408"/>
              <a:ext cx="3507692" cy="954107"/>
            </a:xfrm>
            <a:prstGeom prst="rect">
              <a:avLst/>
            </a:prstGeom>
            <a:noFill/>
          </p:spPr>
          <p:txBody>
            <a:bodyPr wrap="none" rtlCol="0">
              <a:spAutoFit/>
            </a:bodyPr>
            <a:lstStyle/>
            <a:p>
              <a:r>
                <a:rPr lang="en-US" sz="2800" b="1" dirty="0">
                  <a:solidFill>
                    <a:schemeClr val="bg1"/>
                  </a:solidFill>
                </a:rPr>
                <a:t>Method &amp; Description</a:t>
              </a:r>
              <a:endParaRPr lang="en-US" sz="2800" dirty="0">
                <a:solidFill>
                  <a:schemeClr val="bg1"/>
                </a:solidFill>
              </a:endParaRPr>
            </a:p>
            <a:p>
              <a:endParaRPr lang="en-US" sz="2800" dirty="0"/>
            </a:p>
          </p:txBody>
        </p:sp>
      </p:grpSp>
      <p:sp>
        <p:nvSpPr>
          <p:cNvPr id="34" name="Rectangle: Rounded Corners 33">
            <a:extLst>
              <a:ext uri="{FF2B5EF4-FFF2-40B4-BE49-F238E27FC236}">
                <a16:creationId xmlns:a16="http://schemas.microsoft.com/office/drawing/2014/main" id="{52C0FA1B-DFA1-4B3F-BC1C-C6D86A3CDDE7}"/>
              </a:ext>
            </a:extLst>
          </p:cNvPr>
          <p:cNvSpPr/>
          <p:nvPr/>
        </p:nvSpPr>
        <p:spPr>
          <a:xfrm>
            <a:off x="3958" y="2301563"/>
            <a:ext cx="4393758" cy="785419"/>
          </a:xfrm>
          <a:prstGeom prst="roundRect">
            <a:avLst>
              <a:gd name="adj" fmla="val 50000"/>
            </a:avLst>
          </a:prstGeom>
          <a:solidFill>
            <a:srgbClr val="A6A6A6"/>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onReceive(Context context, Intent intent)</a:t>
            </a:r>
            <a:endParaRPr lang="en-US" sz="1600" dirty="0"/>
          </a:p>
        </p:txBody>
      </p:sp>
      <p:grpSp>
        <p:nvGrpSpPr>
          <p:cNvPr id="29" name="Group 28">
            <a:extLst>
              <a:ext uri="{FF2B5EF4-FFF2-40B4-BE49-F238E27FC236}">
                <a16:creationId xmlns:a16="http://schemas.microsoft.com/office/drawing/2014/main" id="{4B40611E-D71F-4209-A876-A89EB0408E27}"/>
              </a:ext>
            </a:extLst>
          </p:cNvPr>
          <p:cNvGrpSpPr/>
          <p:nvPr/>
        </p:nvGrpSpPr>
        <p:grpSpPr>
          <a:xfrm>
            <a:off x="3828724" y="1917715"/>
            <a:ext cx="3781664" cy="3526921"/>
            <a:chOff x="3787293" y="1917715"/>
            <a:chExt cx="3781664" cy="3526921"/>
          </a:xfrm>
        </p:grpSpPr>
        <p:graphicFrame>
          <p:nvGraphicFramePr>
            <p:cNvPr id="14" name="Chart 13" descr="This is a chart. ">
              <a:extLst>
                <a:ext uri="{FF2B5EF4-FFF2-40B4-BE49-F238E27FC236}">
                  <a16:creationId xmlns:a16="http://schemas.microsoft.com/office/drawing/2014/main" id="{33C5E7B0-FB8B-47BE-97F0-6CE49859843C}"/>
                </a:ext>
              </a:extLst>
            </p:cNvPr>
            <p:cNvGraphicFramePr/>
            <p:nvPr>
              <p:extLst>
                <p:ext uri="{D42A27DB-BD31-4B8C-83A1-F6EECF244321}">
                  <p14:modId xmlns:p14="http://schemas.microsoft.com/office/powerpoint/2010/main" val="1671599821"/>
                </p:ext>
              </p:extLst>
            </p:nvPr>
          </p:nvGraphicFramePr>
          <p:xfrm>
            <a:off x="3787293" y="1917715"/>
            <a:ext cx="3781664" cy="3526921"/>
          </p:xfrm>
          <a:graphic>
            <a:graphicData uri="http://schemas.openxmlformats.org/drawingml/2006/chart">
              <c:chart xmlns:c="http://schemas.openxmlformats.org/drawingml/2006/chart" xmlns:r="http://schemas.openxmlformats.org/officeDocument/2006/relationships" r:id="rId2"/>
            </a:graphicData>
          </a:graphic>
        </p:graphicFrame>
        <p:sp>
          <p:nvSpPr>
            <p:cNvPr id="15" name="Oval 14">
              <a:extLst>
                <a:ext uri="{FF2B5EF4-FFF2-40B4-BE49-F238E27FC236}">
                  <a16:creationId xmlns:a16="http://schemas.microsoft.com/office/drawing/2014/main" id="{AB758440-0CB4-4A7B-9324-7D2B3CCEF262}"/>
                </a:ext>
                <a:ext uri="{C183D7F6-B498-43B3-948B-1728B52AA6E4}">
                  <adec:decorative xmlns:adec="http://schemas.microsoft.com/office/drawing/2017/decorative" val="1"/>
                </a:ext>
              </a:extLst>
            </p:cNvPr>
            <p:cNvSpPr/>
            <p:nvPr/>
          </p:nvSpPr>
          <p:spPr>
            <a:xfrm>
              <a:off x="4573428" y="2620881"/>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25" name="Group 24">
              <a:extLst>
                <a:ext uri="{FF2B5EF4-FFF2-40B4-BE49-F238E27FC236}">
                  <a16:creationId xmlns:a16="http://schemas.microsoft.com/office/drawing/2014/main" id="{2D753913-4E15-456E-A7A7-6D25270B21E8}"/>
                </a:ext>
              </a:extLst>
            </p:cNvPr>
            <p:cNvGrpSpPr/>
            <p:nvPr/>
          </p:nvGrpSpPr>
          <p:grpSpPr>
            <a:xfrm>
              <a:off x="5145720" y="3156686"/>
              <a:ext cx="1064809" cy="1117600"/>
              <a:chOff x="10768295" y="2637270"/>
              <a:chExt cx="345758" cy="359267"/>
            </a:xfrm>
          </p:grpSpPr>
          <p:sp>
            <p:nvSpPr>
              <p:cNvPr id="22" name="Freeform 3129">
                <a:extLst>
                  <a:ext uri="{FF2B5EF4-FFF2-40B4-BE49-F238E27FC236}">
                    <a16:creationId xmlns:a16="http://schemas.microsoft.com/office/drawing/2014/main" id="{EED9B46D-F08C-47FC-A1D5-AD04ECA397DC}"/>
                  </a:ext>
                </a:extLst>
              </p:cNvPr>
              <p:cNvSpPr>
                <a:spLocks/>
              </p:cNvSpPr>
              <p:nvPr/>
            </p:nvSpPr>
            <p:spPr bwMode="auto">
              <a:xfrm>
                <a:off x="10768295" y="2823658"/>
                <a:ext cx="345758" cy="172879"/>
              </a:xfrm>
              <a:custGeom>
                <a:avLst/>
                <a:gdLst>
                  <a:gd name="T0" fmla="*/ 706 w 718"/>
                  <a:gd name="T1" fmla="*/ 0 h 359"/>
                  <a:gd name="T2" fmla="*/ 247 w 718"/>
                  <a:gd name="T3" fmla="*/ 0 h 359"/>
                  <a:gd name="T4" fmla="*/ 138 w 718"/>
                  <a:gd name="T5" fmla="*/ 81 h 359"/>
                  <a:gd name="T6" fmla="*/ 135 w 718"/>
                  <a:gd name="T7" fmla="*/ 83 h 359"/>
                  <a:gd name="T8" fmla="*/ 130 w 718"/>
                  <a:gd name="T9" fmla="*/ 83 h 359"/>
                  <a:gd name="T10" fmla="*/ 128 w 718"/>
                  <a:gd name="T11" fmla="*/ 83 h 359"/>
                  <a:gd name="T12" fmla="*/ 126 w 718"/>
                  <a:gd name="T13" fmla="*/ 82 h 359"/>
                  <a:gd name="T14" fmla="*/ 123 w 718"/>
                  <a:gd name="T15" fmla="*/ 80 h 359"/>
                  <a:gd name="T16" fmla="*/ 121 w 718"/>
                  <a:gd name="T17" fmla="*/ 77 h 359"/>
                  <a:gd name="T18" fmla="*/ 120 w 718"/>
                  <a:gd name="T19" fmla="*/ 75 h 359"/>
                  <a:gd name="T20" fmla="*/ 118 w 718"/>
                  <a:gd name="T21" fmla="*/ 71 h 359"/>
                  <a:gd name="T22" fmla="*/ 118 w 718"/>
                  <a:gd name="T23" fmla="*/ 0 h 359"/>
                  <a:gd name="T24" fmla="*/ 11 w 718"/>
                  <a:gd name="T25" fmla="*/ 0 h 359"/>
                  <a:gd name="T26" fmla="*/ 7 w 718"/>
                  <a:gd name="T27" fmla="*/ 0 h 359"/>
                  <a:gd name="T28" fmla="*/ 3 w 718"/>
                  <a:gd name="T29" fmla="*/ 3 h 359"/>
                  <a:gd name="T30" fmla="*/ 0 w 718"/>
                  <a:gd name="T31" fmla="*/ 7 h 359"/>
                  <a:gd name="T32" fmla="*/ 0 w 718"/>
                  <a:gd name="T33" fmla="*/ 12 h 359"/>
                  <a:gd name="T34" fmla="*/ 0 w 718"/>
                  <a:gd name="T35" fmla="*/ 227 h 359"/>
                  <a:gd name="T36" fmla="*/ 0 w 718"/>
                  <a:gd name="T37" fmla="*/ 232 h 359"/>
                  <a:gd name="T38" fmla="*/ 3 w 718"/>
                  <a:gd name="T39" fmla="*/ 235 h 359"/>
                  <a:gd name="T40" fmla="*/ 7 w 718"/>
                  <a:gd name="T41" fmla="*/ 238 h 359"/>
                  <a:gd name="T42" fmla="*/ 11 w 718"/>
                  <a:gd name="T43" fmla="*/ 239 h 359"/>
                  <a:gd name="T44" fmla="*/ 425 w 718"/>
                  <a:gd name="T45" fmla="*/ 239 h 359"/>
                  <a:gd name="T46" fmla="*/ 554 w 718"/>
                  <a:gd name="T47" fmla="*/ 356 h 359"/>
                  <a:gd name="T48" fmla="*/ 557 w 718"/>
                  <a:gd name="T49" fmla="*/ 358 h 359"/>
                  <a:gd name="T50" fmla="*/ 562 w 718"/>
                  <a:gd name="T51" fmla="*/ 359 h 359"/>
                  <a:gd name="T52" fmla="*/ 565 w 718"/>
                  <a:gd name="T53" fmla="*/ 359 h 359"/>
                  <a:gd name="T54" fmla="*/ 567 w 718"/>
                  <a:gd name="T55" fmla="*/ 358 h 359"/>
                  <a:gd name="T56" fmla="*/ 569 w 718"/>
                  <a:gd name="T57" fmla="*/ 356 h 359"/>
                  <a:gd name="T58" fmla="*/ 572 w 718"/>
                  <a:gd name="T59" fmla="*/ 353 h 359"/>
                  <a:gd name="T60" fmla="*/ 573 w 718"/>
                  <a:gd name="T61" fmla="*/ 351 h 359"/>
                  <a:gd name="T62" fmla="*/ 574 w 718"/>
                  <a:gd name="T63" fmla="*/ 347 h 359"/>
                  <a:gd name="T64" fmla="*/ 574 w 718"/>
                  <a:gd name="T65" fmla="*/ 239 h 359"/>
                  <a:gd name="T66" fmla="*/ 706 w 718"/>
                  <a:gd name="T67" fmla="*/ 239 h 359"/>
                  <a:gd name="T68" fmla="*/ 711 w 718"/>
                  <a:gd name="T69" fmla="*/ 238 h 359"/>
                  <a:gd name="T70" fmla="*/ 714 w 718"/>
                  <a:gd name="T71" fmla="*/ 235 h 359"/>
                  <a:gd name="T72" fmla="*/ 717 w 718"/>
                  <a:gd name="T73" fmla="*/ 232 h 359"/>
                  <a:gd name="T74" fmla="*/ 718 w 718"/>
                  <a:gd name="T75" fmla="*/ 227 h 359"/>
                  <a:gd name="T76" fmla="*/ 718 w 718"/>
                  <a:gd name="T77" fmla="*/ 12 h 359"/>
                  <a:gd name="T78" fmla="*/ 717 w 718"/>
                  <a:gd name="T79" fmla="*/ 7 h 359"/>
                  <a:gd name="T80" fmla="*/ 714 w 718"/>
                  <a:gd name="T81" fmla="*/ 3 h 359"/>
                  <a:gd name="T82" fmla="*/ 711 w 718"/>
                  <a:gd name="T83" fmla="*/ 0 h 359"/>
                  <a:gd name="T84" fmla="*/ 706 w 718"/>
                  <a:gd name="T85"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8" h="359">
                    <a:moveTo>
                      <a:pt x="706" y="0"/>
                    </a:moveTo>
                    <a:lnTo>
                      <a:pt x="247" y="0"/>
                    </a:lnTo>
                    <a:lnTo>
                      <a:pt x="138" y="81"/>
                    </a:lnTo>
                    <a:lnTo>
                      <a:pt x="135" y="83"/>
                    </a:lnTo>
                    <a:lnTo>
                      <a:pt x="130" y="83"/>
                    </a:lnTo>
                    <a:lnTo>
                      <a:pt x="128" y="83"/>
                    </a:lnTo>
                    <a:lnTo>
                      <a:pt x="126" y="82"/>
                    </a:lnTo>
                    <a:lnTo>
                      <a:pt x="123" y="80"/>
                    </a:lnTo>
                    <a:lnTo>
                      <a:pt x="121" y="77"/>
                    </a:lnTo>
                    <a:lnTo>
                      <a:pt x="120" y="75"/>
                    </a:lnTo>
                    <a:lnTo>
                      <a:pt x="118" y="71"/>
                    </a:lnTo>
                    <a:lnTo>
                      <a:pt x="118" y="0"/>
                    </a:lnTo>
                    <a:lnTo>
                      <a:pt x="11" y="0"/>
                    </a:lnTo>
                    <a:lnTo>
                      <a:pt x="7" y="0"/>
                    </a:lnTo>
                    <a:lnTo>
                      <a:pt x="3" y="3"/>
                    </a:lnTo>
                    <a:lnTo>
                      <a:pt x="0" y="7"/>
                    </a:lnTo>
                    <a:lnTo>
                      <a:pt x="0" y="12"/>
                    </a:lnTo>
                    <a:lnTo>
                      <a:pt x="0" y="227"/>
                    </a:lnTo>
                    <a:lnTo>
                      <a:pt x="0" y="232"/>
                    </a:lnTo>
                    <a:lnTo>
                      <a:pt x="3" y="235"/>
                    </a:lnTo>
                    <a:lnTo>
                      <a:pt x="7" y="238"/>
                    </a:lnTo>
                    <a:lnTo>
                      <a:pt x="11" y="239"/>
                    </a:lnTo>
                    <a:lnTo>
                      <a:pt x="425" y="239"/>
                    </a:lnTo>
                    <a:lnTo>
                      <a:pt x="554" y="356"/>
                    </a:lnTo>
                    <a:lnTo>
                      <a:pt x="557" y="358"/>
                    </a:lnTo>
                    <a:lnTo>
                      <a:pt x="562" y="359"/>
                    </a:lnTo>
                    <a:lnTo>
                      <a:pt x="565" y="359"/>
                    </a:lnTo>
                    <a:lnTo>
                      <a:pt x="567" y="358"/>
                    </a:lnTo>
                    <a:lnTo>
                      <a:pt x="569" y="356"/>
                    </a:lnTo>
                    <a:lnTo>
                      <a:pt x="572" y="353"/>
                    </a:lnTo>
                    <a:lnTo>
                      <a:pt x="573" y="351"/>
                    </a:lnTo>
                    <a:lnTo>
                      <a:pt x="574" y="347"/>
                    </a:lnTo>
                    <a:lnTo>
                      <a:pt x="574" y="239"/>
                    </a:lnTo>
                    <a:lnTo>
                      <a:pt x="706" y="239"/>
                    </a:lnTo>
                    <a:lnTo>
                      <a:pt x="711" y="238"/>
                    </a:lnTo>
                    <a:lnTo>
                      <a:pt x="714" y="235"/>
                    </a:lnTo>
                    <a:lnTo>
                      <a:pt x="717" y="232"/>
                    </a:lnTo>
                    <a:lnTo>
                      <a:pt x="718" y="227"/>
                    </a:lnTo>
                    <a:lnTo>
                      <a:pt x="718" y="12"/>
                    </a:lnTo>
                    <a:lnTo>
                      <a:pt x="717" y="7"/>
                    </a:lnTo>
                    <a:lnTo>
                      <a:pt x="714" y="3"/>
                    </a:lnTo>
                    <a:lnTo>
                      <a:pt x="711" y="0"/>
                    </a:lnTo>
                    <a:lnTo>
                      <a:pt x="706" y="0"/>
                    </a:lnTo>
                    <a:close/>
                  </a:path>
                </a:pathLst>
              </a:custGeom>
              <a:solidFill>
                <a:srgbClr val="CE2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3130">
                <a:extLst>
                  <a:ext uri="{FF2B5EF4-FFF2-40B4-BE49-F238E27FC236}">
                    <a16:creationId xmlns:a16="http://schemas.microsoft.com/office/drawing/2014/main" id="{3B1BB2F4-BB2E-41E9-B706-080882FB1799}"/>
                  </a:ext>
                </a:extLst>
              </p:cNvPr>
              <p:cNvSpPr>
                <a:spLocks/>
              </p:cNvSpPr>
              <p:nvPr/>
            </p:nvSpPr>
            <p:spPr bwMode="auto">
              <a:xfrm>
                <a:off x="10768295" y="2637270"/>
                <a:ext cx="345758" cy="184404"/>
              </a:xfrm>
              <a:custGeom>
                <a:avLst/>
                <a:gdLst>
                  <a:gd name="T0" fmla="*/ 706 w 718"/>
                  <a:gd name="T1" fmla="*/ 0 h 383"/>
                  <a:gd name="T2" fmla="*/ 11 w 718"/>
                  <a:gd name="T3" fmla="*/ 0 h 383"/>
                  <a:gd name="T4" fmla="*/ 7 w 718"/>
                  <a:gd name="T5" fmla="*/ 2 h 383"/>
                  <a:gd name="T6" fmla="*/ 3 w 718"/>
                  <a:gd name="T7" fmla="*/ 4 h 383"/>
                  <a:gd name="T8" fmla="*/ 0 w 718"/>
                  <a:gd name="T9" fmla="*/ 8 h 383"/>
                  <a:gd name="T10" fmla="*/ 0 w 718"/>
                  <a:gd name="T11" fmla="*/ 12 h 383"/>
                  <a:gd name="T12" fmla="*/ 0 w 718"/>
                  <a:gd name="T13" fmla="*/ 251 h 383"/>
                  <a:gd name="T14" fmla="*/ 0 w 718"/>
                  <a:gd name="T15" fmla="*/ 256 h 383"/>
                  <a:gd name="T16" fmla="*/ 3 w 718"/>
                  <a:gd name="T17" fmla="*/ 260 h 383"/>
                  <a:gd name="T18" fmla="*/ 7 w 718"/>
                  <a:gd name="T19" fmla="*/ 262 h 383"/>
                  <a:gd name="T20" fmla="*/ 11 w 718"/>
                  <a:gd name="T21" fmla="*/ 263 h 383"/>
                  <a:gd name="T22" fmla="*/ 130 w 718"/>
                  <a:gd name="T23" fmla="*/ 263 h 383"/>
                  <a:gd name="T24" fmla="*/ 142 w 718"/>
                  <a:gd name="T25" fmla="*/ 263 h 383"/>
                  <a:gd name="T26" fmla="*/ 142 w 718"/>
                  <a:gd name="T27" fmla="*/ 275 h 383"/>
                  <a:gd name="T28" fmla="*/ 142 w 718"/>
                  <a:gd name="T29" fmla="*/ 360 h 383"/>
                  <a:gd name="T30" fmla="*/ 142 w 718"/>
                  <a:gd name="T31" fmla="*/ 383 h 383"/>
                  <a:gd name="T32" fmla="*/ 207 w 718"/>
                  <a:gd name="T33" fmla="*/ 336 h 383"/>
                  <a:gd name="T34" fmla="*/ 233 w 718"/>
                  <a:gd name="T35" fmla="*/ 317 h 383"/>
                  <a:gd name="T36" fmla="*/ 299 w 718"/>
                  <a:gd name="T37" fmla="*/ 266 h 383"/>
                  <a:gd name="T38" fmla="*/ 299 w 718"/>
                  <a:gd name="T39" fmla="*/ 266 h 383"/>
                  <a:gd name="T40" fmla="*/ 299 w 718"/>
                  <a:gd name="T41" fmla="*/ 266 h 383"/>
                  <a:gd name="T42" fmla="*/ 303 w 718"/>
                  <a:gd name="T43" fmla="*/ 263 h 383"/>
                  <a:gd name="T44" fmla="*/ 306 w 718"/>
                  <a:gd name="T45" fmla="*/ 263 h 383"/>
                  <a:gd name="T46" fmla="*/ 706 w 718"/>
                  <a:gd name="T47" fmla="*/ 263 h 383"/>
                  <a:gd name="T48" fmla="*/ 711 w 718"/>
                  <a:gd name="T49" fmla="*/ 262 h 383"/>
                  <a:gd name="T50" fmla="*/ 714 w 718"/>
                  <a:gd name="T51" fmla="*/ 260 h 383"/>
                  <a:gd name="T52" fmla="*/ 717 w 718"/>
                  <a:gd name="T53" fmla="*/ 256 h 383"/>
                  <a:gd name="T54" fmla="*/ 718 w 718"/>
                  <a:gd name="T55" fmla="*/ 251 h 383"/>
                  <a:gd name="T56" fmla="*/ 718 w 718"/>
                  <a:gd name="T57" fmla="*/ 12 h 383"/>
                  <a:gd name="T58" fmla="*/ 717 w 718"/>
                  <a:gd name="T59" fmla="*/ 8 h 383"/>
                  <a:gd name="T60" fmla="*/ 714 w 718"/>
                  <a:gd name="T61" fmla="*/ 4 h 383"/>
                  <a:gd name="T62" fmla="*/ 711 w 718"/>
                  <a:gd name="T63" fmla="*/ 2 h 383"/>
                  <a:gd name="T64" fmla="*/ 706 w 718"/>
                  <a:gd name="T6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8" h="383">
                    <a:moveTo>
                      <a:pt x="706" y="0"/>
                    </a:moveTo>
                    <a:lnTo>
                      <a:pt x="11" y="0"/>
                    </a:lnTo>
                    <a:lnTo>
                      <a:pt x="7" y="2"/>
                    </a:lnTo>
                    <a:lnTo>
                      <a:pt x="3" y="4"/>
                    </a:lnTo>
                    <a:lnTo>
                      <a:pt x="0" y="8"/>
                    </a:lnTo>
                    <a:lnTo>
                      <a:pt x="0" y="12"/>
                    </a:lnTo>
                    <a:lnTo>
                      <a:pt x="0" y="251"/>
                    </a:lnTo>
                    <a:lnTo>
                      <a:pt x="0" y="256"/>
                    </a:lnTo>
                    <a:lnTo>
                      <a:pt x="3" y="260"/>
                    </a:lnTo>
                    <a:lnTo>
                      <a:pt x="7" y="262"/>
                    </a:lnTo>
                    <a:lnTo>
                      <a:pt x="11" y="263"/>
                    </a:lnTo>
                    <a:lnTo>
                      <a:pt x="130" y="263"/>
                    </a:lnTo>
                    <a:lnTo>
                      <a:pt x="142" y="263"/>
                    </a:lnTo>
                    <a:lnTo>
                      <a:pt x="142" y="275"/>
                    </a:lnTo>
                    <a:lnTo>
                      <a:pt x="142" y="360"/>
                    </a:lnTo>
                    <a:lnTo>
                      <a:pt x="142" y="383"/>
                    </a:lnTo>
                    <a:lnTo>
                      <a:pt x="207" y="336"/>
                    </a:lnTo>
                    <a:lnTo>
                      <a:pt x="233" y="317"/>
                    </a:lnTo>
                    <a:lnTo>
                      <a:pt x="299" y="266"/>
                    </a:lnTo>
                    <a:lnTo>
                      <a:pt x="299" y="266"/>
                    </a:lnTo>
                    <a:lnTo>
                      <a:pt x="299" y="266"/>
                    </a:lnTo>
                    <a:lnTo>
                      <a:pt x="303" y="263"/>
                    </a:lnTo>
                    <a:lnTo>
                      <a:pt x="306" y="263"/>
                    </a:lnTo>
                    <a:lnTo>
                      <a:pt x="706" y="263"/>
                    </a:lnTo>
                    <a:lnTo>
                      <a:pt x="711" y="262"/>
                    </a:lnTo>
                    <a:lnTo>
                      <a:pt x="714" y="260"/>
                    </a:lnTo>
                    <a:lnTo>
                      <a:pt x="717" y="256"/>
                    </a:lnTo>
                    <a:lnTo>
                      <a:pt x="718" y="251"/>
                    </a:lnTo>
                    <a:lnTo>
                      <a:pt x="718" y="12"/>
                    </a:lnTo>
                    <a:lnTo>
                      <a:pt x="717" y="8"/>
                    </a:lnTo>
                    <a:lnTo>
                      <a:pt x="714" y="4"/>
                    </a:lnTo>
                    <a:lnTo>
                      <a:pt x="711" y="2"/>
                    </a:lnTo>
                    <a:lnTo>
                      <a:pt x="706" y="0"/>
                    </a:lnTo>
                    <a:close/>
                  </a:path>
                </a:pathLst>
              </a:custGeom>
              <a:solidFill>
                <a:srgbClr val="CE29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2" name="Rectangle: Rounded Corners 31">
            <a:extLst>
              <a:ext uri="{FF2B5EF4-FFF2-40B4-BE49-F238E27FC236}">
                <a16:creationId xmlns:a16="http://schemas.microsoft.com/office/drawing/2014/main" id="{D7BB32EE-D5F2-4F61-9629-3F9572A8D3FE}"/>
              </a:ext>
            </a:extLst>
          </p:cNvPr>
          <p:cNvSpPr/>
          <p:nvPr/>
        </p:nvSpPr>
        <p:spPr>
          <a:xfrm>
            <a:off x="7021212" y="4269989"/>
            <a:ext cx="3842472" cy="785419"/>
          </a:xfrm>
          <a:prstGeom prst="roundRect">
            <a:avLst>
              <a:gd name="adj" fmla="val 50000"/>
            </a:avLst>
          </a:prstGeom>
          <a:solidFill>
            <a:srgbClr val="40404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onDisabled(Context context)</a:t>
            </a:r>
            <a:endParaRPr lang="en-US" sz="1600" dirty="0"/>
          </a:p>
        </p:txBody>
      </p:sp>
      <p:sp>
        <p:nvSpPr>
          <p:cNvPr id="30" name="Rectangle: Rounded Corners 29">
            <a:extLst>
              <a:ext uri="{FF2B5EF4-FFF2-40B4-BE49-F238E27FC236}">
                <a16:creationId xmlns:a16="http://schemas.microsoft.com/office/drawing/2014/main" id="{DE5DDCE1-7DD7-4BAA-8DF6-1C535744A480}"/>
              </a:ext>
            </a:extLst>
          </p:cNvPr>
          <p:cNvSpPr/>
          <p:nvPr/>
        </p:nvSpPr>
        <p:spPr>
          <a:xfrm>
            <a:off x="7052208" y="2371267"/>
            <a:ext cx="4998048" cy="785419"/>
          </a:xfrm>
          <a:prstGeom prst="roundRect">
            <a:avLst>
              <a:gd name="adj" fmla="val 50000"/>
            </a:avLst>
          </a:prstGeom>
          <a:solidFill>
            <a:srgbClr val="CE295E"/>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onDeleted(Context context, int[] appWidgetIds)</a:t>
            </a:r>
            <a:endParaRPr lang="en-US" sz="1600" dirty="0"/>
          </a:p>
        </p:txBody>
      </p:sp>
      <p:sp>
        <p:nvSpPr>
          <p:cNvPr id="35" name="Rectangle: Rounded Corners 34">
            <a:extLst>
              <a:ext uri="{FF2B5EF4-FFF2-40B4-BE49-F238E27FC236}">
                <a16:creationId xmlns:a16="http://schemas.microsoft.com/office/drawing/2014/main" id="{5398C940-622E-4BC4-84DC-7C7725893DB1}"/>
              </a:ext>
            </a:extLst>
          </p:cNvPr>
          <p:cNvSpPr/>
          <p:nvPr/>
        </p:nvSpPr>
        <p:spPr>
          <a:xfrm>
            <a:off x="1219532" y="4269988"/>
            <a:ext cx="3178184" cy="785419"/>
          </a:xfrm>
          <a:prstGeom prst="roundRect">
            <a:avLst>
              <a:gd name="adj" fmla="val 50000"/>
            </a:avLst>
          </a:prstGeom>
          <a:solidFill>
            <a:srgbClr val="7F7F7F"/>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onEnabled(Context context)</a:t>
            </a:r>
            <a:endParaRPr lang="en-US" sz="1600" dirty="0"/>
          </a:p>
        </p:txBody>
      </p:sp>
      <p:sp>
        <p:nvSpPr>
          <p:cNvPr id="37" name="TextBox 36">
            <a:extLst>
              <a:ext uri="{FF2B5EF4-FFF2-40B4-BE49-F238E27FC236}">
                <a16:creationId xmlns:a16="http://schemas.microsoft.com/office/drawing/2014/main" id="{60540DD8-FE59-4F95-A0D9-B89498A1BC9F}"/>
              </a:ext>
            </a:extLst>
          </p:cNvPr>
          <p:cNvSpPr txBox="1"/>
          <p:nvPr/>
        </p:nvSpPr>
        <p:spPr>
          <a:xfrm>
            <a:off x="7376361" y="3054984"/>
            <a:ext cx="4581612" cy="646331"/>
          </a:xfrm>
          <a:prstGeom prst="rect">
            <a:avLst/>
          </a:prstGeom>
          <a:noFill/>
        </p:spPr>
        <p:txBody>
          <a:bodyPr wrap="square" rtlCol="0">
            <a:spAutoFit/>
          </a:bodyPr>
          <a:lstStyle/>
          <a:p>
            <a:pPr algn="l" rtl="1"/>
            <a:br>
              <a:rPr lang="ar-LY" b="1" dirty="0">
                <a:solidFill>
                  <a:srgbClr val="FF0000"/>
                </a:solidFill>
              </a:rPr>
            </a:br>
            <a:r>
              <a:rPr lang="ar-LY" b="1" dirty="0">
                <a:solidFill>
                  <a:srgbClr val="FF0000"/>
                </a:solidFill>
              </a:rPr>
              <a:t>يتم استدعاء هذا عند حذف مثيل </a:t>
            </a:r>
            <a:r>
              <a:rPr lang="en-US" b="1" dirty="0">
                <a:solidFill>
                  <a:srgbClr val="FF0000"/>
                </a:solidFill>
              </a:rPr>
              <a:t>AppWidgetProvider.</a:t>
            </a:r>
          </a:p>
        </p:txBody>
      </p:sp>
      <p:sp>
        <p:nvSpPr>
          <p:cNvPr id="39" name="TextBox 38">
            <a:extLst>
              <a:ext uri="{FF2B5EF4-FFF2-40B4-BE49-F238E27FC236}">
                <a16:creationId xmlns:a16="http://schemas.microsoft.com/office/drawing/2014/main" id="{83C4D518-2702-4E7E-BF2A-8EA0D7FD1ACE}"/>
              </a:ext>
            </a:extLst>
          </p:cNvPr>
          <p:cNvSpPr txBox="1"/>
          <p:nvPr/>
        </p:nvSpPr>
        <p:spPr>
          <a:xfrm>
            <a:off x="7447521" y="4926857"/>
            <a:ext cx="4439292" cy="646331"/>
          </a:xfrm>
          <a:prstGeom prst="rect">
            <a:avLst/>
          </a:prstGeom>
          <a:noFill/>
        </p:spPr>
        <p:txBody>
          <a:bodyPr wrap="none" rtlCol="0">
            <a:spAutoFit/>
          </a:bodyPr>
          <a:lstStyle/>
          <a:p>
            <a:pPr algn="r" rtl="1"/>
            <a:br>
              <a:rPr lang="ar-LY" b="1" dirty="0">
                <a:solidFill>
                  <a:srgbClr val="FF0000"/>
                </a:solidFill>
              </a:rPr>
            </a:br>
            <a:r>
              <a:rPr lang="ar-LY" b="1" dirty="0">
                <a:solidFill>
                  <a:srgbClr val="FF0000"/>
                </a:solidFill>
              </a:rPr>
              <a:t>يستدعا هذا عند حذف آخر مثيل </a:t>
            </a:r>
            <a:r>
              <a:rPr lang="en-US" b="1" dirty="0">
                <a:solidFill>
                  <a:srgbClr val="FF0000"/>
                </a:solidFill>
              </a:rPr>
              <a:t>AppWidgetProvider</a:t>
            </a:r>
          </a:p>
        </p:txBody>
      </p:sp>
      <p:sp>
        <p:nvSpPr>
          <p:cNvPr id="40" name="TextBox 39">
            <a:extLst>
              <a:ext uri="{FF2B5EF4-FFF2-40B4-BE49-F238E27FC236}">
                <a16:creationId xmlns:a16="http://schemas.microsoft.com/office/drawing/2014/main" id="{76056C23-87F6-465E-B099-6B38C7133B69}"/>
              </a:ext>
            </a:extLst>
          </p:cNvPr>
          <p:cNvSpPr txBox="1"/>
          <p:nvPr/>
        </p:nvSpPr>
        <p:spPr>
          <a:xfrm>
            <a:off x="387197" y="4920671"/>
            <a:ext cx="4357283" cy="646331"/>
          </a:xfrm>
          <a:prstGeom prst="rect">
            <a:avLst/>
          </a:prstGeom>
          <a:noFill/>
        </p:spPr>
        <p:txBody>
          <a:bodyPr wrap="none" rtlCol="0">
            <a:spAutoFit/>
          </a:bodyPr>
          <a:lstStyle/>
          <a:p>
            <a:pPr algn="r" rtl="1"/>
            <a:br>
              <a:rPr lang="ar-LY" b="1" dirty="0">
                <a:solidFill>
                  <a:srgbClr val="FF0000"/>
                </a:solidFill>
              </a:rPr>
            </a:br>
            <a:r>
              <a:rPr lang="ar-LY" b="1" dirty="0">
                <a:solidFill>
                  <a:srgbClr val="FF0000"/>
                </a:solidFill>
              </a:rPr>
              <a:t>يسمى هذا عند إنشاء مثيل من </a:t>
            </a:r>
            <a:r>
              <a:rPr lang="en-US" b="1" dirty="0">
                <a:solidFill>
                  <a:srgbClr val="FF0000"/>
                </a:solidFill>
              </a:rPr>
              <a:t>AppWidgetProvider</a:t>
            </a:r>
          </a:p>
        </p:txBody>
      </p:sp>
      <p:sp>
        <p:nvSpPr>
          <p:cNvPr id="41" name="TextBox 40">
            <a:extLst>
              <a:ext uri="{FF2B5EF4-FFF2-40B4-BE49-F238E27FC236}">
                <a16:creationId xmlns:a16="http://schemas.microsoft.com/office/drawing/2014/main" id="{73F0C7E3-E3F4-4649-954C-6E5888008D06}"/>
              </a:ext>
            </a:extLst>
          </p:cNvPr>
          <p:cNvSpPr txBox="1"/>
          <p:nvPr/>
        </p:nvSpPr>
        <p:spPr>
          <a:xfrm>
            <a:off x="575428" y="3286164"/>
            <a:ext cx="3328155" cy="369332"/>
          </a:xfrm>
          <a:prstGeom prst="rect">
            <a:avLst/>
          </a:prstGeom>
          <a:noFill/>
        </p:spPr>
        <p:txBody>
          <a:bodyPr wrap="none" rtlCol="0">
            <a:spAutoFit/>
          </a:bodyPr>
          <a:lstStyle/>
          <a:p>
            <a:pPr algn="r" rtl="1"/>
            <a:r>
              <a:rPr lang="ar-LY" b="1" dirty="0">
                <a:solidFill>
                  <a:srgbClr val="FF0000"/>
                </a:solidFill>
              </a:rPr>
              <a:t>تستعل لي استدعاء </a:t>
            </a:r>
            <a:r>
              <a:rPr lang="en-US" b="1" dirty="0">
                <a:solidFill>
                  <a:srgbClr val="FF0000"/>
                </a:solidFill>
              </a:rPr>
              <a:t>methods </a:t>
            </a:r>
            <a:r>
              <a:rPr lang="ar-LY" b="1" dirty="0">
                <a:solidFill>
                  <a:srgbClr val="FF0000"/>
                </a:solidFill>
              </a:rPr>
              <a:t> من </a:t>
            </a:r>
            <a:r>
              <a:rPr lang="en-US" b="1" dirty="0">
                <a:solidFill>
                  <a:srgbClr val="FF0000"/>
                </a:solidFill>
              </a:rPr>
              <a:t>class</a:t>
            </a:r>
          </a:p>
        </p:txBody>
      </p:sp>
    </p:spTree>
    <p:extLst>
      <p:ext uri="{BB962C8B-B14F-4D97-AF65-F5344CB8AC3E}">
        <p14:creationId xmlns:p14="http://schemas.microsoft.com/office/powerpoint/2010/main" val="53922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08333E-7 3.33333E-6 L -0.32396 -1.85185E-6 " pathEditMode="relative" rAng="0" ptsTypes="AA">
                                      <p:cBhvr>
                                        <p:cTn id="6" dur="2000" fill="hold"/>
                                        <p:tgtEl>
                                          <p:spTgt spid="5"/>
                                        </p:tgtEl>
                                        <p:attrNameLst>
                                          <p:attrName>ppt_x</p:attrName>
                                          <p:attrName>ppt_y</p:attrName>
                                        </p:attrNameLst>
                                      </p:cBhvr>
                                      <p:rCtr x="-15951" y="-44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2" grpId="0" animBg="1"/>
      <p:bldP spid="30" grpId="0" animBg="1"/>
      <p:bldP spid="35" grpId="0" animBg="1"/>
      <p:bldP spid="37" grpId="0"/>
      <p:bldP spid="39" grpId="0"/>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812136A-76C7-4F48-A395-54307C0DD482}"/>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878607B1-2AA7-48E7-9D1B-E7A21DBCEE9A}"/>
              </a:ext>
            </a:extLst>
          </p:cNvPr>
          <p:cNvSpPr>
            <a:spLocks noGrp="1"/>
          </p:cNvSpPr>
          <p:nvPr>
            <p:ph type="sldNum" sz="quarter" idx="12"/>
          </p:nvPr>
        </p:nvSpPr>
        <p:spPr/>
        <p:txBody>
          <a:bodyPr/>
          <a:lstStyle/>
          <a:p>
            <a:fld id="{0FD50806-BABF-4915-9689-3B9956D1C75C}" type="slidenum">
              <a:rPr lang="en-US" smtClean="0"/>
              <a:pPr/>
              <a:t>6</a:t>
            </a:fld>
            <a:endParaRPr lang="en-US" dirty="0"/>
          </a:p>
        </p:txBody>
      </p:sp>
      <p:grpSp>
        <p:nvGrpSpPr>
          <p:cNvPr id="5" name="Group 4">
            <a:extLst>
              <a:ext uri="{FF2B5EF4-FFF2-40B4-BE49-F238E27FC236}">
                <a16:creationId xmlns:a16="http://schemas.microsoft.com/office/drawing/2014/main" id="{73336F94-AAEA-45E2-AD1A-F516536C0BF0}"/>
              </a:ext>
            </a:extLst>
          </p:cNvPr>
          <p:cNvGrpSpPr/>
          <p:nvPr/>
        </p:nvGrpSpPr>
        <p:grpSpPr>
          <a:xfrm>
            <a:off x="10396027" y="1096353"/>
            <a:ext cx="6508930" cy="1281170"/>
            <a:chOff x="833627" y="4412850"/>
            <a:chExt cx="6508930" cy="1281170"/>
          </a:xfrm>
        </p:grpSpPr>
        <p:grpSp>
          <p:nvGrpSpPr>
            <p:cNvPr id="6" name="Group 5">
              <a:extLst>
                <a:ext uri="{FF2B5EF4-FFF2-40B4-BE49-F238E27FC236}">
                  <a16:creationId xmlns:a16="http://schemas.microsoft.com/office/drawing/2014/main" id="{A4B5CA0E-1ED9-4FF5-9FE5-32484CC037B9}"/>
                </a:ext>
              </a:extLst>
            </p:cNvPr>
            <p:cNvGrpSpPr/>
            <p:nvPr/>
          </p:nvGrpSpPr>
          <p:grpSpPr>
            <a:xfrm>
              <a:off x="833627" y="4412850"/>
              <a:ext cx="6508930" cy="1117600"/>
              <a:chOff x="869631" y="2832238"/>
              <a:chExt cx="6508930" cy="1117600"/>
            </a:xfrm>
          </p:grpSpPr>
          <p:sp>
            <p:nvSpPr>
              <p:cNvPr id="8" name="Rectangle: Rounded Corners 7">
                <a:extLst>
                  <a:ext uri="{FF2B5EF4-FFF2-40B4-BE49-F238E27FC236}">
                    <a16:creationId xmlns:a16="http://schemas.microsoft.com/office/drawing/2014/main" id="{C0EE7581-3FDC-484E-AC41-725A0DECA527}"/>
                  </a:ext>
                  <a:ext uri="{C183D7F6-B498-43B3-948B-1728B52AA6E4}">
                    <adec:decorative xmlns:adec="http://schemas.microsoft.com/office/drawing/2017/decorative" val="1"/>
                  </a:ext>
                </a:extLst>
              </p:cNvPr>
              <p:cNvSpPr/>
              <p:nvPr/>
            </p:nvSpPr>
            <p:spPr>
              <a:xfrm>
                <a:off x="869631" y="2832238"/>
                <a:ext cx="2032000" cy="1117600"/>
              </a:xfrm>
              <a:prstGeom prst="roundRect">
                <a:avLst>
                  <a:gd name="adj" fmla="val 50000"/>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3FF0425-8AB8-4195-BC33-AD0704CCB347}"/>
                  </a:ext>
                  <a:ext uri="{C183D7F6-B498-43B3-948B-1728B52AA6E4}">
                    <adec:decorative xmlns:adec="http://schemas.microsoft.com/office/drawing/2017/decorative" val="1"/>
                  </a:ext>
                </a:extLst>
              </p:cNvPr>
              <p:cNvSpPr/>
              <p:nvPr/>
            </p:nvSpPr>
            <p:spPr>
              <a:xfrm>
                <a:off x="956403" y="2926424"/>
                <a:ext cx="929228" cy="92922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shield. ">
                <a:extLst>
                  <a:ext uri="{FF2B5EF4-FFF2-40B4-BE49-F238E27FC236}">
                    <a16:creationId xmlns:a16="http://schemas.microsoft.com/office/drawing/2014/main" id="{B6FFE408-DFF6-4D95-9358-C4A827C04B22}"/>
                  </a:ext>
                </a:extLst>
              </p:cNvPr>
              <p:cNvGrpSpPr/>
              <p:nvPr/>
            </p:nvGrpSpPr>
            <p:grpSpPr>
              <a:xfrm>
                <a:off x="1275991" y="3220080"/>
                <a:ext cx="290052" cy="341916"/>
                <a:chOff x="2627313" y="3071813"/>
                <a:chExt cx="239713" cy="282575"/>
              </a:xfrm>
              <a:solidFill>
                <a:srgbClr val="404040"/>
              </a:solidFill>
            </p:grpSpPr>
            <p:sp>
              <p:nvSpPr>
                <p:cNvPr id="12" name="Freeform 747">
                  <a:extLst>
                    <a:ext uri="{FF2B5EF4-FFF2-40B4-BE49-F238E27FC236}">
                      <a16:creationId xmlns:a16="http://schemas.microsoft.com/office/drawing/2014/main" id="{E7EAC811-F7D2-43C4-86AA-ED5B18448E68}"/>
                    </a:ext>
                  </a:extLst>
                </p:cNvPr>
                <p:cNvSpPr>
                  <a:spLocks/>
                </p:cNvSpPr>
                <p:nvPr/>
              </p:nvSpPr>
              <p:spPr bwMode="auto">
                <a:xfrm>
                  <a:off x="2751138" y="3071813"/>
                  <a:ext cx="115888" cy="125413"/>
                </a:xfrm>
                <a:custGeom>
                  <a:avLst/>
                  <a:gdLst>
                    <a:gd name="T0" fmla="*/ 352 w 361"/>
                    <a:gd name="T1" fmla="*/ 21 h 396"/>
                    <a:gd name="T2" fmla="*/ 347 w 361"/>
                    <a:gd name="T3" fmla="*/ 20 h 396"/>
                    <a:gd name="T4" fmla="*/ 343 w 361"/>
                    <a:gd name="T5" fmla="*/ 20 h 396"/>
                    <a:gd name="T6" fmla="*/ 339 w 361"/>
                    <a:gd name="T7" fmla="*/ 22 h 396"/>
                    <a:gd name="T8" fmla="*/ 336 w 361"/>
                    <a:gd name="T9" fmla="*/ 24 h 396"/>
                    <a:gd name="T10" fmla="*/ 321 w 361"/>
                    <a:gd name="T11" fmla="*/ 39 h 396"/>
                    <a:gd name="T12" fmla="*/ 305 w 361"/>
                    <a:gd name="T13" fmla="*/ 51 h 396"/>
                    <a:gd name="T14" fmla="*/ 290 w 361"/>
                    <a:gd name="T15" fmla="*/ 61 h 396"/>
                    <a:gd name="T16" fmla="*/ 273 w 361"/>
                    <a:gd name="T17" fmla="*/ 68 h 396"/>
                    <a:gd name="T18" fmla="*/ 256 w 361"/>
                    <a:gd name="T19" fmla="*/ 74 h 396"/>
                    <a:gd name="T20" fmla="*/ 238 w 361"/>
                    <a:gd name="T21" fmla="*/ 78 h 396"/>
                    <a:gd name="T22" fmla="*/ 218 w 361"/>
                    <a:gd name="T23" fmla="*/ 80 h 396"/>
                    <a:gd name="T24" fmla="*/ 195 w 361"/>
                    <a:gd name="T25" fmla="*/ 80 h 396"/>
                    <a:gd name="T26" fmla="*/ 181 w 361"/>
                    <a:gd name="T27" fmla="*/ 80 h 396"/>
                    <a:gd name="T28" fmla="*/ 167 w 361"/>
                    <a:gd name="T29" fmla="*/ 79 h 396"/>
                    <a:gd name="T30" fmla="*/ 153 w 361"/>
                    <a:gd name="T31" fmla="*/ 77 h 396"/>
                    <a:gd name="T32" fmla="*/ 139 w 361"/>
                    <a:gd name="T33" fmla="*/ 75 h 396"/>
                    <a:gd name="T34" fmla="*/ 125 w 361"/>
                    <a:gd name="T35" fmla="*/ 71 h 396"/>
                    <a:gd name="T36" fmla="*/ 112 w 361"/>
                    <a:gd name="T37" fmla="*/ 67 h 396"/>
                    <a:gd name="T38" fmla="*/ 99 w 361"/>
                    <a:gd name="T39" fmla="*/ 63 h 396"/>
                    <a:gd name="T40" fmla="*/ 86 w 361"/>
                    <a:gd name="T41" fmla="*/ 58 h 396"/>
                    <a:gd name="T42" fmla="*/ 73 w 361"/>
                    <a:gd name="T43" fmla="*/ 52 h 396"/>
                    <a:gd name="T44" fmla="*/ 60 w 361"/>
                    <a:gd name="T45" fmla="*/ 46 h 396"/>
                    <a:gd name="T46" fmla="*/ 48 w 361"/>
                    <a:gd name="T47" fmla="*/ 39 h 396"/>
                    <a:gd name="T48" fmla="*/ 38 w 361"/>
                    <a:gd name="T49" fmla="*/ 32 h 396"/>
                    <a:gd name="T50" fmla="*/ 27 w 361"/>
                    <a:gd name="T51" fmla="*/ 24 h 396"/>
                    <a:gd name="T52" fmla="*/ 17 w 361"/>
                    <a:gd name="T53" fmla="*/ 17 h 396"/>
                    <a:gd name="T54" fmla="*/ 7 w 361"/>
                    <a:gd name="T55" fmla="*/ 8 h 396"/>
                    <a:gd name="T56" fmla="*/ 0 w 361"/>
                    <a:gd name="T57" fmla="*/ 0 h 396"/>
                    <a:gd name="T58" fmla="*/ 0 w 361"/>
                    <a:gd name="T59" fmla="*/ 396 h 396"/>
                    <a:gd name="T60" fmla="*/ 361 w 361"/>
                    <a:gd name="T61" fmla="*/ 396 h 396"/>
                    <a:gd name="T62" fmla="*/ 361 w 361"/>
                    <a:gd name="T63" fmla="*/ 35 h 396"/>
                    <a:gd name="T64" fmla="*/ 360 w 361"/>
                    <a:gd name="T65" fmla="*/ 31 h 396"/>
                    <a:gd name="T66" fmla="*/ 358 w 361"/>
                    <a:gd name="T67" fmla="*/ 26 h 396"/>
                    <a:gd name="T68" fmla="*/ 356 w 361"/>
                    <a:gd name="T69" fmla="*/ 23 h 396"/>
                    <a:gd name="T70" fmla="*/ 352 w 361"/>
                    <a:gd name="T71" fmla="*/ 2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6">
                      <a:moveTo>
                        <a:pt x="352" y="21"/>
                      </a:moveTo>
                      <a:lnTo>
                        <a:pt x="347" y="20"/>
                      </a:lnTo>
                      <a:lnTo>
                        <a:pt x="343" y="20"/>
                      </a:lnTo>
                      <a:lnTo>
                        <a:pt x="339" y="22"/>
                      </a:lnTo>
                      <a:lnTo>
                        <a:pt x="336" y="24"/>
                      </a:lnTo>
                      <a:lnTo>
                        <a:pt x="321" y="39"/>
                      </a:lnTo>
                      <a:lnTo>
                        <a:pt x="305" y="51"/>
                      </a:lnTo>
                      <a:lnTo>
                        <a:pt x="290" y="61"/>
                      </a:lnTo>
                      <a:lnTo>
                        <a:pt x="273" y="68"/>
                      </a:lnTo>
                      <a:lnTo>
                        <a:pt x="256" y="74"/>
                      </a:lnTo>
                      <a:lnTo>
                        <a:pt x="238" y="78"/>
                      </a:lnTo>
                      <a:lnTo>
                        <a:pt x="218" y="80"/>
                      </a:lnTo>
                      <a:lnTo>
                        <a:pt x="195" y="80"/>
                      </a:lnTo>
                      <a:lnTo>
                        <a:pt x="181" y="80"/>
                      </a:lnTo>
                      <a:lnTo>
                        <a:pt x="167" y="79"/>
                      </a:lnTo>
                      <a:lnTo>
                        <a:pt x="153" y="77"/>
                      </a:lnTo>
                      <a:lnTo>
                        <a:pt x="139" y="75"/>
                      </a:lnTo>
                      <a:lnTo>
                        <a:pt x="125" y="71"/>
                      </a:lnTo>
                      <a:lnTo>
                        <a:pt x="112" y="67"/>
                      </a:lnTo>
                      <a:lnTo>
                        <a:pt x="99" y="63"/>
                      </a:lnTo>
                      <a:lnTo>
                        <a:pt x="86" y="58"/>
                      </a:lnTo>
                      <a:lnTo>
                        <a:pt x="73" y="52"/>
                      </a:lnTo>
                      <a:lnTo>
                        <a:pt x="60" y="46"/>
                      </a:lnTo>
                      <a:lnTo>
                        <a:pt x="48" y="39"/>
                      </a:lnTo>
                      <a:lnTo>
                        <a:pt x="38" y="32"/>
                      </a:lnTo>
                      <a:lnTo>
                        <a:pt x="27" y="24"/>
                      </a:lnTo>
                      <a:lnTo>
                        <a:pt x="17" y="17"/>
                      </a:lnTo>
                      <a:lnTo>
                        <a:pt x="7" y="8"/>
                      </a:lnTo>
                      <a:lnTo>
                        <a:pt x="0" y="0"/>
                      </a:lnTo>
                      <a:lnTo>
                        <a:pt x="0" y="396"/>
                      </a:lnTo>
                      <a:lnTo>
                        <a:pt x="361" y="396"/>
                      </a:lnTo>
                      <a:lnTo>
                        <a:pt x="361" y="35"/>
                      </a:lnTo>
                      <a:lnTo>
                        <a:pt x="360" y="31"/>
                      </a:lnTo>
                      <a:lnTo>
                        <a:pt x="358" y="26"/>
                      </a:lnTo>
                      <a:lnTo>
                        <a:pt x="356" y="23"/>
                      </a:lnTo>
                      <a:lnTo>
                        <a:pt x="35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748">
                  <a:extLst>
                    <a:ext uri="{FF2B5EF4-FFF2-40B4-BE49-F238E27FC236}">
                      <a16:creationId xmlns:a16="http://schemas.microsoft.com/office/drawing/2014/main" id="{73AF0E8D-6BD9-4E11-B864-2EAF558199C3}"/>
                    </a:ext>
                  </a:extLst>
                </p:cNvPr>
                <p:cNvSpPr>
                  <a:spLocks/>
                </p:cNvSpPr>
                <p:nvPr/>
              </p:nvSpPr>
              <p:spPr bwMode="auto">
                <a:xfrm>
                  <a:off x="2627313" y="3206750"/>
                  <a:ext cx="114300" cy="147638"/>
                </a:xfrm>
                <a:custGeom>
                  <a:avLst/>
                  <a:gdLst>
                    <a:gd name="T0" fmla="*/ 0 w 361"/>
                    <a:gd name="T1" fmla="*/ 152 h 464"/>
                    <a:gd name="T2" fmla="*/ 0 w 361"/>
                    <a:gd name="T3" fmla="*/ 153 h 464"/>
                    <a:gd name="T4" fmla="*/ 0 w 361"/>
                    <a:gd name="T5" fmla="*/ 154 h 464"/>
                    <a:gd name="T6" fmla="*/ 3 w 361"/>
                    <a:gd name="T7" fmla="*/ 166 h 464"/>
                    <a:gd name="T8" fmla="*/ 12 w 361"/>
                    <a:gd name="T9" fmla="*/ 192 h 464"/>
                    <a:gd name="T10" fmla="*/ 20 w 361"/>
                    <a:gd name="T11" fmla="*/ 211 h 464"/>
                    <a:gd name="T12" fmla="*/ 31 w 361"/>
                    <a:gd name="T13" fmla="*/ 231 h 464"/>
                    <a:gd name="T14" fmla="*/ 45 w 361"/>
                    <a:gd name="T15" fmla="*/ 253 h 464"/>
                    <a:gd name="T16" fmla="*/ 61 w 361"/>
                    <a:gd name="T17" fmla="*/ 277 h 464"/>
                    <a:gd name="T18" fmla="*/ 71 w 361"/>
                    <a:gd name="T19" fmla="*/ 289 h 464"/>
                    <a:gd name="T20" fmla="*/ 82 w 361"/>
                    <a:gd name="T21" fmla="*/ 302 h 464"/>
                    <a:gd name="T22" fmla="*/ 94 w 361"/>
                    <a:gd name="T23" fmla="*/ 314 h 464"/>
                    <a:gd name="T24" fmla="*/ 107 w 361"/>
                    <a:gd name="T25" fmla="*/ 327 h 464"/>
                    <a:gd name="T26" fmla="*/ 121 w 361"/>
                    <a:gd name="T27" fmla="*/ 339 h 464"/>
                    <a:gd name="T28" fmla="*/ 136 w 361"/>
                    <a:gd name="T29" fmla="*/ 352 h 464"/>
                    <a:gd name="T30" fmla="*/ 152 w 361"/>
                    <a:gd name="T31" fmla="*/ 364 h 464"/>
                    <a:gd name="T32" fmla="*/ 170 w 361"/>
                    <a:gd name="T33" fmla="*/ 377 h 464"/>
                    <a:gd name="T34" fmla="*/ 188 w 361"/>
                    <a:gd name="T35" fmla="*/ 389 h 464"/>
                    <a:gd name="T36" fmla="*/ 209 w 361"/>
                    <a:gd name="T37" fmla="*/ 401 h 464"/>
                    <a:gd name="T38" fmla="*/ 230 w 361"/>
                    <a:gd name="T39" fmla="*/ 412 h 464"/>
                    <a:gd name="T40" fmla="*/ 254 w 361"/>
                    <a:gd name="T41" fmla="*/ 423 h 464"/>
                    <a:gd name="T42" fmla="*/ 278 w 361"/>
                    <a:gd name="T43" fmla="*/ 434 h 464"/>
                    <a:gd name="T44" fmla="*/ 304 w 361"/>
                    <a:gd name="T45" fmla="*/ 445 h 464"/>
                    <a:gd name="T46" fmla="*/ 332 w 361"/>
                    <a:gd name="T47" fmla="*/ 454 h 464"/>
                    <a:gd name="T48" fmla="*/ 361 w 361"/>
                    <a:gd name="T49" fmla="*/ 464 h 464"/>
                    <a:gd name="T50" fmla="*/ 361 w 361"/>
                    <a:gd name="T51" fmla="*/ 0 h 464"/>
                    <a:gd name="T52" fmla="*/ 0 w 361"/>
                    <a:gd name="T53" fmla="*/ 0 h 464"/>
                    <a:gd name="T54" fmla="*/ 0 w 361"/>
                    <a:gd name="T55" fmla="*/ 1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152"/>
                      </a:moveTo>
                      <a:lnTo>
                        <a:pt x="0" y="153"/>
                      </a:lnTo>
                      <a:lnTo>
                        <a:pt x="0" y="154"/>
                      </a:lnTo>
                      <a:lnTo>
                        <a:pt x="3" y="166"/>
                      </a:lnTo>
                      <a:lnTo>
                        <a:pt x="12" y="192"/>
                      </a:lnTo>
                      <a:lnTo>
                        <a:pt x="20" y="211"/>
                      </a:lnTo>
                      <a:lnTo>
                        <a:pt x="31" y="231"/>
                      </a:lnTo>
                      <a:lnTo>
                        <a:pt x="45" y="253"/>
                      </a:lnTo>
                      <a:lnTo>
                        <a:pt x="61" y="277"/>
                      </a:lnTo>
                      <a:lnTo>
                        <a:pt x="71" y="289"/>
                      </a:lnTo>
                      <a:lnTo>
                        <a:pt x="82" y="302"/>
                      </a:lnTo>
                      <a:lnTo>
                        <a:pt x="94" y="314"/>
                      </a:lnTo>
                      <a:lnTo>
                        <a:pt x="107" y="327"/>
                      </a:lnTo>
                      <a:lnTo>
                        <a:pt x="121" y="339"/>
                      </a:lnTo>
                      <a:lnTo>
                        <a:pt x="136" y="352"/>
                      </a:lnTo>
                      <a:lnTo>
                        <a:pt x="152" y="364"/>
                      </a:lnTo>
                      <a:lnTo>
                        <a:pt x="170" y="377"/>
                      </a:lnTo>
                      <a:lnTo>
                        <a:pt x="188" y="389"/>
                      </a:lnTo>
                      <a:lnTo>
                        <a:pt x="209" y="401"/>
                      </a:lnTo>
                      <a:lnTo>
                        <a:pt x="230" y="412"/>
                      </a:lnTo>
                      <a:lnTo>
                        <a:pt x="254" y="423"/>
                      </a:lnTo>
                      <a:lnTo>
                        <a:pt x="278" y="434"/>
                      </a:lnTo>
                      <a:lnTo>
                        <a:pt x="304" y="445"/>
                      </a:lnTo>
                      <a:lnTo>
                        <a:pt x="332" y="454"/>
                      </a:lnTo>
                      <a:lnTo>
                        <a:pt x="361" y="464"/>
                      </a:lnTo>
                      <a:lnTo>
                        <a:pt x="361" y="0"/>
                      </a:lnTo>
                      <a:lnTo>
                        <a:pt x="0" y="0"/>
                      </a:lnTo>
                      <a:lnTo>
                        <a:pt x="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49">
                  <a:extLst>
                    <a:ext uri="{FF2B5EF4-FFF2-40B4-BE49-F238E27FC236}">
                      <a16:creationId xmlns:a16="http://schemas.microsoft.com/office/drawing/2014/main" id="{2C8914E4-E560-4464-9E49-203B5232ACE3}"/>
                    </a:ext>
                  </a:extLst>
                </p:cNvPr>
                <p:cNvSpPr>
                  <a:spLocks/>
                </p:cNvSpPr>
                <p:nvPr/>
              </p:nvSpPr>
              <p:spPr bwMode="auto">
                <a:xfrm>
                  <a:off x="2627313" y="3071813"/>
                  <a:ext cx="114300" cy="125413"/>
                </a:xfrm>
                <a:custGeom>
                  <a:avLst/>
                  <a:gdLst>
                    <a:gd name="T0" fmla="*/ 165 w 361"/>
                    <a:gd name="T1" fmla="*/ 81 h 397"/>
                    <a:gd name="T2" fmla="*/ 143 w 361"/>
                    <a:gd name="T3" fmla="*/ 81 h 397"/>
                    <a:gd name="T4" fmla="*/ 123 w 361"/>
                    <a:gd name="T5" fmla="*/ 79 h 397"/>
                    <a:gd name="T6" fmla="*/ 105 w 361"/>
                    <a:gd name="T7" fmla="*/ 75 h 397"/>
                    <a:gd name="T8" fmla="*/ 87 w 361"/>
                    <a:gd name="T9" fmla="*/ 69 h 397"/>
                    <a:gd name="T10" fmla="*/ 71 w 361"/>
                    <a:gd name="T11" fmla="*/ 62 h 397"/>
                    <a:gd name="T12" fmla="*/ 55 w 361"/>
                    <a:gd name="T13" fmla="*/ 52 h 397"/>
                    <a:gd name="T14" fmla="*/ 40 w 361"/>
                    <a:gd name="T15" fmla="*/ 40 h 397"/>
                    <a:gd name="T16" fmla="*/ 25 w 361"/>
                    <a:gd name="T17" fmla="*/ 25 h 397"/>
                    <a:gd name="T18" fmla="*/ 22 w 361"/>
                    <a:gd name="T19" fmla="*/ 23 h 397"/>
                    <a:gd name="T20" fmla="*/ 18 w 361"/>
                    <a:gd name="T21" fmla="*/ 21 h 397"/>
                    <a:gd name="T22" fmla="*/ 13 w 361"/>
                    <a:gd name="T23" fmla="*/ 21 h 397"/>
                    <a:gd name="T24" fmla="*/ 9 w 361"/>
                    <a:gd name="T25" fmla="*/ 22 h 397"/>
                    <a:gd name="T26" fmla="*/ 5 w 361"/>
                    <a:gd name="T27" fmla="*/ 24 h 397"/>
                    <a:gd name="T28" fmla="*/ 2 w 361"/>
                    <a:gd name="T29" fmla="*/ 27 h 397"/>
                    <a:gd name="T30" fmla="*/ 1 w 361"/>
                    <a:gd name="T31" fmla="*/ 32 h 397"/>
                    <a:gd name="T32" fmla="*/ 0 w 361"/>
                    <a:gd name="T33" fmla="*/ 36 h 397"/>
                    <a:gd name="T34" fmla="*/ 0 w 361"/>
                    <a:gd name="T35" fmla="*/ 397 h 397"/>
                    <a:gd name="T36" fmla="*/ 361 w 361"/>
                    <a:gd name="T37" fmla="*/ 397 h 397"/>
                    <a:gd name="T38" fmla="*/ 361 w 361"/>
                    <a:gd name="T39" fmla="*/ 0 h 397"/>
                    <a:gd name="T40" fmla="*/ 352 w 361"/>
                    <a:gd name="T41" fmla="*/ 8 h 397"/>
                    <a:gd name="T42" fmla="*/ 344 w 361"/>
                    <a:gd name="T43" fmla="*/ 17 h 397"/>
                    <a:gd name="T44" fmla="*/ 334 w 361"/>
                    <a:gd name="T45" fmla="*/ 25 h 397"/>
                    <a:gd name="T46" fmla="*/ 323 w 361"/>
                    <a:gd name="T47" fmla="*/ 33 h 397"/>
                    <a:gd name="T48" fmla="*/ 313 w 361"/>
                    <a:gd name="T49" fmla="*/ 40 h 397"/>
                    <a:gd name="T50" fmla="*/ 301 w 361"/>
                    <a:gd name="T51" fmla="*/ 47 h 397"/>
                    <a:gd name="T52" fmla="*/ 288 w 361"/>
                    <a:gd name="T53" fmla="*/ 53 h 397"/>
                    <a:gd name="T54" fmla="*/ 275 w 361"/>
                    <a:gd name="T55" fmla="*/ 59 h 397"/>
                    <a:gd name="T56" fmla="*/ 262 w 361"/>
                    <a:gd name="T57" fmla="*/ 64 h 397"/>
                    <a:gd name="T58" fmla="*/ 248 w 361"/>
                    <a:gd name="T59" fmla="*/ 68 h 397"/>
                    <a:gd name="T60" fmla="*/ 235 w 361"/>
                    <a:gd name="T61" fmla="*/ 72 h 397"/>
                    <a:gd name="T62" fmla="*/ 222 w 361"/>
                    <a:gd name="T63" fmla="*/ 76 h 397"/>
                    <a:gd name="T64" fmla="*/ 208 w 361"/>
                    <a:gd name="T65" fmla="*/ 78 h 397"/>
                    <a:gd name="T66" fmla="*/ 194 w 361"/>
                    <a:gd name="T67" fmla="*/ 80 h 397"/>
                    <a:gd name="T68" fmla="*/ 179 w 361"/>
                    <a:gd name="T69" fmla="*/ 81 h 397"/>
                    <a:gd name="T70" fmla="*/ 165 w 361"/>
                    <a:gd name="T71" fmla="*/ 81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1" h="397">
                      <a:moveTo>
                        <a:pt x="165" y="81"/>
                      </a:moveTo>
                      <a:lnTo>
                        <a:pt x="143" y="81"/>
                      </a:lnTo>
                      <a:lnTo>
                        <a:pt x="123" y="79"/>
                      </a:lnTo>
                      <a:lnTo>
                        <a:pt x="105" y="75"/>
                      </a:lnTo>
                      <a:lnTo>
                        <a:pt x="87" y="69"/>
                      </a:lnTo>
                      <a:lnTo>
                        <a:pt x="71" y="62"/>
                      </a:lnTo>
                      <a:lnTo>
                        <a:pt x="55" y="52"/>
                      </a:lnTo>
                      <a:lnTo>
                        <a:pt x="40" y="40"/>
                      </a:lnTo>
                      <a:lnTo>
                        <a:pt x="25" y="25"/>
                      </a:lnTo>
                      <a:lnTo>
                        <a:pt x="22" y="23"/>
                      </a:lnTo>
                      <a:lnTo>
                        <a:pt x="18" y="21"/>
                      </a:lnTo>
                      <a:lnTo>
                        <a:pt x="13" y="21"/>
                      </a:lnTo>
                      <a:lnTo>
                        <a:pt x="9" y="22"/>
                      </a:lnTo>
                      <a:lnTo>
                        <a:pt x="5" y="24"/>
                      </a:lnTo>
                      <a:lnTo>
                        <a:pt x="2" y="27"/>
                      </a:lnTo>
                      <a:lnTo>
                        <a:pt x="1" y="32"/>
                      </a:lnTo>
                      <a:lnTo>
                        <a:pt x="0" y="36"/>
                      </a:lnTo>
                      <a:lnTo>
                        <a:pt x="0" y="397"/>
                      </a:lnTo>
                      <a:lnTo>
                        <a:pt x="361" y="397"/>
                      </a:lnTo>
                      <a:lnTo>
                        <a:pt x="361" y="0"/>
                      </a:lnTo>
                      <a:lnTo>
                        <a:pt x="352" y="8"/>
                      </a:lnTo>
                      <a:lnTo>
                        <a:pt x="344" y="17"/>
                      </a:lnTo>
                      <a:lnTo>
                        <a:pt x="334" y="25"/>
                      </a:lnTo>
                      <a:lnTo>
                        <a:pt x="323" y="33"/>
                      </a:lnTo>
                      <a:lnTo>
                        <a:pt x="313" y="40"/>
                      </a:lnTo>
                      <a:lnTo>
                        <a:pt x="301" y="47"/>
                      </a:lnTo>
                      <a:lnTo>
                        <a:pt x="288" y="53"/>
                      </a:lnTo>
                      <a:lnTo>
                        <a:pt x="275" y="59"/>
                      </a:lnTo>
                      <a:lnTo>
                        <a:pt x="262" y="64"/>
                      </a:lnTo>
                      <a:lnTo>
                        <a:pt x="248" y="68"/>
                      </a:lnTo>
                      <a:lnTo>
                        <a:pt x="235" y="72"/>
                      </a:lnTo>
                      <a:lnTo>
                        <a:pt x="222" y="76"/>
                      </a:lnTo>
                      <a:lnTo>
                        <a:pt x="208" y="78"/>
                      </a:lnTo>
                      <a:lnTo>
                        <a:pt x="194" y="80"/>
                      </a:lnTo>
                      <a:lnTo>
                        <a:pt x="179" y="81"/>
                      </a:lnTo>
                      <a:lnTo>
                        <a:pt x="165"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750">
                  <a:extLst>
                    <a:ext uri="{FF2B5EF4-FFF2-40B4-BE49-F238E27FC236}">
                      <a16:creationId xmlns:a16="http://schemas.microsoft.com/office/drawing/2014/main" id="{D0758741-3B1D-4C59-B37F-B755D02288D7}"/>
                    </a:ext>
                  </a:extLst>
                </p:cNvPr>
                <p:cNvSpPr>
                  <a:spLocks/>
                </p:cNvSpPr>
                <p:nvPr/>
              </p:nvSpPr>
              <p:spPr bwMode="auto">
                <a:xfrm>
                  <a:off x="2751138" y="3206750"/>
                  <a:ext cx="115888" cy="147638"/>
                </a:xfrm>
                <a:custGeom>
                  <a:avLst/>
                  <a:gdLst>
                    <a:gd name="T0" fmla="*/ 0 w 361"/>
                    <a:gd name="T1" fmla="*/ 464 h 464"/>
                    <a:gd name="T2" fmla="*/ 29 w 361"/>
                    <a:gd name="T3" fmla="*/ 454 h 464"/>
                    <a:gd name="T4" fmla="*/ 57 w 361"/>
                    <a:gd name="T5" fmla="*/ 445 h 464"/>
                    <a:gd name="T6" fmla="*/ 83 w 361"/>
                    <a:gd name="T7" fmla="*/ 434 h 464"/>
                    <a:gd name="T8" fmla="*/ 107 w 361"/>
                    <a:gd name="T9" fmla="*/ 423 h 464"/>
                    <a:gd name="T10" fmla="*/ 130 w 361"/>
                    <a:gd name="T11" fmla="*/ 412 h 464"/>
                    <a:gd name="T12" fmla="*/ 152 w 361"/>
                    <a:gd name="T13" fmla="*/ 401 h 464"/>
                    <a:gd name="T14" fmla="*/ 172 w 361"/>
                    <a:gd name="T15" fmla="*/ 389 h 464"/>
                    <a:gd name="T16" fmla="*/ 191 w 361"/>
                    <a:gd name="T17" fmla="*/ 377 h 464"/>
                    <a:gd name="T18" fmla="*/ 209 w 361"/>
                    <a:gd name="T19" fmla="*/ 364 h 464"/>
                    <a:gd name="T20" fmla="*/ 225 w 361"/>
                    <a:gd name="T21" fmla="*/ 352 h 464"/>
                    <a:gd name="T22" fmla="*/ 240 w 361"/>
                    <a:gd name="T23" fmla="*/ 339 h 464"/>
                    <a:gd name="T24" fmla="*/ 254 w 361"/>
                    <a:gd name="T25" fmla="*/ 327 h 464"/>
                    <a:gd name="T26" fmla="*/ 267 w 361"/>
                    <a:gd name="T27" fmla="*/ 314 h 464"/>
                    <a:gd name="T28" fmla="*/ 279 w 361"/>
                    <a:gd name="T29" fmla="*/ 302 h 464"/>
                    <a:gd name="T30" fmla="*/ 290 w 361"/>
                    <a:gd name="T31" fmla="*/ 289 h 464"/>
                    <a:gd name="T32" fmla="*/ 299 w 361"/>
                    <a:gd name="T33" fmla="*/ 277 h 464"/>
                    <a:gd name="T34" fmla="*/ 316 w 361"/>
                    <a:gd name="T35" fmla="*/ 254 h 464"/>
                    <a:gd name="T36" fmla="*/ 330 w 361"/>
                    <a:gd name="T37" fmla="*/ 231 h 464"/>
                    <a:gd name="T38" fmla="*/ 341 w 361"/>
                    <a:gd name="T39" fmla="*/ 211 h 464"/>
                    <a:gd name="T40" fmla="*/ 349 w 361"/>
                    <a:gd name="T41" fmla="*/ 192 h 464"/>
                    <a:gd name="T42" fmla="*/ 358 w 361"/>
                    <a:gd name="T43" fmla="*/ 166 h 464"/>
                    <a:gd name="T44" fmla="*/ 361 w 361"/>
                    <a:gd name="T45" fmla="*/ 154 h 464"/>
                    <a:gd name="T46" fmla="*/ 361 w 361"/>
                    <a:gd name="T47" fmla="*/ 153 h 464"/>
                    <a:gd name="T48" fmla="*/ 361 w 361"/>
                    <a:gd name="T49" fmla="*/ 152 h 464"/>
                    <a:gd name="T50" fmla="*/ 361 w 361"/>
                    <a:gd name="T51" fmla="*/ 0 h 464"/>
                    <a:gd name="T52" fmla="*/ 0 w 361"/>
                    <a:gd name="T53" fmla="*/ 0 h 464"/>
                    <a:gd name="T54" fmla="*/ 0 w 361"/>
                    <a:gd name="T55"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1" h="464">
                      <a:moveTo>
                        <a:pt x="0" y="464"/>
                      </a:moveTo>
                      <a:lnTo>
                        <a:pt x="29" y="454"/>
                      </a:lnTo>
                      <a:lnTo>
                        <a:pt x="57" y="445"/>
                      </a:lnTo>
                      <a:lnTo>
                        <a:pt x="83" y="434"/>
                      </a:lnTo>
                      <a:lnTo>
                        <a:pt x="107" y="423"/>
                      </a:lnTo>
                      <a:lnTo>
                        <a:pt x="130" y="412"/>
                      </a:lnTo>
                      <a:lnTo>
                        <a:pt x="152" y="401"/>
                      </a:lnTo>
                      <a:lnTo>
                        <a:pt x="172" y="389"/>
                      </a:lnTo>
                      <a:lnTo>
                        <a:pt x="191" y="377"/>
                      </a:lnTo>
                      <a:lnTo>
                        <a:pt x="209" y="364"/>
                      </a:lnTo>
                      <a:lnTo>
                        <a:pt x="225" y="352"/>
                      </a:lnTo>
                      <a:lnTo>
                        <a:pt x="240" y="339"/>
                      </a:lnTo>
                      <a:lnTo>
                        <a:pt x="254" y="327"/>
                      </a:lnTo>
                      <a:lnTo>
                        <a:pt x="267" y="314"/>
                      </a:lnTo>
                      <a:lnTo>
                        <a:pt x="279" y="302"/>
                      </a:lnTo>
                      <a:lnTo>
                        <a:pt x="290" y="289"/>
                      </a:lnTo>
                      <a:lnTo>
                        <a:pt x="299" y="277"/>
                      </a:lnTo>
                      <a:lnTo>
                        <a:pt x="316" y="254"/>
                      </a:lnTo>
                      <a:lnTo>
                        <a:pt x="330" y="231"/>
                      </a:lnTo>
                      <a:lnTo>
                        <a:pt x="341" y="211"/>
                      </a:lnTo>
                      <a:lnTo>
                        <a:pt x="349" y="192"/>
                      </a:lnTo>
                      <a:lnTo>
                        <a:pt x="358" y="166"/>
                      </a:lnTo>
                      <a:lnTo>
                        <a:pt x="361" y="154"/>
                      </a:lnTo>
                      <a:lnTo>
                        <a:pt x="361" y="153"/>
                      </a:lnTo>
                      <a:lnTo>
                        <a:pt x="361" y="152"/>
                      </a:lnTo>
                      <a:lnTo>
                        <a:pt x="361" y="0"/>
                      </a:lnTo>
                      <a:lnTo>
                        <a:pt x="0" y="0"/>
                      </a:lnTo>
                      <a:lnTo>
                        <a:pt x="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Rectangle 10">
                <a:extLst>
                  <a:ext uri="{FF2B5EF4-FFF2-40B4-BE49-F238E27FC236}">
                    <a16:creationId xmlns:a16="http://schemas.microsoft.com/office/drawing/2014/main" id="{C8B51623-40DD-4CEF-A0CC-29D42791E489}"/>
                  </a:ext>
                </a:extLst>
              </p:cNvPr>
              <p:cNvSpPr/>
              <p:nvPr/>
            </p:nvSpPr>
            <p:spPr>
              <a:xfrm>
                <a:off x="2137720" y="2838701"/>
                <a:ext cx="5240841" cy="1097069"/>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B9BD4122-F23A-4ECB-AF50-F57A4F5EA1C2}"/>
                </a:ext>
              </a:extLst>
            </p:cNvPr>
            <p:cNvSpPr txBox="1"/>
            <p:nvPr/>
          </p:nvSpPr>
          <p:spPr>
            <a:xfrm>
              <a:off x="2613528" y="4739913"/>
              <a:ext cx="3020379" cy="954107"/>
            </a:xfrm>
            <a:prstGeom prst="rect">
              <a:avLst/>
            </a:prstGeom>
            <a:noFill/>
          </p:spPr>
          <p:txBody>
            <a:bodyPr wrap="none" rtlCol="0">
              <a:spAutoFit/>
            </a:bodyPr>
            <a:lstStyle/>
            <a:p>
              <a:r>
                <a:rPr lang="en-US" sz="2800" b="1" dirty="0">
                  <a:solidFill>
                    <a:schemeClr val="bg1"/>
                  </a:solidFill>
                </a:rPr>
                <a:t>Example and Code</a:t>
              </a:r>
            </a:p>
            <a:p>
              <a:endParaRPr lang="en-US" sz="2800" dirty="0"/>
            </a:p>
          </p:txBody>
        </p:sp>
      </p:grpSp>
      <p:sp>
        <p:nvSpPr>
          <p:cNvPr id="16" name="TextBox 15">
            <a:extLst>
              <a:ext uri="{FF2B5EF4-FFF2-40B4-BE49-F238E27FC236}">
                <a16:creationId xmlns:a16="http://schemas.microsoft.com/office/drawing/2014/main" id="{91F92AA1-21A7-4E11-B4D7-EAC670F09200}"/>
              </a:ext>
            </a:extLst>
          </p:cNvPr>
          <p:cNvSpPr txBox="1"/>
          <p:nvPr/>
        </p:nvSpPr>
        <p:spPr>
          <a:xfrm>
            <a:off x="1539260" y="2644170"/>
            <a:ext cx="8943539" cy="1569660"/>
          </a:xfrm>
          <a:prstGeom prst="rect">
            <a:avLst/>
          </a:prstGeom>
          <a:noFill/>
        </p:spPr>
        <p:txBody>
          <a:bodyPr wrap="none" rtlCol="0">
            <a:spAutoFit/>
          </a:bodyPr>
          <a:lstStyle/>
          <a:p>
            <a:pPr algn="r" rtl="1"/>
            <a:br>
              <a:rPr lang="ar-LY" sz="2400" dirty="0"/>
            </a:br>
            <a:r>
              <a:rPr lang="ar-LY" sz="2400" dirty="0"/>
              <a:t>هنا مثال يوضح استخدام تطبيق </a:t>
            </a:r>
            <a:r>
              <a:rPr lang="en-US" sz="2400" dirty="0"/>
              <a:t> Widget.</a:t>
            </a:r>
          </a:p>
          <a:p>
            <a:pPr algn="r" rtl="1"/>
            <a:r>
              <a:rPr lang="en-US" sz="2400" dirty="0"/>
              <a:t> </a:t>
            </a:r>
            <a:r>
              <a:rPr lang="ar-LY" sz="2400" dirty="0"/>
              <a:t>يقوم بإنشاء تطبيقات </a:t>
            </a:r>
            <a:r>
              <a:rPr lang="en-US" sz="2400" dirty="0"/>
              <a:t>Widget </a:t>
            </a:r>
            <a:r>
              <a:rPr lang="ar-LY" sz="2400" dirty="0"/>
              <a:t>الأساسية التي ستفتح موقع الويب الحالي هذا في المتصفح. </a:t>
            </a:r>
            <a:br>
              <a:rPr lang="ar-LY" sz="2400" dirty="0"/>
            </a:br>
            <a:endParaRPr lang="en-US" sz="2400" dirty="0"/>
          </a:p>
        </p:txBody>
      </p:sp>
    </p:spTree>
    <p:extLst>
      <p:ext uri="{BB962C8B-B14F-4D97-AF65-F5344CB8AC3E}">
        <p14:creationId xmlns:p14="http://schemas.microsoft.com/office/powerpoint/2010/main" val="220989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838407-9709-4ED5-A01E-B2B053E2531D}"/>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9CB8FAF2-6FA0-4ED2-BDDC-4C0D7D6B6940}"/>
              </a:ext>
            </a:extLst>
          </p:cNvPr>
          <p:cNvSpPr>
            <a:spLocks noGrp="1"/>
          </p:cNvSpPr>
          <p:nvPr>
            <p:ph type="sldNum" sz="quarter" idx="12"/>
          </p:nvPr>
        </p:nvSpPr>
        <p:spPr/>
        <p:txBody>
          <a:bodyPr/>
          <a:lstStyle/>
          <a:p>
            <a:fld id="{0FD50806-BABF-4915-9689-3B9956D1C75C}" type="slidenum">
              <a:rPr lang="en-US" smtClean="0"/>
              <a:pPr/>
              <a:t>7</a:t>
            </a:fld>
            <a:endParaRPr lang="en-US" dirty="0"/>
          </a:p>
        </p:txBody>
      </p:sp>
      <p:pic>
        <p:nvPicPr>
          <p:cNvPr id="6" name="Picture 5">
            <a:extLst>
              <a:ext uri="{FF2B5EF4-FFF2-40B4-BE49-F238E27FC236}">
                <a16:creationId xmlns:a16="http://schemas.microsoft.com/office/drawing/2014/main" id="{DEC04843-FE98-4C54-AA5F-B319676AA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25649"/>
            <a:ext cx="927652" cy="927652"/>
          </a:xfrm>
          <a:prstGeom prst="rect">
            <a:avLst/>
          </a:prstGeom>
        </p:spPr>
      </p:pic>
      <p:pic>
        <p:nvPicPr>
          <p:cNvPr id="5" name="Picture 4">
            <a:extLst>
              <a:ext uri="{FF2B5EF4-FFF2-40B4-BE49-F238E27FC236}">
                <a16:creationId xmlns:a16="http://schemas.microsoft.com/office/drawing/2014/main" id="{98AFF630-D50D-438A-A74D-50FDA7A504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13" y="2077628"/>
            <a:ext cx="10216373" cy="3007781"/>
          </a:xfrm>
          <a:prstGeom prst="rect">
            <a:avLst/>
          </a:prstGeom>
        </p:spPr>
      </p:pic>
      <p:sp>
        <p:nvSpPr>
          <p:cNvPr id="7" name="TextBox 6">
            <a:extLst>
              <a:ext uri="{FF2B5EF4-FFF2-40B4-BE49-F238E27FC236}">
                <a16:creationId xmlns:a16="http://schemas.microsoft.com/office/drawing/2014/main" id="{A275BBFA-87FC-48B5-810D-686077D41BF2}"/>
              </a:ext>
            </a:extLst>
          </p:cNvPr>
          <p:cNvSpPr txBox="1"/>
          <p:nvPr/>
        </p:nvSpPr>
        <p:spPr>
          <a:xfrm>
            <a:off x="4492487" y="266309"/>
            <a:ext cx="3464153" cy="646331"/>
          </a:xfrm>
          <a:prstGeom prst="rect">
            <a:avLst/>
          </a:prstGeom>
          <a:noFill/>
        </p:spPr>
        <p:txBody>
          <a:bodyPr wrap="none" rtlCol="0">
            <a:spAutoFit/>
          </a:bodyPr>
          <a:lstStyle/>
          <a:p>
            <a:r>
              <a:rPr lang="en-US" sz="3600" b="1" dirty="0"/>
              <a:t> MainActivity.java</a:t>
            </a:r>
          </a:p>
        </p:txBody>
      </p:sp>
    </p:spTree>
    <p:extLst>
      <p:ext uri="{BB962C8B-B14F-4D97-AF65-F5344CB8AC3E}">
        <p14:creationId xmlns:p14="http://schemas.microsoft.com/office/powerpoint/2010/main" val="219959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0C03CF-82F3-4F27-AC32-8D3292D524BA}"/>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8AB113B4-9FEA-4EFB-A4AE-F7151F3E6C1C}"/>
              </a:ext>
            </a:extLst>
          </p:cNvPr>
          <p:cNvSpPr>
            <a:spLocks noGrp="1"/>
          </p:cNvSpPr>
          <p:nvPr>
            <p:ph type="sldNum" sz="quarter" idx="12"/>
          </p:nvPr>
        </p:nvSpPr>
        <p:spPr/>
        <p:txBody>
          <a:bodyPr/>
          <a:lstStyle/>
          <a:p>
            <a:fld id="{0FD50806-BABF-4915-9689-3B9956D1C75C}" type="slidenum">
              <a:rPr lang="en-US" smtClean="0"/>
              <a:pPr/>
              <a:t>8</a:t>
            </a:fld>
            <a:endParaRPr lang="en-US" dirty="0"/>
          </a:p>
        </p:txBody>
      </p:sp>
      <p:pic>
        <p:nvPicPr>
          <p:cNvPr id="5" name="Picture 4">
            <a:extLst>
              <a:ext uri="{FF2B5EF4-FFF2-40B4-BE49-F238E27FC236}">
                <a16:creationId xmlns:a16="http://schemas.microsoft.com/office/drawing/2014/main" id="{B7D4CB35-63ED-4B91-9C5B-7043F895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 y="125649"/>
            <a:ext cx="927652" cy="927652"/>
          </a:xfrm>
          <a:prstGeom prst="rect">
            <a:avLst/>
          </a:prstGeom>
        </p:spPr>
      </p:pic>
      <p:pic>
        <p:nvPicPr>
          <p:cNvPr id="7" name="Picture 6">
            <a:extLst>
              <a:ext uri="{FF2B5EF4-FFF2-40B4-BE49-F238E27FC236}">
                <a16:creationId xmlns:a16="http://schemas.microsoft.com/office/drawing/2014/main" id="{63B80871-A899-40E5-913C-495DF712A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85" y="1514591"/>
            <a:ext cx="9986194" cy="4435129"/>
          </a:xfrm>
          <a:prstGeom prst="rect">
            <a:avLst/>
          </a:prstGeom>
        </p:spPr>
      </p:pic>
      <p:sp>
        <p:nvSpPr>
          <p:cNvPr id="8" name="TextBox 7">
            <a:extLst>
              <a:ext uri="{FF2B5EF4-FFF2-40B4-BE49-F238E27FC236}">
                <a16:creationId xmlns:a16="http://schemas.microsoft.com/office/drawing/2014/main" id="{42FC226F-DACB-427B-BB20-AB54AA96BE5F}"/>
              </a:ext>
            </a:extLst>
          </p:cNvPr>
          <p:cNvSpPr txBox="1"/>
          <p:nvPr/>
        </p:nvSpPr>
        <p:spPr>
          <a:xfrm>
            <a:off x="4492487" y="266309"/>
            <a:ext cx="3464153" cy="646331"/>
          </a:xfrm>
          <a:prstGeom prst="rect">
            <a:avLst/>
          </a:prstGeom>
          <a:noFill/>
        </p:spPr>
        <p:txBody>
          <a:bodyPr wrap="none" rtlCol="0">
            <a:spAutoFit/>
          </a:bodyPr>
          <a:lstStyle/>
          <a:p>
            <a:r>
              <a:rPr lang="en-US" sz="3600" b="1" dirty="0"/>
              <a:t> MainActivity.java</a:t>
            </a:r>
          </a:p>
        </p:txBody>
      </p:sp>
    </p:spTree>
    <p:extLst>
      <p:ext uri="{BB962C8B-B14F-4D97-AF65-F5344CB8AC3E}">
        <p14:creationId xmlns:p14="http://schemas.microsoft.com/office/powerpoint/2010/main" val="312526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02BE5A4-B7BF-44EC-BB53-306013105ED6}"/>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1EA1F8D2-21D0-403A-A2B2-09EDC8B739C5}"/>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5" name="TextBox 4">
            <a:extLst>
              <a:ext uri="{FF2B5EF4-FFF2-40B4-BE49-F238E27FC236}">
                <a16:creationId xmlns:a16="http://schemas.microsoft.com/office/drawing/2014/main" id="{C66EFFAE-5834-4E29-B9DF-1621E36BC773}"/>
              </a:ext>
            </a:extLst>
          </p:cNvPr>
          <p:cNvSpPr txBox="1"/>
          <p:nvPr/>
        </p:nvSpPr>
        <p:spPr>
          <a:xfrm>
            <a:off x="2989540" y="246714"/>
            <a:ext cx="6212919" cy="707886"/>
          </a:xfrm>
          <a:prstGeom prst="rect">
            <a:avLst/>
          </a:prstGeom>
          <a:noFill/>
        </p:spPr>
        <p:txBody>
          <a:bodyPr wrap="none" rtlCol="0">
            <a:spAutoFit/>
          </a:bodyPr>
          <a:lstStyle/>
          <a:p>
            <a:r>
              <a:rPr lang="en-US" sz="4000" b="1" dirty="0"/>
              <a:t> res/layout/activity_main.xml</a:t>
            </a:r>
          </a:p>
        </p:txBody>
      </p:sp>
      <p:pic>
        <p:nvPicPr>
          <p:cNvPr id="7" name="Picture 6">
            <a:extLst>
              <a:ext uri="{FF2B5EF4-FFF2-40B4-BE49-F238E27FC236}">
                <a16:creationId xmlns:a16="http://schemas.microsoft.com/office/drawing/2014/main" id="{7E793251-483C-447C-9CA2-486807D66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9422" y="1146763"/>
            <a:ext cx="8033153" cy="5362947"/>
          </a:xfrm>
          <a:prstGeom prst="rect">
            <a:avLst/>
          </a:prstGeom>
        </p:spPr>
      </p:pic>
      <p:pic>
        <p:nvPicPr>
          <p:cNvPr id="8" name="Picture 7">
            <a:extLst>
              <a:ext uri="{FF2B5EF4-FFF2-40B4-BE49-F238E27FC236}">
                <a16:creationId xmlns:a16="http://schemas.microsoft.com/office/drawing/2014/main" id="{B5DF8EE5-B827-4DE4-B5D9-E3D129457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48" y="125649"/>
            <a:ext cx="927652" cy="927652"/>
          </a:xfrm>
          <a:prstGeom prst="rect">
            <a:avLst/>
          </a:prstGeom>
        </p:spPr>
      </p:pic>
    </p:spTree>
    <p:extLst>
      <p:ext uri="{BB962C8B-B14F-4D97-AF65-F5344CB8AC3E}">
        <p14:creationId xmlns:p14="http://schemas.microsoft.com/office/powerpoint/2010/main" val="2889163052"/>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board Templates Microsoft .potx" id="{4D573A18-E299-4CE9-BBD1-53C12673C0E6}" vid="{77D55C14-41CC-445A-B13B-4FC724EC0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Dashboard, from 24Slides</Template>
  <TotalTime>0</TotalTime>
  <Words>215</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inherit</vt:lpstr>
      <vt:lpstr>Segoe UI Light</vt:lpstr>
      <vt:lpstr>Office Theme</vt:lpstr>
      <vt:lpstr>Slide 1</vt:lpstr>
      <vt:lpstr>Slide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2019-02-15T20:08:56Z</dcterms:created>
  <dcterms:modified xsi:type="dcterms:W3CDTF">2019-02-16T18:36:18Z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2018-11-28T20:49:40.5544844Z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