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47" autoAdjust="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outlineViewPr>
    <p:cViewPr>
      <p:scale>
        <a:sx n="33" d="100"/>
        <a:sy n="33" d="100"/>
      </p:scale>
      <p:origin x="0" y="-44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523C1-5C50-45D6-B019-39F10D9EC6B2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E966F-62D7-4EB8-BBB7-784DFB4C7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7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0EF6-C0DA-4286-B3C8-8E9B7724B32D}" type="datetime1">
              <a:rPr lang="en-GB" smtClean="0"/>
              <a:t>18/10/2024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Alaa Mousa Hasan | Weather Forcase schudler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194-EB79-4860-B337-EE7528C1E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19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1547-B25D-437D-8EE7-9ADA34FC3AC4}" type="datetime1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Alaa Mousa Hasan | Weather Forcase schudler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194-EB79-4860-B337-EE7528C1E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67686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1547-B25D-437D-8EE7-9ADA34FC3AC4}" type="datetime1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Alaa Mousa Hasan | Weather Forcase schudler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194-EB79-4860-B337-EE7528C1E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24504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1547-B25D-437D-8EE7-9ADA34FC3AC4}" type="datetime1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Alaa Mousa Hasan | Weather Forcase schudler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194-EB79-4860-B337-EE7528C1E1B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94745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1547-B25D-437D-8EE7-9ADA34FC3AC4}" type="datetime1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Alaa Mousa Hasan | Weather Forcase schudler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194-EB79-4860-B337-EE7528C1E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49896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1547-B25D-437D-8EE7-9ADA34FC3AC4}" type="datetime1">
              <a:rPr lang="en-GB" smtClean="0"/>
              <a:t>18/10/2024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Alaa Mousa Hasan | Weather Forcase schudler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194-EB79-4860-B337-EE7528C1E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91954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1547-B25D-437D-8EE7-9ADA34FC3AC4}" type="datetime1">
              <a:rPr lang="en-GB" smtClean="0"/>
              <a:t>18/10/2024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Alaa Mousa Hasan | Weather Forcase schudler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194-EB79-4860-B337-EE7528C1E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161829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27FE-20A5-4B1A-995D-954595DD8DF5}" type="datetime1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Alaa Mousa Hasan | Weather Forcase schudler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194-EB79-4860-B337-EE7528C1E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33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385B-395B-438F-BD50-4B925384943F}" type="datetime1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Alaa Mousa Hasan | Weather Forcase schudler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194-EB79-4860-B337-EE7528C1E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60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372C-1DD0-409C-B9EA-E1041130A366}" type="datetime1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Alaa Mousa Hasan | Weather Forcase schudler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194-EB79-4860-B337-EE7528C1E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DCB4-1BF3-4C4B-A684-402430F21E0F}" type="datetime1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Alaa Mousa Hasan | Weather Forcase schudler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194-EB79-4860-B337-EE7528C1E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73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370D-8AE6-4713-B675-C9F7D3D57507}" type="datetime1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Alaa Mousa Hasan | Weather Forcase schudler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194-EB79-4860-B337-EE7528C1E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90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D58E-C227-4FEF-A970-803B86E2B45A}" type="datetime1">
              <a:rPr lang="en-GB" smtClean="0"/>
              <a:t>18/10/2024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Alaa Mousa Hasan | Weather Forcase schudler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194-EB79-4860-B337-EE7528C1E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31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0787-113C-4CED-B4AE-DA6D47E0AF60}" type="datetime1">
              <a:rPr lang="en-GB" smtClean="0"/>
              <a:t>18/10/2024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Alaa Mousa Hasan | Weather Forcase schudler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194-EB79-4860-B337-EE7528C1E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99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6CB1-5F9A-4EAA-AFC7-C9E24FE5750E}" type="datetime1">
              <a:rPr lang="en-GB" smtClean="0"/>
              <a:t>18/10/2024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Alaa Mousa Hasan | Weather Forcase schudler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194-EB79-4860-B337-EE7528C1E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69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F9E9-4EA5-4296-89EF-5FB729DC4F35}" type="datetime1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Alaa Mousa Hasan | Weather Forcase schudler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194-EB79-4860-B337-EE7528C1E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41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091B-29E3-413E-A0E4-841DFF84812E}" type="datetime1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Alaa Mousa Hasan | Weather Forcase schudler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194-EB79-4860-B337-EE7528C1E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14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C0E1547-B25D-437D-8EE7-9ADA34FC3AC4}" type="datetime1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Alaa Mousa Hasan | Weather Forcase schudler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AA28194-EB79-4860-B337-EE7528C1E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609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DEA8E-BF50-D17A-EBE1-393043248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87356"/>
            <a:ext cx="9144000" cy="2486130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solidFill>
                  <a:schemeClr val="tx1">
                    <a:lumMod val="95000"/>
                  </a:schemeClr>
                </a:solidFill>
              </a:rPr>
              <a:t>Weather forecast scheduler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EEE3C-51E9-C709-F29C-407E4839C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28057"/>
            <a:ext cx="9144000" cy="1567489"/>
          </a:xfrm>
        </p:spPr>
        <p:txBody>
          <a:bodyPr>
            <a:normAutofit/>
          </a:bodyPr>
          <a:lstStyle/>
          <a:p>
            <a:pPr algn="ctr"/>
            <a:r>
              <a:rPr lang="en-GB" sz="2800" dirty="0">
                <a:solidFill>
                  <a:schemeClr val="tx2"/>
                </a:solidFill>
              </a:rPr>
              <a:t>Alaa Mousa Hasan</a:t>
            </a:r>
          </a:p>
        </p:txBody>
      </p:sp>
    </p:spTree>
    <p:extLst>
      <p:ext uri="{BB962C8B-B14F-4D97-AF65-F5344CB8AC3E}">
        <p14:creationId xmlns:p14="http://schemas.microsoft.com/office/powerpoint/2010/main" val="290992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98F5-E5F5-9441-EAF7-45ACCE32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28AB3-A22B-8ED7-B2C4-68C41D9B7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Weather Report Automation</a:t>
            </a:r>
            <a:r>
              <a:rPr lang="en-GB" dirty="0"/>
              <a:t> </a:t>
            </a:r>
          </a:p>
          <a:p>
            <a:r>
              <a:rPr lang="en-GB" dirty="0"/>
              <a:t>The Approach to Automation</a:t>
            </a:r>
          </a:p>
          <a:p>
            <a:r>
              <a:rPr lang="en-US" dirty="0"/>
              <a:t>Strategy Planning for Implementing the Concept</a:t>
            </a:r>
          </a:p>
          <a:p>
            <a:r>
              <a:rPr lang="de-DE" dirty="0"/>
              <a:t>Technical Implementation </a:t>
            </a:r>
          </a:p>
          <a:p>
            <a:r>
              <a:rPr lang="de-DE" dirty="0"/>
              <a:t>Project Outcome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C147F-57E8-DAA2-5EBF-30BCA10B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EE45-1365-499E-AE97-F838D068C3F3}" type="datetime1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7472E-0F6F-01FF-7F1E-5A3DAED4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Alaa Mousa Hasan | Weather forecast scheduler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2AC40-22D2-FDB5-A505-08E54E07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194-EB79-4860-B337-EE7528C1E1B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12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B2B5-F349-4843-CE95-89324642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Weather Report Automation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FB4B-2B9D-0063-12D0-B09032A73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Automates the process of fetching weather data, generating a report, and sending it via email.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Goal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Fetches a 14-day weather forecast.		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Generates a PDF report.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Sends the report via email.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E82DA-413C-7E4B-7FC8-9A421018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372C-1DD0-409C-B9EA-E1041130A366}" type="datetime1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4344-FF7E-CCAD-0935-9D0E5920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Alaa Mousa Hasan | Weather Forcase schudler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893F2-52DE-152F-2767-A3C5E2E3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194-EB79-4860-B337-EE7528C1E1BB}" type="slidenum">
              <a:rPr lang="en-GB" smtClean="0"/>
              <a:t>3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187E21-2B6B-4274-EE13-53ADF86ADC0E}"/>
              </a:ext>
            </a:extLst>
          </p:cNvPr>
          <p:cNvSpPr/>
          <p:nvPr/>
        </p:nvSpPr>
        <p:spPr>
          <a:xfrm>
            <a:off x="8925039" y="4257635"/>
            <a:ext cx="2428760" cy="588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Weather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D58FFD-8530-0F53-9FCF-77CD67C1A6BE}"/>
              </a:ext>
            </a:extLst>
          </p:cNvPr>
          <p:cNvSpPr/>
          <p:nvPr/>
        </p:nvSpPr>
        <p:spPr>
          <a:xfrm>
            <a:off x="8925040" y="2920909"/>
            <a:ext cx="2428760" cy="588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Weather data web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B437F5-DA79-699D-B3DA-24F7AB603598}"/>
              </a:ext>
            </a:extLst>
          </p:cNvPr>
          <p:cNvSpPr/>
          <p:nvPr/>
        </p:nvSpPr>
        <p:spPr>
          <a:xfrm>
            <a:off x="8925040" y="5574603"/>
            <a:ext cx="2428760" cy="588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Target Email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26DBA3-0A21-4E91-4B36-649CBAF44D7F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10139419" y="3509558"/>
            <a:ext cx="1" cy="74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2D4C16-6E9D-51C7-985A-7751FA14A931}"/>
              </a:ext>
            </a:extLst>
          </p:cNvPr>
          <p:cNvCxnSpPr>
            <a:cxnSpLocks/>
          </p:cNvCxnSpPr>
          <p:nvPr/>
        </p:nvCxnSpPr>
        <p:spPr>
          <a:xfrm flipH="1">
            <a:off x="10139419" y="4860906"/>
            <a:ext cx="3828" cy="69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C3E532-BD48-D720-5F2A-1E44A815E361}"/>
              </a:ext>
            </a:extLst>
          </p:cNvPr>
          <p:cNvSpPr txBox="1"/>
          <p:nvPr/>
        </p:nvSpPr>
        <p:spPr>
          <a:xfrm>
            <a:off x="10139420" y="5122630"/>
            <a:ext cx="78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761095-B0A5-B2CC-7A3B-1D0114D2DDD4}"/>
              </a:ext>
            </a:extLst>
          </p:cNvPr>
          <p:cNvSpPr txBox="1"/>
          <p:nvPr/>
        </p:nvSpPr>
        <p:spPr>
          <a:xfrm>
            <a:off x="10139419" y="3805662"/>
            <a:ext cx="78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170391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447C-0313-F68E-6BF7-2E93C12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Approach </a:t>
            </a:r>
            <a:r>
              <a:rPr lang="de-DE" dirty="0" err="1"/>
              <a:t>to</a:t>
            </a:r>
            <a:r>
              <a:rPr lang="de-DE" dirty="0"/>
              <a:t> Automation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FECE3-7007-51A7-AFE4-BBD29AB33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Manually checking, formatting, and sending weather reports.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Solution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fully automated system that: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Fetches weather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Formats and generates a PDF report.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Sends the report automatically via email.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68B6D-991D-FCFC-4B38-D0DF2C73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372C-1DD0-409C-B9EA-E1041130A366}" type="datetime1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C84A-F2F1-2CF5-0133-04C42A69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Alaa Mousa Hasan | Weather Forcase schudler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7BDBF-009F-916E-AD3F-55D8A8E7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194-EB79-4860-B337-EE7528C1E1BB}" type="slidenum">
              <a:rPr lang="en-GB" smtClean="0"/>
              <a:t>4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CAB90-1F2E-EB3F-D345-9CEF331EA859}"/>
              </a:ext>
            </a:extLst>
          </p:cNvPr>
          <p:cNvSpPr/>
          <p:nvPr/>
        </p:nvSpPr>
        <p:spPr>
          <a:xfrm>
            <a:off x="8275045" y="4319529"/>
            <a:ext cx="2428760" cy="588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Weather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C7B801-4D1C-C016-7C5B-350656DAEAD5}"/>
              </a:ext>
            </a:extLst>
          </p:cNvPr>
          <p:cNvSpPr/>
          <p:nvPr/>
        </p:nvSpPr>
        <p:spPr>
          <a:xfrm>
            <a:off x="8275045" y="3623654"/>
            <a:ext cx="2428760" cy="588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Weather data web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1D3894-07AC-BAFB-7CE1-0B8F63621D87}"/>
              </a:ext>
            </a:extLst>
          </p:cNvPr>
          <p:cNvSpPr/>
          <p:nvPr/>
        </p:nvSpPr>
        <p:spPr>
          <a:xfrm>
            <a:off x="8275045" y="5043115"/>
            <a:ext cx="2428760" cy="588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Target Email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3F3F9-CE81-E784-5538-06C332DFE47B}"/>
              </a:ext>
            </a:extLst>
          </p:cNvPr>
          <p:cNvSpPr/>
          <p:nvPr/>
        </p:nvSpPr>
        <p:spPr>
          <a:xfrm>
            <a:off x="7733841" y="3172858"/>
            <a:ext cx="3448279" cy="284235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E54B20-E9F1-A3FA-E7F9-46BA1B5A64BA}"/>
              </a:ext>
            </a:extLst>
          </p:cNvPr>
          <p:cNvSpPr txBox="1"/>
          <p:nvPr/>
        </p:nvSpPr>
        <p:spPr>
          <a:xfrm>
            <a:off x="7733841" y="3147096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Automated</a:t>
            </a:r>
          </a:p>
        </p:txBody>
      </p:sp>
    </p:spTree>
    <p:extLst>
      <p:ext uri="{BB962C8B-B14F-4D97-AF65-F5344CB8AC3E}">
        <p14:creationId xmlns:p14="http://schemas.microsoft.com/office/powerpoint/2010/main" val="60054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D290-56D5-A625-5EFA-D8B5FF4F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Strategy Planning for Implementing the Concept</a:t>
            </a:r>
            <a:endParaRPr lang="en-GB" dirty="0"/>
          </a:p>
        </p:txBody>
      </p:sp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1D05B3D-2326-4D3C-210B-E766DFA32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646" y="1825625"/>
            <a:ext cx="7413568" cy="434330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41C59-E5B9-8EC1-F138-35C95659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372C-1DD0-409C-B9EA-E1041130A366}" type="datetime1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99DE2-8486-7D4E-0C30-B45A1F21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Alaa Mousa Hasan | Weather Forcase schudler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E258A-D339-A0D0-F863-976AE849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194-EB79-4860-B337-EE7528C1E1B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92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D290-56D5-A625-5EFA-D8B5FF4F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Technical Implementation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41C59-E5B9-8EC1-F138-35C95659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372C-1DD0-409C-B9EA-E1041130A366}" type="datetime1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99DE2-8486-7D4E-0C30-B45A1F21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Alaa Mousa Hasan | Weather Forcase schudler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E258A-D339-A0D0-F863-976AE849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194-EB79-4860-B337-EE7528C1E1BB}" type="slidenum">
              <a:rPr lang="en-GB" smtClean="0"/>
              <a:t>6</a:t>
            </a:fld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8F00C-3807-9A60-4E49-3618D4C5A587}"/>
              </a:ext>
            </a:extLst>
          </p:cNvPr>
          <p:cNvSpPr txBox="1"/>
          <p:nvPr/>
        </p:nvSpPr>
        <p:spPr>
          <a:xfrm>
            <a:off x="887776" y="1649575"/>
            <a:ext cx="367963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Technologies</a:t>
            </a:r>
            <a:r>
              <a:rPr lang="de-DE" sz="2800" dirty="0"/>
              <a:t>:</a:t>
            </a:r>
          </a:p>
          <a:p>
            <a:endParaRPr lang="de-DE" sz="2800" dirty="0"/>
          </a:p>
          <a:p>
            <a:r>
              <a:rPr lang="de-DE" dirty="0"/>
              <a:t>Python</a:t>
            </a:r>
          </a:p>
          <a:p>
            <a:endParaRPr lang="de-DE" dirty="0"/>
          </a:p>
          <a:p>
            <a:r>
              <a:rPr lang="de-DE" dirty="0" err="1"/>
              <a:t>WeatherAPI</a:t>
            </a:r>
            <a:endParaRPr lang="de-DE" dirty="0"/>
          </a:p>
          <a:p>
            <a:endParaRPr lang="de-DE" dirty="0"/>
          </a:p>
          <a:p>
            <a:r>
              <a:rPr lang="de-DE" dirty="0"/>
              <a:t>FPDF </a:t>
            </a:r>
          </a:p>
          <a:p>
            <a:endParaRPr lang="de-DE" dirty="0"/>
          </a:p>
          <a:p>
            <a:r>
              <a:rPr lang="de-DE" dirty="0" err="1"/>
              <a:t>Smtplib</a:t>
            </a:r>
            <a:r>
              <a:rPr lang="de-DE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930FB5-78F0-67AD-597D-66C01747B9B9}"/>
              </a:ext>
            </a:extLst>
          </p:cNvPr>
          <p:cNvSpPr txBox="1"/>
          <p:nvPr/>
        </p:nvSpPr>
        <p:spPr>
          <a:xfrm>
            <a:off x="4694102" y="1608462"/>
            <a:ext cx="367963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Classes:</a:t>
            </a:r>
          </a:p>
          <a:p>
            <a:endParaRPr lang="de-DE" sz="2800" b="1" dirty="0"/>
          </a:p>
          <a:p>
            <a:r>
              <a:rPr lang="de-DE" dirty="0" err="1"/>
              <a:t>FetchData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ImportantData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PDFGenerator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EmailSender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ConfigReader</a:t>
            </a:r>
            <a:r>
              <a:rPr lang="de-DE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745840-9F3F-0C26-FB60-B28F285DBE43}"/>
              </a:ext>
            </a:extLst>
          </p:cNvPr>
          <p:cNvSpPr txBox="1"/>
          <p:nvPr/>
        </p:nvSpPr>
        <p:spPr>
          <a:xfrm>
            <a:off x="8512366" y="1608462"/>
            <a:ext cx="36796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Windows Task Scheduler: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Runs the batch file to trigger the Python script.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909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3C24-9E0C-C53B-1292-14E00540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Outcome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1E6EC-C223-19FE-8FA3-E64C59A49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system successfully automates:</a:t>
            </a:r>
          </a:p>
          <a:p>
            <a:pPr>
              <a:buFont typeface="+mj-lt"/>
              <a:buAutoNum type="arabicPeriod"/>
            </a:pPr>
            <a:r>
              <a:rPr lang="en-US" dirty="0"/>
              <a:t>Fetching weather data.</a:t>
            </a:r>
          </a:p>
          <a:p>
            <a:pPr>
              <a:buFont typeface="+mj-lt"/>
              <a:buAutoNum type="arabicPeriod"/>
            </a:pPr>
            <a:r>
              <a:rPr lang="en-US" dirty="0"/>
              <a:t>Extracting and formatting the weather information.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Generating a PDF report.</a:t>
            </a:r>
          </a:p>
          <a:p>
            <a:pPr>
              <a:buFont typeface="+mj-lt"/>
              <a:buAutoNum type="arabicPeriod"/>
            </a:pPr>
            <a:r>
              <a:rPr lang="en-US" dirty="0"/>
              <a:t>Sending the report to the recipient's email.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98E79-8D75-1E4A-BFFB-260D7DAB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372C-1DD0-409C-B9EA-E1041130A366}" type="datetime1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355D6-736D-D0C4-B799-F3AF340C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Alaa Mousa Hasan | Weather Forcase schudler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C854B-417C-D282-5B3E-A91044A4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194-EB79-4860-B337-EE7528C1E1B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25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3C24-9E0C-C53B-1292-14E00540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13414" cy="5451781"/>
          </a:xfrm>
        </p:spPr>
        <p:txBody>
          <a:bodyPr/>
          <a:lstStyle/>
          <a:p>
            <a:r>
              <a:rPr lang="en-GB" dirty="0"/>
              <a:t>Thanks</a:t>
            </a:r>
            <a:br>
              <a:rPr lang="en-GB" dirty="0"/>
            </a:br>
            <a:r>
              <a:rPr lang="en-GB" dirty="0"/>
              <a:t>Happy to hear your question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98E79-8D75-1E4A-BFFB-260D7DAB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372C-1DD0-409C-B9EA-E1041130A366}" type="datetime1">
              <a:rPr lang="en-GB" smtClean="0"/>
              <a:t>18/10/2024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355D6-736D-D0C4-B799-F3AF340C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Alaa Mousa Hasan | Weather Forcase schudler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C854B-417C-D282-5B3E-A91044A4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194-EB79-4860-B337-EE7528C1E1B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34758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270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Corbel</vt:lpstr>
      <vt:lpstr>Depth</vt:lpstr>
      <vt:lpstr>Weather forecast scheduler</vt:lpstr>
      <vt:lpstr>Agenda</vt:lpstr>
      <vt:lpstr>Introduction to Weather Report Automation</vt:lpstr>
      <vt:lpstr>The Approach to Automation</vt:lpstr>
      <vt:lpstr>Strategy Planning for Implementing the Concept</vt:lpstr>
      <vt:lpstr>Technical Implementation</vt:lpstr>
      <vt:lpstr>Project Outcome</vt:lpstr>
      <vt:lpstr>Thanks Happy to hear your question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Alaa MousaHasan</dc:creator>
  <cp:lastModifiedBy>Alaa MousaHasan</cp:lastModifiedBy>
  <cp:revision>2</cp:revision>
  <dcterms:created xsi:type="dcterms:W3CDTF">2024-10-18T13:36:38Z</dcterms:created>
  <dcterms:modified xsi:type="dcterms:W3CDTF">2024-10-18T14:26:41Z</dcterms:modified>
</cp:coreProperties>
</file>