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notesMasterIdLst>
    <p:notesMasterId r:id="rId11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98739D-9680-4B57-A320-D3C5BD9784B6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B6B426-DB50-4D1A-8AAD-13C540077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51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6B426-DB50-4D1A-8AAD-13C540077C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52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8D02-AAE2-4BD8-87E6-224361AF4392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40787-C56A-44A7-A128-EB0EDF38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93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8D02-AAE2-4BD8-87E6-224361AF4392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40787-C56A-44A7-A128-EB0EDF38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368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8D02-AAE2-4BD8-87E6-224361AF4392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40787-C56A-44A7-A128-EB0EDF38E24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32445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8D02-AAE2-4BD8-87E6-224361AF4392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40787-C56A-44A7-A128-EB0EDF38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33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8D02-AAE2-4BD8-87E6-224361AF4392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40787-C56A-44A7-A128-EB0EDF38E24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15926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8D02-AAE2-4BD8-87E6-224361AF4392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40787-C56A-44A7-A128-EB0EDF38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079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8D02-AAE2-4BD8-87E6-224361AF4392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40787-C56A-44A7-A128-EB0EDF38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9682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8D02-AAE2-4BD8-87E6-224361AF4392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40787-C56A-44A7-A128-EB0EDF38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26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8D02-AAE2-4BD8-87E6-224361AF4392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40787-C56A-44A7-A128-EB0EDF38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263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8D02-AAE2-4BD8-87E6-224361AF4392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40787-C56A-44A7-A128-EB0EDF38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930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8D02-AAE2-4BD8-87E6-224361AF4392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40787-C56A-44A7-A128-EB0EDF38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62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8D02-AAE2-4BD8-87E6-224361AF4392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40787-C56A-44A7-A128-EB0EDF38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049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8D02-AAE2-4BD8-87E6-224361AF4392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40787-C56A-44A7-A128-EB0EDF38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79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8D02-AAE2-4BD8-87E6-224361AF4392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40787-C56A-44A7-A128-EB0EDF38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40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8D02-AAE2-4BD8-87E6-224361AF4392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40787-C56A-44A7-A128-EB0EDF38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211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8D02-AAE2-4BD8-87E6-224361AF4392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40787-C56A-44A7-A128-EB0EDF38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517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08D02-AAE2-4BD8-87E6-224361AF4392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B440787-C56A-44A7-A128-EB0EDF38E24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MSIPCMContentMarking" descr="{&quot;HashCode&quot;:-1699574231,&quot;Placement&quot;:&quot;Footer&quot;}"/>
          <p:cNvSpPr txBox="1"/>
          <p:nvPr userDrawn="1"/>
        </p:nvSpPr>
        <p:spPr>
          <a:xfrm>
            <a:off x="0" y="6646927"/>
            <a:ext cx="619703" cy="21107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700" smtClean="0">
                <a:solidFill>
                  <a:srgbClr val="000000"/>
                </a:solidFill>
                <a:latin typeface="Calibri" panose="020F0502020204030204" pitchFamily="34" charset="0"/>
              </a:rPr>
              <a:t>C2 General</a:t>
            </a:r>
            <a:endParaRPr lang="en-US" sz="7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922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aaSHafeez/DevOps-Ass./edit/main/README.m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aaSHafeez/DevOps-Ass./edit/main/README.md" TargetMode="External"/><Relationship Id="rId2" Type="http://schemas.openxmlformats.org/officeDocument/2006/relationships/hyperlink" Target="https://github.com/AlaaSHafeez/DevOps-Ass./blob/main/playbook.ya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aaSHafeez/DevOps-Ass./blob/main/Groovy_scripting_Jenkins_Fil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rplgurjar/ci-cd-pipeline-using-groovy-script-1b0b27a0e0c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DevOps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941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DevOps tools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75" y="1562986"/>
            <a:ext cx="8440360" cy="4479039"/>
          </a:xfrm>
        </p:spPr>
      </p:pic>
    </p:spTree>
    <p:extLst>
      <p:ext uri="{BB962C8B-B14F-4D97-AF65-F5344CB8AC3E}">
        <p14:creationId xmlns:p14="http://schemas.microsoft.com/office/powerpoint/2010/main" val="4045280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35172"/>
            <a:ext cx="8596668" cy="1320800"/>
          </a:xfrm>
        </p:spPr>
        <p:txBody>
          <a:bodyPr/>
          <a:lstStyle/>
          <a:p>
            <a:r>
              <a:rPr lang="en-US" dirty="0" smtClean="0"/>
              <a:t>For our project we will use,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6" y="1456660"/>
            <a:ext cx="9303306" cy="5401339"/>
          </a:xfrm>
        </p:spPr>
      </p:pic>
    </p:spTree>
    <p:extLst>
      <p:ext uri="{BB962C8B-B14F-4D97-AF65-F5344CB8AC3E}">
        <p14:creationId xmlns:p14="http://schemas.microsoft.com/office/powerpoint/2010/main" val="2847435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049" y="914401"/>
            <a:ext cx="9466127" cy="5722385"/>
          </a:xfrm>
        </p:spPr>
        <p:txBody>
          <a:bodyPr/>
          <a:lstStyle/>
          <a:p>
            <a:r>
              <a:rPr lang="en-US" dirty="0"/>
              <a:t>As developer put the code on </a:t>
            </a:r>
            <a:r>
              <a:rPr lang="en-US" b="1" dirty="0"/>
              <a:t>GitHub</a:t>
            </a:r>
            <a:r>
              <a:rPr lang="en-US" b="1" dirty="0" smtClean="0"/>
              <a:t>.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dirty="0" smtClean="0"/>
              <a:t>Then DevOps </a:t>
            </a:r>
            <a:r>
              <a:rPr lang="en-US" dirty="0" smtClean="0"/>
              <a:t>person will start to,</a:t>
            </a:r>
          </a:p>
          <a:p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smtClean="0"/>
              <a:t>Prepare our deployment environment as a </a:t>
            </a:r>
            <a:r>
              <a:rPr lang="en-US" sz="1800" b="1" dirty="0" smtClean="0"/>
              <a:t>K8s cluster on AWS </a:t>
            </a:r>
            <a:r>
              <a:rPr lang="en-US" sz="1800" dirty="0" smtClean="0"/>
              <a:t>using</a:t>
            </a:r>
            <a:r>
              <a:rPr lang="en-US" sz="1800" b="1" dirty="0" smtClean="0"/>
              <a:t> Terraform</a:t>
            </a:r>
            <a:r>
              <a:rPr lang="en-US" sz="1800" dirty="0" smtClean="0"/>
              <a:t>.</a:t>
            </a: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smtClean="0"/>
              <a:t>Implement </a:t>
            </a:r>
            <a:r>
              <a:rPr lang="en-US" sz="1800" dirty="0"/>
              <a:t>the needed DevOps tools to create </a:t>
            </a:r>
            <a:r>
              <a:rPr lang="en-US" sz="1800" dirty="0" smtClean="0"/>
              <a:t>CI/CD </a:t>
            </a:r>
            <a:r>
              <a:rPr lang="en-US" sz="1800" dirty="0"/>
              <a:t>pipeline </a:t>
            </a:r>
            <a:r>
              <a:rPr lang="en-US" sz="1800" dirty="0" smtClean="0"/>
              <a:t>using </a:t>
            </a:r>
            <a:r>
              <a:rPr lang="en-US" sz="1800" b="1" dirty="0" err="1" smtClean="0"/>
              <a:t>Ansible</a:t>
            </a:r>
            <a:r>
              <a:rPr lang="en-US" sz="1800" dirty="0" smtClean="0"/>
              <a:t> configuration management tool.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smtClean="0"/>
              <a:t>CI/CD </a:t>
            </a:r>
            <a:r>
              <a:rPr lang="en-US" sz="1800" b="1" dirty="0" smtClean="0"/>
              <a:t>Jenkins</a:t>
            </a:r>
            <a:r>
              <a:rPr lang="en-US" sz="1800" dirty="0" smtClean="0"/>
              <a:t> </a:t>
            </a:r>
            <a:r>
              <a:rPr lang="en-US" sz="1800" dirty="0"/>
              <a:t>Pipeline using Groovy scripting </a:t>
            </a:r>
            <a:r>
              <a:rPr lang="en-US" sz="1800" dirty="0" smtClean="0"/>
              <a:t>Jenkins’ file.</a:t>
            </a:r>
            <a:endParaRPr lang="en-US" sz="1800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endParaRPr lang="en-US" i="1" dirty="0" smtClean="0"/>
          </a:p>
          <a:p>
            <a:pPr marL="0" indent="0">
              <a:buNone/>
            </a:pP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5311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Prepare our deployment environment as a </a:t>
            </a:r>
            <a:r>
              <a:rPr lang="en-US" b="1" dirty="0"/>
              <a:t>K8s cluster on AWS </a:t>
            </a:r>
            <a:r>
              <a:rPr lang="en-US" dirty="0"/>
              <a:t>using</a:t>
            </a:r>
            <a:r>
              <a:rPr lang="en-US" b="1" dirty="0"/>
              <a:t> Terraform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65005"/>
            <a:ext cx="8596668" cy="5018567"/>
          </a:xfrm>
        </p:spPr>
        <p:txBody>
          <a:bodyPr>
            <a:normAutofit/>
          </a:bodyPr>
          <a:lstStyle/>
          <a:p>
            <a:r>
              <a:rPr lang="en-US" dirty="0"/>
              <a:t>We’ll need to have the following resources installed to be able to follow along with the next steps:</a:t>
            </a:r>
          </a:p>
          <a:p>
            <a:r>
              <a:rPr lang="en-US" dirty="0"/>
              <a:t>o Terraform o kops o </a:t>
            </a:r>
            <a:r>
              <a:rPr lang="en-US" dirty="0" err="1"/>
              <a:t>kubectl</a:t>
            </a:r>
            <a:r>
              <a:rPr lang="en-US" dirty="0"/>
              <a:t> o AWS CLI</a:t>
            </a:r>
          </a:p>
          <a:p>
            <a:r>
              <a:rPr lang="en-US" dirty="0"/>
              <a:t>We need to create a couple of AWS resources, so let’s log in to the console and create </a:t>
            </a:r>
            <a:r>
              <a:rPr lang="en-US" dirty="0" smtClean="0"/>
              <a:t>“Amazon </a:t>
            </a:r>
            <a:r>
              <a:rPr lang="en-US" dirty="0"/>
              <a:t>Simple Storage Service (Amazon S3) </a:t>
            </a:r>
            <a:r>
              <a:rPr lang="en-US" dirty="0" smtClean="0"/>
              <a:t>bucket” and “Amazon </a:t>
            </a:r>
            <a:r>
              <a:rPr lang="en-US" dirty="0" err="1"/>
              <a:t>DynamoDB</a:t>
            </a:r>
            <a:r>
              <a:rPr lang="en-US" dirty="0"/>
              <a:t> </a:t>
            </a:r>
            <a:r>
              <a:rPr lang="en-US" dirty="0" smtClean="0"/>
              <a:t>table”.</a:t>
            </a:r>
          </a:p>
          <a:p>
            <a:r>
              <a:rPr lang="en-US" dirty="0" smtClean="0"/>
              <a:t>Then get the configuration files “backend.tf” &amp; “</a:t>
            </a:r>
            <a:r>
              <a:rPr lang="en-US" dirty="0" err="1" smtClean="0"/>
              <a:t>config</a:t>
            </a:r>
            <a:r>
              <a:rPr lang="en-US" dirty="0" smtClean="0"/>
              <a:t>/</a:t>
            </a:r>
            <a:r>
              <a:rPr lang="en-US" dirty="0" err="1" smtClean="0"/>
              <a:t>test.tfvarsfor</a:t>
            </a:r>
            <a:r>
              <a:rPr lang="en-US" dirty="0" smtClean="0"/>
              <a:t>” terraform ready to setup our </a:t>
            </a:r>
            <a:r>
              <a:rPr lang="en-US" dirty="0" err="1" smtClean="0"/>
              <a:t>env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/>
              <a:t>backend.tf</a:t>
            </a:r>
            <a:r>
              <a:rPr lang="en-US" dirty="0" smtClean="0"/>
              <a:t>: contains </a:t>
            </a:r>
            <a:r>
              <a:rPr lang="en-US" dirty="0"/>
              <a:t>the information about your Amazon S3 bucket and Amazon </a:t>
            </a:r>
            <a:r>
              <a:rPr lang="en-US" dirty="0" err="1"/>
              <a:t>DynamoDB</a:t>
            </a:r>
            <a:r>
              <a:rPr lang="en-US" dirty="0"/>
              <a:t> table</a:t>
            </a:r>
            <a:r>
              <a:rPr lang="en-US" dirty="0" smtClean="0"/>
              <a:t>.</a:t>
            </a:r>
          </a:p>
          <a:p>
            <a:pPr lvl="1"/>
            <a:r>
              <a:rPr lang="en-US" b="1" dirty="0" err="1" smtClean="0"/>
              <a:t>config</a:t>
            </a:r>
            <a:r>
              <a:rPr lang="en-US" b="1" dirty="0" smtClean="0"/>
              <a:t>/</a:t>
            </a:r>
            <a:r>
              <a:rPr lang="en-US" b="1" dirty="0" err="1" smtClean="0"/>
              <a:t>test.tfvarsfor</a:t>
            </a:r>
            <a:r>
              <a:rPr lang="en-US" dirty="0" smtClean="0"/>
              <a:t>: contains the k8s cluster environment configuration.</a:t>
            </a:r>
          </a:p>
          <a:p>
            <a:r>
              <a:rPr lang="en-US" dirty="0" smtClean="0"/>
              <a:t>Then initialize the Terraform and apply the terraform for the </a:t>
            </a:r>
            <a:r>
              <a:rPr lang="en-US" dirty="0" err="1" smtClean="0"/>
              <a:t>env</a:t>
            </a:r>
            <a:r>
              <a:rPr lang="en-US" dirty="0" smtClean="0"/>
              <a:t>. </a:t>
            </a:r>
            <a:r>
              <a:rPr lang="en-US" dirty="0" err="1"/>
              <a:t>c</a:t>
            </a:r>
            <a:r>
              <a:rPr lang="en-US" dirty="0" err="1" smtClean="0"/>
              <a:t>onfig</a:t>
            </a:r>
            <a:r>
              <a:rPr lang="en-US" dirty="0" smtClean="0"/>
              <a:t>. </a:t>
            </a:r>
            <a:r>
              <a:rPr lang="en-US" dirty="0"/>
              <a:t>f</a:t>
            </a:r>
            <a:r>
              <a:rPr lang="en-US" dirty="0" smtClean="0"/>
              <a:t>ile.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600" i="1" dirty="0"/>
              <a:t>Steps detailed: </a:t>
            </a:r>
            <a:r>
              <a:rPr lang="en-US" sz="1600" i="1" u="sng" dirty="0">
                <a:hlinkClick r:id="rId2"/>
              </a:rPr>
              <a:t>https://github.com/AlaaSHafeez/DevOps-Ass./edit/main/README.md</a:t>
            </a:r>
            <a:endParaRPr lang="en-US" sz="1600" i="1" u="sng" dirty="0" smtClean="0"/>
          </a:p>
        </p:txBody>
      </p:sp>
    </p:spTree>
    <p:extLst>
      <p:ext uri="{BB962C8B-B14F-4D97-AF65-F5344CB8AC3E}">
        <p14:creationId xmlns:p14="http://schemas.microsoft.com/office/powerpoint/2010/main" val="2880424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 the needed DevOps tools to create CI/CD pipeline using </a:t>
            </a:r>
            <a:r>
              <a:rPr lang="en-US" b="1" dirty="0" err="1"/>
              <a:t>Ansible</a:t>
            </a:r>
            <a:r>
              <a:rPr lang="en-US" dirty="0"/>
              <a:t> configuration management tool.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65005"/>
            <a:ext cx="8596668" cy="5018567"/>
          </a:xfrm>
        </p:spPr>
        <p:txBody>
          <a:bodyPr>
            <a:normAutofit/>
          </a:bodyPr>
          <a:lstStyle/>
          <a:p>
            <a:r>
              <a:rPr lang="en-US" dirty="0" smtClean="0"/>
              <a:t>Installing </a:t>
            </a:r>
            <a:r>
              <a:rPr lang="en-US" dirty="0" err="1" smtClean="0"/>
              <a:t>Ansible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Creating </a:t>
            </a:r>
            <a:r>
              <a:rPr lang="en-US" dirty="0"/>
              <a:t>a "</a:t>
            </a:r>
            <a:r>
              <a:rPr lang="en-US" dirty="0">
                <a:hlinkClick r:id="rId2"/>
              </a:rPr>
              <a:t>playbook.yaml</a:t>
            </a:r>
            <a:r>
              <a:rPr lang="en-US" dirty="0"/>
              <a:t>" </a:t>
            </a:r>
            <a:r>
              <a:rPr lang="en-US" dirty="0" smtClean="0"/>
              <a:t>file.</a:t>
            </a:r>
          </a:p>
          <a:p>
            <a:pPr lvl="1"/>
            <a:r>
              <a:rPr lang="en-US" dirty="0" smtClean="0"/>
              <a:t>Playbook.yaml: the file that contains </a:t>
            </a:r>
            <a:r>
              <a:rPr lang="en-US" dirty="0" err="1"/>
              <a:t>Ansible</a:t>
            </a:r>
            <a:r>
              <a:rPr lang="en-US" dirty="0"/>
              <a:t> roles that could automate the actors of our design, like a </a:t>
            </a:r>
            <a:r>
              <a:rPr lang="en-US" dirty="0" smtClean="0"/>
              <a:t>Sonar, Nexus </a:t>
            </a:r>
            <a:r>
              <a:rPr lang="en-US" dirty="0"/>
              <a:t>and Jenkins server</a:t>
            </a:r>
            <a:endParaRPr lang="en-US" dirty="0" smtClean="0"/>
          </a:p>
          <a:p>
            <a:r>
              <a:rPr lang="en-US" dirty="0"/>
              <a:t> Run the </a:t>
            </a:r>
            <a:r>
              <a:rPr lang="en-US" dirty="0" smtClean="0"/>
              <a:t>playbook.</a:t>
            </a:r>
          </a:p>
          <a:p>
            <a:r>
              <a:rPr lang="en-US" dirty="0" smtClean="0"/>
              <a:t>Now our Jenkins, Nexus and Sonar tools are installed and ready.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i="1" dirty="0"/>
              <a:t>Steps detailed: </a:t>
            </a:r>
            <a:r>
              <a:rPr lang="en-US" sz="1600" i="1" u="sng" dirty="0">
                <a:hlinkClick r:id="rId3"/>
              </a:rPr>
              <a:t>https://github.com/AlaaSHafeez/DevOps-Ass./edit/main/README.md</a:t>
            </a:r>
            <a:endParaRPr lang="en-US" sz="1600" i="1" u="sng" dirty="0" smtClean="0"/>
          </a:p>
        </p:txBody>
      </p:sp>
    </p:spTree>
    <p:extLst>
      <p:ext uri="{BB962C8B-B14F-4D97-AF65-F5344CB8AC3E}">
        <p14:creationId xmlns:p14="http://schemas.microsoft.com/office/powerpoint/2010/main" val="987933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CI/CD </a:t>
            </a:r>
            <a:r>
              <a:rPr lang="en-US" b="1" dirty="0"/>
              <a:t>Jenkins</a:t>
            </a:r>
            <a:r>
              <a:rPr lang="en-US" dirty="0"/>
              <a:t> Pipeline using Groovy scripting Jenkins’ file.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4451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Access the your Jenkins URL.</a:t>
            </a:r>
          </a:p>
          <a:p>
            <a:r>
              <a:rPr lang="en-US" dirty="0"/>
              <a:t>C</a:t>
            </a:r>
            <a:r>
              <a:rPr lang="en-US" dirty="0" smtClean="0"/>
              <a:t>reate your </a:t>
            </a:r>
            <a:r>
              <a:rPr lang="en-US" dirty="0" err="1" smtClean="0"/>
              <a:t>jenkins</a:t>
            </a:r>
            <a:r>
              <a:rPr lang="en-US" dirty="0" smtClean="0"/>
              <a:t> </a:t>
            </a:r>
            <a:r>
              <a:rPr lang="en-US" dirty="0" err="1" smtClean="0"/>
              <a:t>pipline</a:t>
            </a:r>
            <a:r>
              <a:rPr lang="en-US" dirty="0" smtClean="0"/>
              <a:t> using </a:t>
            </a:r>
            <a:r>
              <a:rPr lang="en-US" dirty="0" smtClean="0">
                <a:hlinkClick r:id="rId2"/>
              </a:rPr>
              <a:t>groovy file </a:t>
            </a:r>
            <a:r>
              <a:rPr lang="en-US" dirty="0" smtClean="0"/>
              <a:t>to perform coming jobs, </a:t>
            </a:r>
          </a:p>
          <a:p>
            <a:r>
              <a:rPr lang="en-US" dirty="0" smtClean="0"/>
              <a:t>Create </a:t>
            </a:r>
            <a:r>
              <a:rPr lang="en-US" dirty="0"/>
              <a:t>a job chain of </a:t>
            </a:r>
            <a:r>
              <a:rPr lang="en-US" b="1" dirty="0"/>
              <a:t>job1, job2, job3 </a:t>
            </a:r>
            <a:r>
              <a:rPr lang="en-US" dirty="0"/>
              <a:t>and</a:t>
            </a:r>
            <a:r>
              <a:rPr lang="en-US" b="1" dirty="0"/>
              <a:t> job4 </a:t>
            </a:r>
            <a:r>
              <a:rPr lang="en-US" dirty="0"/>
              <a:t>using build pipeline plugin in </a:t>
            </a:r>
            <a:r>
              <a:rPr lang="en-US" dirty="0" smtClean="0"/>
              <a:t>Jenkins.</a:t>
            </a:r>
          </a:p>
          <a:p>
            <a:r>
              <a:rPr lang="en-US" b="1" dirty="0"/>
              <a:t>Job1</a:t>
            </a:r>
            <a:r>
              <a:rPr lang="en-US" dirty="0"/>
              <a:t> : Pull the </a:t>
            </a:r>
            <a:r>
              <a:rPr lang="en-US" dirty="0" err="1"/>
              <a:t>Github</a:t>
            </a:r>
            <a:r>
              <a:rPr lang="en-US" dirty="0"/>
              <a:t> repo automatically when some developers push repo to </a:t>
            </a:r>
            <a:r>
              <a:rPr lang="en-US" dirty="0" err="1"/>
              <a:t>Github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Job2</a:t>
            </a:r>
            <a:r>
              <a:rPr lang="en-US" dirty="0" smtClean="0"/>
              <a:t> </a:t>
            </a:r>
            <a:r>
              <a:rPr lang="en-US" dirty="0"/>
              <a:t>:</a:t>
            </a:r>
          </a:p>
          <a:p>
            <a:pPr marL="400050" lvl="1" indent="0">
              <a:buNone/>
            </a:pPr>
            <a:r>
              <a:rPr lang="en-US" dirty="0" smtClean="0"/>
              <a:t>1</a:t>
            </a:r>
            <a:r>
              <a:rPr lang="en-US" dirty="0"/>
              <a:t>. By looking at the code or program file, Jenkins should automatically start the respective language interpreter installed image container to deploy code on top of Kubernetes ( </a:t>
            </a:r>
            <a:r>
              <a:rPr lang="en-US" dirty="0" err="1"/>
              <a:t>eg</a:t>
            </a:r>
            <a:r>
              <a:rPr lang="en-US" dirty="0"/>
              <a:t>. If code is of PHP, then Jenkins should start the container that has PHP already installed )</a:t>
            </a:r>
          </a:p>
          <a:p>
            <a:pPr marL="400050" lvl="1" indent="0">
              <a:buNone/>
            </a:pPr>
            <a:r>
              <a:rPr lang="en-US" dirty="0"/>
              <a:t>2. Expose your pod so that testing team could perform the testing on the pod</a:t>
            </a:r>
          </a:p>
          <a:p>
            <a:pPr marL="400050" lvl="1" indent="0">
              <a:buNone/>
            </a:pPr>
            <a:r>
              <a:rPr lang="en-US" dirty="0"/>
              <a:t>3. Make the data to remain persistent using PVC ( If server collects some data like logs, other user information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770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CI/CD </a:t>
            </a:r>
            <a:r>
              <a:rPr lang="en-US" b="1" dirty="0"/>
              <a:t>Jenkins</a:t>
            </a:r>
            <a:r>
              <a:rPr lang="en-US" dirty="0"/>
              <a:t> Pipeline using Groovy scripting Jenkins’ file.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33107"/>
            <a:ext cx="8596668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b="1" dirty="0" smtClean="0"/>
              <a:t>Job3</a:t>
            </a:r>
            <a:r>
              <a:rPr lang="en-US" dirty="0" smtClean="0"/>
              <a:t> </a:t>
            </a:r>
            <a:r>
              <a:rPr lang="en-US" dirty="0"/>
              <a:t>: Test your app if it is working or not.</a:t>
            </a:r>
          </a:p>
          <a:p>
            <a:r>
              <a:rPr lang="en-US" b="1" dirty="0" smtClean="0"/>
              <a:t>Job4</a:t>
            </a:r>
            <a:r>
              <a:rPr lang="en-US" dirty="0" smtClean="0"/>
              <a:t> </a:t>
            </a:r>
            <a:r>
              <a:rPr lang="en-US" dirty="0"/>
              <a:t>: if app is not working , then send email to developer with error messages and redeploy the application after code is being edited by the developer </a:t>
            </a:r>
            <a:r>
              <a:rPr lang="en-US" dirty="0" smtClean="0"/>
              <a:t>.</a:t>
            </a:r>
          </a:p>
          <a:p>
            <a:r>
              <a:rPr lang="en-US" dirty="0" smtClean="0"/>
              <a:t>Build the job chain and see the magic!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sz="1600" i="1" dirty="0" smtClean="0"/>
              <a:t>Ref.: </a:t>
            </a:r>
            <a:r>
              <a:rPr lang="en-US" sz="1600" i="1" u="sng" dirty="0" smtClean="0">
                <a:hlinkClick r:id="rId2"/>
              </a:rPr>
              <a:t>https</a:t>
            </a:r>
            <a:r>
              <a:rPr lang="en-US" sz="1600" i="1" u="sng" dirty="0">
                <a:hlinkClick r:id="rId2"/>
              </a:rPr>
              <a:t>://medium.com/@rplgurjar/ci-cd-pipeline-using-groovy-script-1b0b27a0e0cf</a:t>
            </a:r>
            <a:endParaRPr lang="en-US" sz="1600" i="1" u="sng" dirty="0"/>
          </a:p>
        </p:txBody>
      </p:sp>
    </p:spTree>
    <p:extLst>
      <p:ext uri="{BB962C8B-B14F-4D97-AF65-F5344CB8AC3E}">
        <p14:creationId xmlns:p14="http://schemas.microsoft.com/office/powerpoint/2010/main" val="1202618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60" y="2619152"/>
            <a:ext cx="9877647" cy="1570075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>
                <a:latin typeface="Algerian" panose="04020705040A02060702" pitchFamily="82" charset="0"/>
              </a:rPr>
              <a:t>Thanks!</a:t>
            </a:r>
            <a:endParaRPr lang="en-US" sz="6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20443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513</Words>
  <Application>Microsoft Office PowerPoint</Application>
  <PresentationFormat>Widescreen</PresentationFormat>
  <Paragraphs>55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Algerian</vt:lpstr>
      <vt:lpstr>Arial</vt:lpstr>
      <vt:lpstr>Calibri</vt:lpstr>
      <vt:lpstr>Trebuchet MS</vt:lpstr>
      <vt:lpstr>Wingdings 3</vt:lpstr>
      <vt:lpstr>Facet</vt:lpstr>
      <vt:lpstr>DevOps Implementation</vt:lpstr>
      <vt:lpstr>DevOps tools</vt:lpstr>
      <vt:lpstr>For our project we will use,</vt:lpstr>
      <vt:lpstr>PowerPoint Presentation</vt:lpstr>
      <vt:lpstr>Prepare our deployment environment as a K8s cluster on AWS using Terraform. </vt:lpstr>
      <vt:lpstr>Implement the needed DevOps tools to create CI/CD pipeline using Ansible configuration management tool.  </vt:lpstr>
      <vt:lpstr>CI/CD Jenkins Pipeline using Groovy scripting Jenkins’ file. </vt:lpstr>
      <vt:lpstr>CI/CD Jenkins Pipeline using Groovy scripting Jenkins’ file. </vt:lpstr>
      <vt:lpstr>Thanks!</vt:lpstr>
    </vt:vector>
  </TitlesOfParts>
  <Company>Vodafone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AbdElHafez, Alaa, Vodafone Group</dc:creator>
  <cp:lastModifiedBy>AbdElHafez, Alaa, Vodafone Group</cp:lastModifiedBy>
  <cp:revision>23</cp:revision>
  <dcterms:created xsi:type="dcterms:W3CDTF">2020-11-08T16:19:19Z</dcterms:created>
  <dcterms:modified xsi:type="dcterms:W3CDTF">2020-11-08T20:12:44Z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59f705-2ba0-454b-9cfc-6ce5bcaac040_Enabled">
    <vt:lpwstr>True</vt:lpwstr>
  </property>
  <property fmtid="{D5CDD505-2E9C-101B-9397-08002B2CF9AE}" pid="3" name="MSIP_Label_0359f705-2ba0-454b-9cfc-6ce5bcaac040_SiteId">
    <vt:lpwstr>68283f3b-8487-4c86-adb3-a5228f18b893</vt:lpwstr>
  </property>
  <property fmtid="{D5CDD505-2E9C-101B-9397-08002B2CF9AE}" pid="4" name="MSIP_Label_0359f705-2ba0-454b-9cfc-6ce5bcaac040_Owner">
    <vt:lpwstr>alaa.abdelhafeez@vodafone.com</vt:lpwstr>
  </property>
  <property fmtid="{D5CDD505-2E9C-101B-9397-08002B2CF9AE}" pid="5" name="MSIP_Label_0359f705-2ba0-454b-9cfc-6ce5bcaac040_SetDate">
    <vt:lpwstr>2020-11-08T17:33:24.1261425Z</vt:lpwstr>
  </property>
  <property fmtid="{D5CDD505-2E9C-101B-9397-08002B2CF9AE}" pid="6" name="MSIP_Label_0359f705-2ba0-454b-9cfc-6ce5bcaac040_Name">
    <vt:lpwstr>C2 General</vt:lpwstr>
  </property>
  <property fmtid="{D5CDD505-2E9C-101B-9397-08002B2CF9AE}" pid="7" name="MSIP_Label_0359f705-2ba0-454b-9cfc-6ce5bcaac040_Application">
    <vt:lpwstr>Microsoft Azure Information Protection</vt:lpwstr>
  </property>
  <property fmtid="{D5CDD505-2E9C-101B-9397-08002B2CF9AE}" pid="8" name="MSIP_Label_0359f705-2ba0-454b-9cfc-6ce5bcaac040_Extended_MSFT_Method">
    <vt:lpwstr>Automatic</vt:lpwstr>
  </property>
  <property fmtid="{D5CDD505-2E9C-101B-9397-08002B2CF9AE}" pid="9" name="Sensitivity">
    <vt:lpwstr>C2 General</vt:lpwstr>
  </property>
</Properties>
</file>