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4" r:id="rId5"/>
    <p:sldId id="262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D906B-9A12-1CD5-3D2A-76BE57BF1039}" v="157" dt="2023-03-07T04:28:38.224"/>
    <p1510:client id="{710BB86D-C477-2B17-C90B-E75109E940BE}" v="184" dt="2023-03-08T03:20:59.049"/>
    <p1510:client id="{89238399-23D0-4AB5-8030-445973B144A5}" v="428" dt="2023-03-07T04:05:06.050"/>
    <p1510:client id="{FAA98709-AA1F-1700-C304-B50B79D2D33D}" v="1079" dt="2023-03-07T05:54:06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8C2EE-BE58-4D49-A320-87ACCC9B23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3E3E673C-18D7-4A51-BDEA-021A66FC6CD5}">
      <dgm:prSet/>
      <dgm:spPr/>
      <dgm:t>
        <a:bodyPr/>
        <a:lstStyle/>
        <a:p>
          <a:pPr>
            <a:defRPr cap="all"/>
          </a:pPr>
          <a:r>
            <a:rPr lang="en-US">
              <a:latin typeface="Rockwell Condensed"/>
              <a:cs typeface="Calibri"/>
            </a:rPr>
            <a:t> Why CI/CD?</a:t>
          </a:r>
        </a:p>
      </dgm:t>
    </dgm:pt>
    <dgm:pt modelId="{200849BE-633D-4A59-BA49-9D03B9C5361A}" type="parTrans" cxnId="{3A10B409-4B3C-48E1-8D1A-B07860F62578}">
      <dgm:prSet/>
      <dgm:spPr/>
      <dgm:t>
        <a:bodyPr/>
        <a:lstStyle/>
        <a:p>
          <a:endParaRPr lang="en-US"/>
        </a:p>
      </dgm:t>
    </dgm:pt>
    <dgm:pt modelId="{DC8F9DF3-FA9E-45F0-BE00-B94E2FE99A9F}" type="sibTrans" cxnId="{3A10B409-4B3C-48E1-8D1A-B07860F62578}">
      <dgm:prSet/>
      <dgm:spPr/>
      <dgm:t>
        <a:bodyPr/>
        <a:lstStyle/>
        <a:p>
          <a:endParaRPr lang="en-US"/>
        </a:p>
      </dgm:t>
    </dgm:pt>
    <dgm:pt modelId="{CD492B00-9836-4A67-AFC4-63DC0CEC50F6}">
      <dgm:prSet/>
      <dgm:spPr/>
      <dgm:t>
        <a:bodyPr/>
        <a:lstStyle/>
        <a:p>
          <a:pPr>
            <a:defRPr cap="all"/>
          </a:pPr>
          <a:r>
            <a:rPr lang="en-US">
              <a:latin typeface="Rockwell Condensed"/>
            </a:rPr>
            <a:t> </a:t>
          </a:r>
          <a:r>
            <a:rPr lang="en-US">
              <a:latin typeface="Rockwell Condensed"/>
              <a:cs typeface="Calibri"/>
            </a:rPr>
            <a:t>Cost </a:t>
          </a:r>
          <a:r>
            <a:rPr lang="en-US" b="0">
              <a:latin typeface="Rockwell Condensed"/>
            </a:rPr>
            <a:t>optimization</a:t>
          </a:r>
        </a:p>
      </dgm:t>
    </dgm:pt>
    <dgm:pt modelId="{E0F63C6C-F02D-4180-8BF2-8717F488F03B}" type="parTrans" cxnId="{434B0D49-F388-4B47-BC23-CF611B607D9D}">
      <dgm:prSet/>
      <dgm:spPr/>
      <dgm:t>
        <a:bodyPr/>
        <a:lstStyle/>
        <a:p>
          <a:endParaRPr lang="en-US"/>
        </a:p>
      </dgm:t>
    </dgm:pt>
    <dgm:pt modelId="{BCACFF39-0E28-4BE0-B198-BFADB87A5254}" type="sibTrans" cxnId="{434B0D49-F388-4B47-BC23-CF611B607D9D}">
      <dgm:prSet/>
      <dgm:spPr/>
      <dgm:t>
        <a:bodyPr/>
        <a:lstStyle/>
        <a:p>
          <a:endParaRPr lang="en-US"/>
        </a:p>
      </dgm:t>
    </dgm:pt>
    <dgm:pt modelId="{8F86905F-3DDB-43E0-95E0-1551C441059F}">
      <dgm:prSet phldr="0"/>
      <dgm:spPr/>
      <dgm:t>
        <a:bodyPr/>
        <a:lstStyle/>
        <a:p>
          <a:pPr>
            <a:defRPr cap="all"/>
          </a:pPr>
          <a:r>
            <a:rPr lang="en-US">
              <a:latin typeface="Rockwell Condensed"/>
            </a:rPr>
            <a:t> Deploy on AWS</a:t>
          </a:r>
        </a:p>
      </dgm:t>
    </dgm:pt>
    <dgm:pt modelId="{F2730C63-4998-4A24-8E86-2804CDF250CD}" type="parTrans" cxnId="{83087C9A-B083-484F-8E0C-B01C038F22BD}">
      <dgm:prSet/>
      <dgm:spPr/>
    </dgm:pt>
    <dgm:pt modelId="{0D2C4F29-AFE1-4C0B-B885-365C8AB4EB3B}" type="sibTrans" cxnId="{83087C9A-B083-484F-8E0C-B01C038F22BD}">
      <dgm:prSet/>
      <dgm:spPr/>
      <dgm:t>
        <a:bodyPr/>
        <a:lstStyle/>
        <a:p>
          <a:endParaRPr lang="en-US"/>
        </a:p>
      </dgm:t>
    </dgm:pt>
    <dgm:pt modelId="{310051DD-A623-4996-9303-DF00ECB35FCF}">
      <dgm:prSet phldr="0"/>
      <dgm:spPr/>
      <dgm:t>
        <a:bodyPr/>
        <a:lstStyle/>
        <a:p>
          <a:pPr>
            <a:defRPr cap="all"/>
          </a:pPr>
          <a:r>
            <a:rPr lang="en-US">
              <a:latin typeface="Rockwell Condensed" panose="02060603050405020104"/>
            </a:rPr>
            <a:t> CI/CD Value</a:t>
          </a:r>
        </a:p>
      </dgm:t>
    </dgm:pt>
    <dgm:pt modelId="{B0F09835-A842-4357-8B60-66BFDA2E9BBD}" type="parTrans" cxnId="{1BA00228-7030-4DC4-BA60-66536C603834}">
      <dgm:prSet/>
      <dgm:spPr/>
    </dgm:pt>
    <dgm:pt modelId="{3B75D319-6B8C-4859-9685-CED86D7D828A}" type="sibTrans" cxnId="{1BA00228-7030-4DC4-BA60-66536C603834}">
      <dgm:prSet/>
      <dgm:spPr/>
      <dgm:t>
        <a:bodyPr/>
        <a:lstStyle/>
        <a:p>
          <a:endParaRPr lang="en-US"/>
        </a:p>
      </dgm:t>
    </dgm:pt>
    <dgm:pt modelId="{DBCAD5A4-28BE-474F-8E70-D78D894EA6BC}" type="pres">
      <dgm:prSet presAssocID="{A318C2EE-BE58-4D49-A320-87ACCC9B2370}" presName="root" presStyleCnt="0">
        <dgm:presLayoutVars>
          <dgm:dir/>
          <dgm:resizeHandles val="exact"/>
        </dgm:presLayoutVars>
      </dgm:prSet>
      <dgm:spPr/>
    </dgm:pt>
    <dgm:pt modelId="{03EA5D5C-676C-4173-9E3E-1F976C8CCC3E}" type="pres">
      <dgm:prSet presAssocID="{3E3E673C-18D7-4A51-BDEA-021A66FC6CD5}" presName="compNode" presStyleCnt="0"/>
      <dgm:spPr/>
    </dgm:pt>
    <dgm:pt modelId="{4BE12F7D-0F71-45B0-BD58-A8D8443A1327}" type="pres">
      <dgm:prSet presAssocID="{3E3E673C-18D7-4A51-BDEA-021A66FC6CD5}" presName="iconBgRect" presStyleLbl="bgShp" presStyleIdx="0" presStyleCnt="4"/>
      <dgm:spPr/>
    </dgm:pt>
    <dgm:pt modelId="{35DA63FB-D7E7-4086-AB63-847357296412}" type="pres">
      <dgm:prSet presAssocID="{3E3E673C-18D7-4A51-BDEA-021A66FC6C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2CDB0E80-AE42-4F80-B00F-DF9C3540D611}" type="pres">
      <dgm:prSet presAssocID="{3E3E673C-18D7-4A51-BDEA-021A66FC6CD5}" presName="spaceRect" presStyleCnt="0"/>
      <dgm:spPr/>
    </dgm:pt>
    <dgm:pt modelId="{829AA96D-4AAD-471A-A602-0237013273C3}" type="pres">
      <dgm:prSet presAssocID="{3E3E673C-18D7-4A51-BDEA-021A66FC6CD5}" presName="textRect" presStyleLbl="revTx" presStyleIdx="0" presStyleCnt="4">
        <dgm:presLayoutVars>
          <dgm:chMax val="1"/>
          <dgm:chPref val="1"/>
        </dgm:presLayoutVars>
      </dgm:prSet>
      <dgm:spPr/>
    </dgm:pt>
    <dgm:pt modelId="{9C0F6266-8986-4EDD-BA2E-ED5ED3708D28}" type="pres">
      <dgm:prSet presAssocID="{DC8F9DF3-FA9E-45F0-BE00-B94E2FE99A9F}" presName="sibTrans" presStyleCnt="0"/>
      <dgm:spPr/>
    </dgm:pt>
    <dgm:pt modelId="{4774954A-003D-42FE-9A45-BD9B3D7E643C}" type="pres">
      <dgm:prSet presAssocID="{310051DD-A623-4996-9303-DF00ECB35FCF}" presName="compNode" presStyleCnt="0"/>
      <dgm:spPr/>
    </dgm:pt>
    <dgm:pt modelId="{578D0B63-924A-4D8D-AB86-628EE8C506E1}" type="pres">
      <dgm:prSet presAssocID="{310051DD-A623-4996-9303-DF00ECB35FCF}" presName="iconBgRect" presStyleLbl="bgShp" presStyleIdx="1" presStyleCnt="4"/>
      <dgm:spPr/>
    </dgm:pt>
    <dgm:pt modelId="{4D4B8715-89DE-448D-94D4-EF9EE8DB2613}" type="pres">
      <dgm:prSet presAssocID="{310051DD-A623-4996-9303-DF00ECB35F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0CC499C-8926-464A-8E14-271D4D61F956}" type="pres">
      <dgm:prSet presAssocID="{310051DD-A623-4996-9303-DF00ECB35FCF}" presName="spaceRect" presStyleCnt="0"/>
      <dgm:spPr/>
    </dgm:pt>
    <dgm:pt modelId="{7CC2C4B9-74F9-41E2-970A-2C923CC2BFED}" type="pres">
      <dgm:prSet presAssocID="{310051DD-A623-4996-9303-DF00ECB35FCF}" presName="textRect" presStyleLbl="revTx" presStyleIdx="1" presStyleCnt="4">
        <dgm:presLayoutVars>
          <dgm:chMax val="1"/>
          <dgm:chPref val="1"/>
        </dgm:presLayoutVars>
      </dgm:prSet>
      <dgm:spPr/>
    </dgm:pt>
    <dgm:pt modelId="{61E194F7-8DBE-455B-B7D6-214AF2568EEF}" type="pres">
      <dgm:prSet presAssocID="{3B75D319-6B8C-4859-9685-CED86D7D828A}" presName="sibTrans" presStyleCnt="0"/>
      <dgm:spPr/>
    </dgm:pt>
    <dgm:pt modelId="{E8BD55EB-00E1-4D9F-B032-D0030C3808C2}" type="pres">
      <dgm:prSet presAssocID="{8F86905F-3DDB-43E0-95E0-1551C441059F}" presName="compNode" presStyleCnt="0"/>
      <dgm:spPr/>
    </dgm:pt>
    <dgm:pt modelId="{D3F8DCDC-3A41-49BD-B1F4-C264E028F4D3}" type="pres">
      <dgm:prSet presAssocID="{8F86905F-3DDB-43E0-95E0-1551C441059F}" presName="iconBgRect" presStyleLbl="bgShp" presStyleIdx="2" presStyleCnt="4"/>
      <dgm:spPr/>
    </dgm:pt>
    <dgm:pt modelId="{3AB4E471-03F5-4502-B013-EC299F9824DD}" type="pres">
      <dgm:prSet presAssocID="{8F86905F-3DDB-43E0-95E0-1551C44105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504F65C-C98C-4498-B582-298B1D75873B}" type="pres">
      <dgm:prSet presAssocID="{8F86905F-3DDB-43E0-95E0-1551C441059F}" presName="spaceRect" presStyleCnt="0"/>
      <dgm:spPr/>
    </dgm:pt>
    <dgm:pt modelId="{2B140489-BEF8-45A5-B445-B52499A2EEAA}" type="pres">
      <dgm:prSet presAssocID="{8F86905F-3DDB-43E0-95E0-1551C441059F}" presName="textRect" presStyleLbl="revTx" presStyleIdx="2" presStyleCnt="4">
        <dgm:presLayoutVars>
          <dgm:chMax val="1"/>
          <dgm:chPref val="1"/>
        </dgm:presLayoutVars>
      </dgm:prSet>
      <dgm:spPr/>
    </dgm:pt>
    <dgm:pt modelId="{7054D4BE-7169-4E76-8881-84E02F46420F}" type="pres">
      <dgm:prSet presAssocID="{0D2C4F29-AFE1-4C0B-B885-365C8AB4EB3B}" presName="sibTrans" presStyleCnt="0"/>
      <dgm:spPr/>
    </dgm:pt>
    <dgm:pt modelId="{8258FB46-4934-4BB6-98B7-9F2185174BC7}" type="pres">
      <dgm:prSet presAssocID="{CD492B00-9836-4A67-AFC4-63DC0CEC50F6}" presName="compNode" presStyleCnt="0"/>
      <dgm:spPr/>
    </dgm:pt>
    <dgm:pt modelId="{F8B178B9-F06C-45F3-A188-EA8B65452A86}" type="pres">
      <dgm:prSet presAssocID="{CD492B00-9836-4A67-AFC4-63DC0CEC50F6}" presName="iconBgRect" presStyleLbl="bgShp" presStyleIdx="3" presStyleCnt="4"/>
      <dgm:spPr/>
    </dgm:pt>
    <dgm:pt modelId="{9E110CC5-21A1-42BF-8D85-AB5CE9FCFFE0}" type="pres">
      <dgm:prSet presAssocID="{CD492B00-9836-4A67-AFC4-63DC0CEC50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AB188E-7852-4A8F-B184-EB376A6BD960}" type="pres">
      <dgm:prSet presAssocID="{CD492B00-9836-4A67-AFC4-63DC0CEC50F6}" presName="spaceRect" presStyleCnt="0"/>
      <dgm:spPr/>
    </dgm:pt>
    <dgm:pt modelId="{E3462497-2231-4DF5-928A-262E33825556}" type="pres">
      <dgm:prSet presAssocID="{CD492B00-9836-4A67-AFC4-63DC0CEC50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0B409-4B3C-48E1-8D1A-B07860F62578}" srcId="{A318C2EE-BE58-4D49-A320-87ACCC9B2370}" destId="{3E3E673C-18D7-4A51-BDEA-021A66FC6CD5}" srcOrd="0" destOrd="0" parTransId="{200849BE-633D-4A59-BA49-9D03B9C5361A}" sibTransId="{DC8F9DF3-FA9E-45F0-BE00-B94E2FE99A9F}"/>
    <dgm:cxn modelId="{1BA00228-7030-4DC4-BA60-66536C603834}" srcId="{A318C2EE-BE58-4D49-A320-87ACCC9B2370}" destId="{310051DD-A623-4996-9303-DF00ECB35FCF}" srcOrd="1" destOrd="0" parTransId="{B0F09835-A842-4357-8B60-66BFDA2E9BBD}" sibTransId="{3B75D319-6B8C-4859-9685-CED86D7D828A}"/>
    <dgm:cxn modelId="{DB032348-885E-4007-9B8F-4F234D5293D1}" type="presOf" srcId="{3E3E673C-18D7-4A51-BDEA-021A66FC6CD5}" destId="{829AA96D-4AAD-471A-A602-0237013273C3}" srcOrd="0" destOrd="0" presId="urn:microsoft.com/office/officeart/2018/5/layout/IconCircleLabelList"/>
    <dgm:cxn modelId="{434B0D49-F388-4B47-BC23-CF611B607D9D}" srcId="{A318C2EE-BE58-4D49-A320-87ACCC9B2370}" destId="{CD492B00-9836-4A67-AFC4-63DC0CEC50F6}" srcOrd="3" destOrd="0" parTransId="{E0F63C6C-F02D-4180-8BF2-8717F488F03B}" sibTransId="{BCACFF39-0E28-4BE0-B198-BFADB87A5254}"/>
    <dgm:cxn modelId="{6F945E79-AE33-40E6-93D9-D9D6905D8DE7}" type="presOf" srcId="{CD492B00-9836-4A67-AFC4-63DC0CEC50F6}" destId="{E3462497-2231-4DF5-928A-262E33825556}" srcOrd="0" destOrd="0" presId="urn:microsoft.com/office/officeart/2018/5/layout/IconCircleLabelList"/>
    <dgm:cxn modelId="{83087C9A-B083-484F-8E0C-B01C038F22BD}" srcId="{A318C2EE-BE58-4D49-A320-87ACCC9B2370}" destId="{8F86905F-3DDB-43E0-95E0-1551C441059F}" srcOrd="2" destOrd="0" parTransId="{F2730C63-4998-4A24-8E86-2804CDF250CD}" sibTransId="{0D2C4F29-AFE1-4C0B-B885-365C8AB4EB3B}"/>
    <dgm:cxn modelId="{4DD24CA1-70B0-4738-8CC9-A04118AC1697}" type="presOf" srcId="{310051DD-A623-4996-9303-DF00ECB35FCF}" destId="{7CC2C4B9-74F9-41E2-970A-2C923CC2BFED}" srcOrd="0" destOrd="0" presId="urn:microsoft.com/office/officeart/2018/5/layout/IconCircleLabelList"/>
    <dgm:cxn modelId="{41B6A7A3-A669-4700-8F8A-230E5786EC09}" type="presOf" srcId="{8F86905F-3DDB-43E0-95E0-1551C441059F}" destId="{2B140489-BEF8-45A5-B445-B52499A2EEAA}" srcOrd="0" destOrd="0" presId="urn:microsoft.com/office/officeart/2018/5/layout/IconCircleLabelList"/>
    <dgm:cxn modelId="{511CE1D1-6B4B-4E89-B08A-FD179C6C88FA}" type="presOf" srcId="{A318C2EE-BE58-4D49-A320-87ACCC9B2370}" destId="{DBCAD5A4-28BE-474F-8E70-D78D894EA6BC}" srcOrd="0" destOrd="0" presId="urn:microsoft.com/office/officeart/2018/5/layout/IconCircleLabelList"/>
    <dgm:cxn modelId="{F925D837-0552-4E69-89F8-2248877867DE}" type="presParOf" srcId="{DBCAD5A4-28BE-474F-8E70-D78D894EA6BC}" destId="{03EA5D5C-676C-4173-9E3E-1F976C8CCC3E}" srcOrd="0" destOrd="0" presId="urn:microsoft.com/office/officeart/2018/5/layout/IconCircleLabelList"/>
    <dgm:cxn modelId="{2A3654A7-BF60-41AF-829E-41744E4EB082}" type="presParOf" srcId="{03EA5D5C-676C-4173-9E3E-1F976C8CCC3E}" destId="{4BE12F7D-0F71-45B0-BD58-A8D8443A1327}" srcOrd="0" destOrd="0" presId="urn:microsoft.com/office/officeart/2018/5/layout/IconCircleLabelList"/>
    <dgm:cxn modelId="{8D08A8BC-3C03-430E-AE4D-A69B139DB344}" type="presParOf" srcId="{03EA5D5C-676C-4173-9E3E-1F976C8CCC3E}" destId="{35DA63FB-D7E7-4086-AB63-847357296412}" srcOrd="1" destOrd="0" presId="urn:microsoft.com/office/officeart/2018/5/layout/IconCircleLabelList"/>
    <dgm:cxn modelId="{471CFAED-576B-4691-BE11-FA3287230F49}" type="presParOf" srcId="{03EA5D5C-676C-4173-9E3E-1F976C8CCC3E}" destId="{2CDB0E80-AE42-4F80-B00F-DF9C3540D611}" srcOrd="2" destOrd="0" presId="urn:microsoft.com/office/officeart/2018/5/layout/IconCircleLabelList"/>
    <dgm:cxn modelId="{89694513-3B35-484F-A90B-F69D9625F227}" type="presParOf" srcId="{03EA5D5C-676C-4173-9E3E-1F976C8CCC3E}" destId="{829AA96D-4AAD-471A-A602-0237013273C3}" srcOrd="3" destOrd="0" presId="urn:microsoft.com/office/officeart/2018/5/layout/IconCircleLabelList"/>
    <dgm:cxn modelId="{AFA6B9BC-337D-4178-8EA7-D45D19ECCA8A}" type="presParOf" srcId="{DBCAD5A4-28BE-474F-8E70-D78D894EA6BC}" destId="{9C0F6266-8986-4EDD-BA2E-ED5ED3708D28}" srcOrd="1" destOrd="0" presId="urn:microsoft.com/office/officeart/2018/5/layout/IconCircleLabelList"/>
    <dgm:cxn modelId="{C480F74A-DCBD-4CAB-A653-0F9B2BDC3D76}" type="presParOf" srcId="{DBCAD5A4-28BE-474F-8E70-D78D894EA6BC}" destId="{4774954A-003D-42FE-9A45-BD9B3D7E643C}" srcOrd="2" destOrd="0" presId="urn:microsoft.com/office/officeart/2018/5/layout/IconCircleLabelList"/>
    <dgm:cxn modelId="{DD97E125-6594-4D1E-9430-182B9074380D}" type="presParOf" srcId="{4774954A-003D-42FE-9A45-BD9B3D7E643C}" destId="{578D0B63-924A-4D8D-AB86-628EE8C506E1}" srcOrd="0" destOrd="0" presId="urn:microsoft.com/office/officeart/2018/5/layout/IconCircleLabelList"/>
    <dgm:cxn modelId="{48C07FFA-27D0-475D-AF3B-9F6E2014BDFC}" type="presParOf" srcId="{4774954A-003D-42FE-9A45-BD9B3D7E643C}" destId="{4D4B8715-89DE-448D-94D4-EF9EE8DB2613}" srcOrd="1" destOrd="0" presId="urn:microsoft.com/office/officeart/2018/5/layout/IconCircleLabelList"/>
    <dgm:cxn modelId="{BB4DE78E-7431-4181-9568-9761B1E6F2CC}" type="presParOf" srcId="{4774954A-003D-42FE-9A45-BD9B3D7E643C}" destId="{50CC499C-8926-464A-8E14-271D4D61F956}" srcOrd="2" destOrd="0" presId="urn:microsoft.com/office/officeart/2018/5/layout/IconCircleLabelList"/>
    <dgm:cxn modelId="{0D0272C0-12A6-4C4A-95B4-5933F3F2C94E}" type="presParOf" srcId="{4774954A-003D-42FE-9A45-BD9B3D7E643C}" destId="{7CC2C4B9-74F9-41E2-970A-2C923CC2BFED}" srcOrd="3" destOrd="0" presId="urn:microsoft.com/office/officeart/2018/5/layout/IconCircleLabelList"/>
    <dgm:cxn modelId="{40A44357-1F4B-4E1B-8738-C3716CACA3B9}" type="presParOf" srcId="{DBCAD5A4-28BE-474F-8E70-D78D894EA6BC}" destId="{61E194F7-8DBE-455B-B7D6-214AF2568EEF}" srcOrd="3" destOrd="0" presId="urn:microsoft.com/office/officeart/2018/5/layout/IconCircleLabelList"/>
    <dgm:cxn modelId="{895307A2-B9A5-4CEC-B180-4830D1707E9B}" type="presParOf" srcId="{DBCAD5A4-28BE-474F-8E70-D78D894EA6BC}" destId="{E8BD55EB-00E1-4D9F-B032-D0030C3808C2}" srcOrd="4" destOrd="0" presId="urn:microsoft.com/office/officeart/2018/5/layout/IconCircleLabelList"/>
    <dgm:cxn modelId="{81627939-C9D4-4AA3-BBEB-D748A3AC47F6}" type="presParOf" srcId="{E8BD55EB-00E1-4D9F-B032-D0030C3808C2}" destId="{D3F8DCDC-3A41-49BD-B1F4-C264E028F4D3}" srcOrd="0" destOrd="0" presId="urn:microsoft.com/office/officeart/2018/5/layout/IconCircleLabelList"/>
    <dgm:cxn modelId="{F8F48174-C8CF-4D0B-948C-E0EA82EF459E}" type="presParOf" srcId="{E8BD55EB-00E1-4D9F-B032-D0030C3808C2}" destId="{3AB4E471-03F5-4502-B013-EC299F9824DD}" srcOrd="1" destOrd="0" presId="urn:microsoft.com/office/officeart/2018/5/layout/IconCircleLabelList"/>
    <dgm:cxn modelId="{26B22EFC-13C6-4262-A3D1-7DFE18E4808C}" type="presParOf" srcId="{E8BD55EB-00E1-4D9F-B032-D0030C3808C2}" destId="{9504F65C-C98C-4498-B582-298B1D75873B}" srcOrd="2" destOrd="0" presId="urn:microsoft.com/office/officeart/2018/5/layout/IconCircleLabelList"/>
    <dgm:cxn modelId="{E56D6DE1-1A4B-4276-9CD2-05471645448A}" type="presParOf" srcId="{E8BD55EB-00E1-4D9F-B032-D0030C3808C2}" destId="{2B140489-BEF8-45A5-B445-B52499A2EEAA}" srcOrd="3" destOrd="0" presId="urn:microsoft.com/office/officeart/2018/5/layout/IconCircleLabelList"/>
    <dgm:cxn modelId="{FBCF6DC9-894D-4698-B6DE-134B638E4AB3}" type="presParOf" srcId="{DBCAD5A4-28BE-474F-8E70-D78D894EA6BC}" destId="{7054D4BE-7169-4E76-8881-84E02F46420F}" srcOrd="5" destOrd="0" presId="urn:microsoft.com/office/officeart/2018/5/layout/IconCircleLabelList"/>
    <dgm:cxn modelId="{B6BCAE59-E7F0-4BAB-93CD-BE8BE944CC55}" type="presParOf" srcId="{DBCAD5A4-28BE-474F-8E70-D78D894EA6BC}" destId="{8258FB46-4934-4BB6-98B7-9F2185174BC7}" srcOrd="6" destOrd="0" presId="urn:microsoft.com/office/officeart/2018/5/layout/IconCircleLabelList"/>
    <dgm:cxn modelId="{BF5C9C72-9DCA-4CF9-821B-18392FF84C21}" type="presParOf" srcId="{8258FB46-4934-4BB6-98B7-9F2185174BC7}" destId="{F8B178B9-F06C-45F3-A188-EA8B65452A86}" srcOrd="0" destOrd="0" presId="urn:microsoft.com/office/officeart/2018/5/layout/IconCircleLabelList"/>
    <dgm:cxn modelId="{CBD1AD0C-CE41-4B29-B532-F5B12BFBC7C7}" type="presParOf" srcId="{8258FB46-4934-4BB6-98B7-9F2185174BC7}" destId="{9E110CC5-21A1-42BF-8D85-AB5CE9FCFFE0}" srcOrd="1" destOrd="0" presId="urn:microsoft.com/office/officeart/2018/5/layout/IconCircleLabelList"/>
    <dgm:cxn modelId="{EEF435F5-1BD5-412D-A561-783DCD325DB7}" type="presParOf" srcId="{8258FB46-4934-4BB6-98B7-9F2185174BC7}" destId="{30AB188E-7852-4A8F-B184-EB376A6BD960}" srcOrd="2" destOrd="0" presId="urn:microsoft.com/office/officeart/2018/5/layout/IconCircleLabelList"/>
    <dgm:cxn modelId="{9DE4AE0E-48CD-45A9-9913-2208735D05A1}" type="presParOf" srcId="{8258FB46-4934-4BB6-98B7-9F2185174BC7}" destId="{E3462497-2231-4DF5-928A-262E338255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F1B58-4D1F-4DBA-9DAE-D90499F6E31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A3B9FF-17ED-4392-BC18-E32939B0FBC4}">
      <dgm:prSet/>
      <dgm:spPr/>
      <dgm:t>
        <a:bodyPr/>
        <a:lstStyle/>
        <a:p>
          <a:r>
            <a:rPr lang="en-US"/>
            <a:t>Amazon Web Services (AWS) delivers reliable, scalable, and cost-effective computing resources on which to host your applications.</a:t>
          </a:r>
        </a:p>
      </dgm:t>
    </dgm:pt>
    <dgm:pt modelId="{15F5D943-B03C-4AA3-B18F-1A063F5CDBE7}" type="parTrans" cxnId="{4570EA61-E3C2-422D-8BAF-8AA8F623D700}">
      <dgm:prSet/>
      <dgm:spPr/>
      <dgm:t>
        <a:bodyPr/>
        <a:lstStyle/>
        <a:p>
          <a:endParaRPr lang="en-US"/>
        </a:p>
      </dgm:t>
    </dgm:pt>
    <dgm:pt modelId="{C8D4F5AD-7C2B-4529-829D-92A9707D3DCA}" type="sibTrans" cxnId="{4570EA61-E3C2-422D-8BAF-8AA8F623D700}">
      <dgm:prSet/>
      <dgm:spPr/>
      <dgm:t>
        <a:bodyPr/>
        <a:lstStyle/>
        <a:p>
          <a:endParaRPr lang="en-US"/>
        </a:p>
      </dgm:t>
    </dgm:pt>
    <dgm:pt modelId="{45B108A3-68F1-483F-8C93-8B51E2E02BB2}">
      <dgm:prSet/>
      <dgm:spPr/>
      <dgm:t>
        <a:bodyPr/>
        <a:lstStyle/>
        <a:p>
          <a:r>
            <a:rPr lang="en-US"/>
            <a:t>Businesses can consume applications that are hosted online,</a:t>
          </a:r>
        </a:p>
      </dgm:t>
    </dgm:pt>
    <dgm:pt modelId="{848FE54D-2338-4BDF-B892-0D7062BDEFDB}" type="parTrans" cxnId="{DB79B63E-E303-4067-860D-51E6C485A136}">
      <dgm:prSet/>
      <dgm:spPr/>
      <dgm:t>
        <a:bodyPr/>
        <a:lstStyle/>
        <a:p>
          <a:endParaRPr lang="en-US"/>
        </a:p>
      </dgm:t>
    </dgm:pt>
    <dgm:pt modelId="{1B5F6445-6490-47F7-9794-D38AB4AF4EEB}" type="sibTrans" cxnId="{DB79B63E-E303-4067-860D-51E6C485A136}">
      <dgm:prSet/>
      <dgm:spPr/>
      <dgm:t>
        <a:bodyPr/>
        <a:lstStyle/>
        <a:p>
          <a:endParaRPr lang="en-US"/>
        </a:p>
      </dgm:t>
    </dgm:pt>
    <dgm:pt modelId="{63486946-9A81-44EE-ABFB-DF012A3B2D9A}">
      <dgm:prSet/>
      <dgm:spPr/>
      <dgm:t>
        <a:bodyPr/>
        <a:lstStyle/>
        <a:p>
          <a:r>
            <a:rPr lang="en-US"/>
            <a:t>enabling them to lower their costs by paying only for what they use,</a:t>
          </a:r>
        </a:p>
      </dgm:t>
    </dgm:pt>
    <dgm:pt modelId="{522D3A97-2629-49A3-B6A7-FB0BEE249528}" type="parTrans" cxnId="{7BE42A22-967F-4E80-84E0-EA3E704ED2F3}">
      <dgm:prSet/>
      <dgm:spPr/>
      <dgm:t>
        <a:bodyPr/>
        <a:lstStyle/>
        <a:p>
          <a:endParaRPr lang="en-US"/>
        </a:p>
      </dgm:t>
    </dgm:pt>
    <dgm:pt modelId="{DBE34D27-7063-4A16-922D-E3BC4206D73E}" type="sibTrans" cxnId="{7BE42A22-967F-4E80-84E0-EA3E704ED2F3}">
      <dgm:prSet/>
      <dgm:spPr/>
      <dgm:t>
        <a:bodyPr/>
        <a:lstStyle/>
        <a:p>
          <a:endParaRPr lang="en-US"/>
        </a:p>
      </dgm:t>
    </dgm:pt>
    <dgm:pt modelId="{8624C9A4-D60B-4834-92A2-AC9122FCBAD7}">
      <dgm:prSet/>
      <dgm:spPr/>
      <dgm:t>
        <a:bodyPr/>
        <a:lstStyle/>
        <a:p>
          <a:r>
            <a:rPr lang="en-US"/>
            <a:t>enjoy seamless and painless upgrades in functionality, </a:t>
          </a:r>
        </a:p>
      </dgm:t>
    </dgm:pt>
    <dgm:pt modelId="{69715CEF-56DB-4059-AB96-C6EDBA797746}" type="parTrans" cxnId="{EE081271-E468-4169-9D23-54FD5E0E5E6D}">
      <dgm:prSet/>
      <dgm:spPr/>
      <dgm:t>
        <a:bodyPr/>
        <a:lstStyle/>
        <a:p>
          <a:endParaRPr lang="en-US"/>
        </a:p>
      </dgm:t>
    </dgm:pt>
    <dgm:pt modelId="{596C71CE-AC02-499E-8B7F-FC165DC4C159}" type="sibTrans" cxnId="{EE081271-E468-4169-9D23-54FD5E0E5E6D}">
      <dgm:prSet/>
      <dgm:spPr/>
      <dgm:t>
        <a:bodyPr/>
        <a:lstStyle/>
        <a:p>
          <a:endParaRPr lang="en-US"/>
        </a:p>
      </dgm:t>
    </dgm:pt>
    <dgm:pt modelId="{D25A55E2-CC42-4137-9203-144E013727E8}">
      <dgm:prSet/>
      <dgm:spPr/>
      <dgm:t>
        <a:bodyPr/>
        <a:lstStyle/>
        <a:p>
          <a:r>
            <a:rPr lang="en-US"/>
            <a:t>and integrate easily with their existing data and systems.</a:t>
          </a:r>
        </a:p>
      </dgm:t>
    </dgm:pt>
    <dgm:pt modelId="{B874B72C-86BE-4CF7-B3B3-8761F6D04549}" type="parTrans" cxnId="{45862667-24DD-4FE4-A20C-A9C077E01195}">
      <dgm:prSet/>
      <dgm:spPr/>
      <dgm:t>
        <a:bodyPr/>
        <a:lstStyle/>
        <a:p>
          <a:endParaRPr lang="en-US"/>
        </a:p>
      </dgm:t>
    </dgm:pt>
    <dgm:pt modelId="{8D54255E-EC08-4CDD-813F-F5D0DE7FF643}" type="sibTrans" cxnId="{45862667-24DD-4FE4-A20C-A9C077E01195}">
      <dgm:prSet/>
      <dgm:spPr/>
      <dgm:t>
        <a:bodyPr/>
        <a:lstStyle/>
        <a:p>
          <a:endParaRPr lang="en-US"/>
        </a:p>
      </dgm:t>
    </dgm:pt>
    <dgm:pt modelId="{5A296E37-3BAD-4A64-AF1E-557B4AE383B6}" type="pres">
      <dgm:prSet presAssocID="{043F1B58-4D1F-4DBA-9DAE-D90499F6E311}" presName="Name0" presStyleCnt="0">
        <dgm:presLayoutVars>
          <dgm:dir/>
          <dgm:animLvl val="lvl"/>
          <dgm:resizeHandles val="exact"/>
        </dgm:presLayoutVars>
      </dgm:prSet>
      <dgm:spPr/>
    </dgm:pt>
    <dgm:pt modelId="{731CD5CC-128E-4A19-86FE-266559AAE4B5}" type="pres">
      <dgm:prSet presAssocID="{45B108A3-68F1-483F-8C93-8B51E2E02BB2}" presName="boxAndChildren" presStyleCnt="0"/>
      <dgm:spPr/>
    </dgm:pt>
    <dgm:pt modelId="{50475AB9-2ACA-4EDF-BC59-5ED1377294B8}" type="pres">
      <dgm:prSet presAssocID="{45B108A3-68F1-483F-8C93-8B51E2E02BB2}" presName="parentTextBox" presStyleLbl="node1" presStyleIdx="0" presStyleCnt="2"/>
      <dgm:spPr/>
    </dgm:pt>
    <dgm:pt modelId="{C51AA959-C54F-447D-843D-1BA2F1A2C393}" type="pres">
      <dgm:prSet presAssocID="{45B108A3-68F1-483F-8C93-8B51E2E02BB2}" presName="entireBox" presStyleLbl="node1" presStyleIdx="0" presStyleCnt="2"/>
      <dgm:spPr/>
    </dgm:pt>
    <dgm:pt modelId="{748E7178-A517-4CEC-864A-E6D30F072B36}" type="pres">
      <dgm:prSet presAssocID="{45B108A3-68F1-483F-8C93-8B51E2E02BB2}" presName="descendantBox" presStyleCnt="0"/>
      <dgm:spPr/>
    </dgm:pt>
    <dgm:pt modelId="{2E4F3A7D-729C-4BA2-9FC9-7A9DE6DACD08}" type="pres">
      <dgm:prSet presAssocID="{63486946-9A81-44EE-ABFB-DF012A3B2D9A}" presName="childTextBox" presStyleLbl="fgAccFollowNode1" presStyleIdx="0" presStyleCnt="3">
        <dgm:presLayoutVars>
          <dgm:bulletEnabled val="1"/>
        </dgm:presLayoutVars>
      </dgm:prSet>
      <dgm:spPr/>
    </dgm:pt>
    <dgm:pt modelId="{227389BD-1CA9-4470-B1BF-5E909D9EC353}" type="pres">
      <dgm:prSet presAssocID="{8624C9A4-D60B-4834-92A2-AC9122FCBAD7}" presName="childTextBox" presStyleLbl="fgAccFollowNode1" presStyleIdx="1" presStyleCnt="3">
        <dgm:presLayoutVars>
          <dgm:bulletEnabled val="1"/>
        </dgm:presLayoutVars>
      </dgm:prSet>
      <dgm:spPr/>
    </dgm:pt>
    <dgm:pt modelId="{517975A7-41BB-4E20-8D4F-92709071AF8A}" type="pres">
      <dgm:prSet presAssocID="{D25A55E2-CC42-4137-9203-144E013727E8}" presName="childTextBox" presStyleLbl="fgAccFollowNode1" presStyleIdx="2" presStyleCnt="3">
        <dgm:presLayoutVars>
          <dgm:bulletEnabled val="1"/>
        </dgm:presLayoutVars>
      </dgm:prSet>
      <dgm:spPr/>
    </dgm:pt>
    <dgm:pt modelId="{E350DD53-D0E6-4A29-8AA3-31FE42C31146}" type="pres">
      <dgm:prSet presAssocID="{C8D4F5AD-7C2B-4529-829D-92A9707D3DCA}" presName="sp" presStyleCnt="0"/>
      <dgm:spPr/>
    </dgm:pt>
    <dgm:pt modelId="{2AD95F6D-6678-4E1B-B7A3-21EF4B419B9C}" type="pres">
      <dgm:prSet presAssocID="{C8A3B9FF-17ED-4392-BC18-E32939B0FBC4}" presName="arrowAndChildren" presStyleCnt="0"/>
      <dgm:spPr/>
    </dgm:pt>
    <dgm:pt modelId="{4E39CD61-1CF2-495E-8D2E-7D76FEBFA427}" type="pres">
      <dgm:prSet presAssocID="{C8A3B9FF-17ED-4392-BC18-E32939B0FBC4}" presName="parentTextArrow" presStyleLbl="node1" presStyleIdx="1" presStyleCnt="2"/>
      <dgm:spPr/>
    </dgm:pt>
  </dgm:ptLst>
  <dgm:cxnLst>
    <dgm:cxn modelId="{D425A313-B00C-4750-9B8E-EE3F52BC8A8F}" type="presOf" srcId="{8624C9A4-D60B-4834-92A2-AC9122FCBAD7}" destId="{227389BD-1CA9-4470-B1BF-5E909D9EC353}" srcOrd="0" destOrd="0" presId="urn:microsoft.com/office/officeart/2005/8/layout/process4"/>
    <dgm:cxn modelId="{7BE42A22-967F-4E80-84E0-EA3E704ED2F3}" srcId="{45B108A3-68F1-483F-8C93-8B51E2E02BB2}" destId="{63486946-9A81-44EE-ABFB-DF012A3B2D9A}" srcOrd="0" destOrd="0" parTransId="{522D3A97-2629-49A3-B6A7-FB0BEE249528}" sibTransId="{DBE34D27-7063-4A16-922D-E3BC4206D73E}"/>
    <dgm:cxn modelId="{DB79B63E-E303-4067-860D-51E6C485A136}" srcId="{043F1B58-4D1F-4DBA-9DAE-D90499F6E311}" destId="{45B108A3-68F1-483F-8C93-8B51E2E02BB2}" srcOrd="1" destOrd="0" parTransId="{848FE54D-2338-4BDF-B892-0D7062BDEFDB}" sibTransId="{1B5F6445-6490-47F7-9794-D38AB4AF4EEB}"/>
    <dgm:cxn modelId="{4570EA61-E3C2-422D-8BAF-8AA8F623D700}" srcId="{043F1B58-4D1F-4DBA-9DAE-D90499F6E311}" destId="{C8A3B9FF-17ED-4392-BC18-E32939B0FBC4}" srcOrd="0" destOrd="0" parTransId="{15F5D943-B03C-4AA3-B18F-1A063F5CDBE7}" sibTransId="{C8D4F5AD-7C2B-4529-829D-92A9707D3DCA}"/>
    <dgm:cxn modelId="{45862667-24DD-4FE4-A20C-A9C077E01195}" srcId="{45B108A3-68F1-483F-8C93-8B51E2E02BB2}" destId="{D25A55E2-CC42-4137-9203-144E013727E8}" srcOrd="2" destOrd="0" parTransId="{B874B72C-86BE-4CF7-B3B3-8761F6D04549}" sibTransId="{8D54255E-EC08-4CDD-813F-F5D0DE7FF643}"/>
    <dgm:cxn modelId="{79EE686B-4457-4BC5-8E71-C436350E8B5F}" type="presOf" srcId="{63486946-9A81-44EE-ABFB-DF012A3B2D9A}" destId="{2E4F3A7D-729C-4BA2-9FC9-7A9DE6DACD08}" srcOrd="0" destOrd="0" presId="urn:microsoft.com/office/officeart/2005/8/layout/process4"/>
    <dgm:cxn modelId="{EE081271-E468-4169-9D23-54FD5E0E5E6D}" srcId="{45B108A3-68F1-483F-8C93-8B51E2E02BB2}" destId="{8624C9A4-D60B-4834-92A2-AC9122FCBAD7}" srcOrd="1" destOrd="0" parTransId="{69715CEF-56DB-4059-AB96-C6EDBA797746}" sibTransId="{596C71CE-AC02-499E-8B7F-FC165DC4C159}"/>
    <dgm:cxn modelId="{FD037775-3E83-4CAA-82DD-4834C24E34EB}" type="presOf" srcId="{C8A3B9FF-17ED-4392-BC18-E32939B0FBC4}" destId="{4E39CD61-1CF2-495E-8D2E-7D76FEBFA427}" srcOrd="0" destOrd="0" presId="urn:microsoft.com/office/officeart/2005/8/layout/process4"/>
    <dgm:cxn modelId="{45B10F7D-1D41-484C-A1DF-60F6A3A7CB7F}" type="presOf" srcId="{45B108A3-68F1-483F-8C93-8B51E2E02BB2}" destId="{50475AB9-2ACA-4EDF-BC59-5ED1377294B8}" srcOrd="0" destOrd="0" presId="urn:microsoft.com/office/officeart/2005/8/layout/process4"/>
    <dgm:cxn modelId="{D41EBDA3-D575-4CD6-86A0-D91F7C6965A1}" type="presOf" srcId="{D25A55E2-CC42-4137-9203-144E013727E8}" destId="{517975A7-41BB-4E20-8D4F-92709071AF8A}" srcOrd="0" destOrd="0" presId="urn:microsoft.com/office/officeart/2005/8/layout/process4"/>
    <dgm:cxn modelId="{B10E8BAE-14EA-4F57-9CBB-1C5DB08B967F}" type="presOf" srcId="{043F1B58-4D1F-4DBA-9DAE-D90499F6E311}" destId="{5A296E37-3BAD-4A64-AF1E-557B4AE383B6}" srcOrd="0" destOrd="0" presId="urn:microsoft.com/office/officeart/2005/8/layout/process4"/>
    <dgm:cxn modelId="{389EF2D0-E3C7-44CB-94A4-9DAFD9592466}" type="presOf" srcId="{45B108A3-68F1-483F-8C93-8B51E2E02BB2}" destId="{C51AA959-C54F-447D-843D-1BA2F1A2C393}" srcOrd="1" destOrd="0" presId="urn:microsoft.com/office/officeart/2005/8/layout/process4"/>
    <dgm:cxn modelId="{C50685DC-3BF7-4ACB-B7D8-DB73B233874C}" type="presParOf" srcId="{5A296E37-3BAD-4A64-AF1E-557B4AE383B6}" destId="{731CD5CC-128E-4A19-86FE-266559AAE4B5}" srcOrd="0" destOrd="0" presId="urn:microsoft.com/office/officeart/2005/8/layout/process4"/>
    <dgm:cxn modelId="{D84D3B6B-A5A2-42DE-A756-FCB5E9098869}" type="presParOf" srcId="{731CD5CC-128E-4A19-86FE-266559AAE4B5}" destId="{50475AB9-2ACA-4EDF-BC59-5ED1377294B8}" srcOrd="0" destOrd="0" presId="urn:microsoft.com/office/officeart/2005/8/layout/process4"/>
    <dgm:cxn modelId="{6C4573EE-343C-440F-BA26-ABEBDE53AC8C}" type="presParOf" srcId="{731CD5CC-128E-4A19-86FE-266559AAE4B5}" destId="{C51AA959-C54F-447D-843D-1BA2F1A2C393}" srcOrd="1" destOrd="0" presId="urn:microsoft.com/office/officeart/2005/8/layout/process4"/>
    <dgm:cxn modelId="{9057691F-0C7A-42BE-9B72-EDDB0BBF7163}" type="presParOf" srcId="{731CD5CC-128E-4A19-86FE-266559AAE4B5}" destId="{748E7178-A517-4CEC-864A-E6D30F072B36}" srcOrd="2" destOrd="0" presId="urn:microsoft.com/office/officeart/2005/8/layout/process4"/>
    <dgm:cxn modelId="{1BC429B1-5397-4D66-A58D-BE3373125AB2}" type="presParOf" srcId="{748E7178-A517-4CEC-864A-E6D30F072B36}" destId="{2E4F3A7D-729C-4BA2-9FC9-7A9DE6DACD08}" srcOrd="0" destOrd="0" presId="urn:microsoft.com/office/officeart/2005/8/layout/process4"/>
    <dgm:cxn modelId="{7A5784B0-CF52-4933-96A3-8EE8BBB830CE}" type="presParOf" srcId="{748E7178-A517-4CEC-864A-E6D30F072B36}" destId="{227389BD-1CA9-4470-B1BF-5E909D9EC353}" srcOrd="1" destOrd="0" presId="urn:microsoft.com/office/officeart/2005/8/layout/process4"/>
    <dgm:cxn modelId="{D31F09CF-BAD6-45B8-BD07-B1585B3E6688}" type="presParOf" srcId="{748E7178-A517-4CEC-864A-E6D30F072B36}" destId="{517975A7-41BB-4E20-8D4F-92709071AF8A}" srcOrd="2" destOrd="0" presId="urn:microsoft.com/office/officeart/2005/8/layout/process4"/>
    <dgm:cxn modelId="{639E5E86-EC93-4C46-BB33-6C6C2CAC64A3}" type="presParOf" srcId="{5A296E37-3BAD-4A64-AF1E-557B4AE383B6}" destId="{E350DD53-D0E6-4A29-8AA3-31FE42C31146}" srcOrd="1" destOrd="0" presId="urn:microsoft.com/office/officeart/2005/8/layout/process4"/>
    <dgm:cxn modelId="{F024290E-AE6E-4C7F-A9AE-628E3B8984EC}" type="presParOf" srcId="{5A296E37-3BAD-4A64-AF1E-557B4AE383B6}" destId="{2AD95F6D-6678-4E1B-B7A3-21EF4B419B9C}" srcOrd="2" destOrd="0" presId="urn:microsoft.com/office/officeart/2005/8/layout/process4"/>
    <dgm:cxn modelId="{68352A72-C1D2-42E1-B7E0-2899A7AF7A28}" type="presParOf" srcId="{2AD95F6D-6678-4E1B-B7A3-21EF4B419B9C}" destId="{4E39CD61-1CF2-495E-8D2E-7D76FEBFA42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12F7D-0F71-45B0-BD58-A8D8443A1327}">
      <dsp:nvSpPr>
        <dsp:cNvPr id="0" name=""/>
        <dsp:cNvSpPr/>
      </dsp:nvSpPr>
      <dsp:spPr>
        <a:xfrm>
          <a:off x="774129" y="625692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A63FB-D7E7-4086-AB63-847357296412}">
      <dsp:nvSpPr>
        <dsp:cNvPr id="0" name=""/>
        <dsp:cNvSpPr/>
      </dsp:nvSpPr>
      <dsp:spPr>
        <a:xfrm>
          <a:off x="1041679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AA96D-4AAD-471A-A602-0237013273C3}">
      <dsp:nvSpPr>
        <dsp:cNvPr id="0" name=""/>
        <dsp:cNvSpPr/>
      </dsp:nvSpPr>
      <dsp:spPr>
        <a:xfrm>
          <a:off x="372805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Rockwell Condensed"/>
              <a:cs typeface="Calibri"/>
            </a:rPr>
            <a:t> Why CI/CD?</a:t>
          </a:r>
        </a:p>
      </dsp:txBody>
      <dsp:txXfrm>
        <a:off x="372805" y="2272152"/>
        <a:ext cx="2058075" cy="720000"/>
      </dsp:txXfrm>
    </dsp:sp>
    <dsp:sp modelId="{578D0B63-924A-4D8D-AB86-628EE8C506E1}">
      <dsp:nvSpPr>
        <dsp:cNvPr id="0" name=""/>
        <dsp:cNvSpPr/>
      </dsp:nvSpPr>
      <dsp:spPr>
        <a:xfrm>
          <a:off x="3192368" y="625692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B8715-89DE-448D-94D4-EF9EE8DB2613}">
      <dsp:nvSpPr>
        <dsp:cNvPr id="0" name=""/>
        <dsp:cNvSpPr/>
      </dsp:nvSpPr>
      <dsp:spPr>
        <a:xfrm>
          <a:off x="3459917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2C4B9-74F9-41E2-970A-2C923CC2BFED}">
      <dsp:nvSpPr>
        <dsp:cNvPr id="0" name=""/>
        <dsp:cNvSpPr/>
      </dsp:nvSpPr>
      <dsp:spPr>
        <a:xfrm>
          <a:off x="2791043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Rockwell Condensed" panose="02060603050405020104"/>
            </a:rPr>
            <a:t> CI/CD Value</a:t>
          </a:r>
        </a:p>
      </dsp:txBody>
      <dsp:txXfrm>
        <a:off x="2791043" y="2272152"/>
        <a:ext cx="2058075" cy="720000"/>
      </dsp:txXfrm>
    </dsp:sp>
    <dsp:sp modelId="{D3F8DCDC-3A41-49BD-B1F4-C264E028F4D3}">
      <dsp:nvSpPr>
        <dsp:cNvPr id="0" name=""/>
        <dsp:cNvSpPr/>
      </dsp:nvSpPr>
      <dsp:spPr>
        <a:xfrm>
          <a:off x="5610606" y="625692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4E471-03F5-4502-B013-EC299F9824DD}">
      <dsp:nvSpPr>
        <dsp:cNvPr id="0" name=""/>
        <dsp:cNvSpPr/>
      </dsp:nvSpPr>
      <dsp:spPr>
        <a:xfrm>
          <a:off x="5878155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40489-BEF8-45A5-B445-B52499A2EEAA}">
      <dsp:nvSpPr>
        <dsp:cNvPr id="0" name=""/>
        <dsp:cNvSpPr/>
      </dsp:nvSpPr>
      <dsp:spPr>
        <a:xfrm>
          <a:off x="5209281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Rockwell Condensed"/>
            </a:rPr>
            <a:t> Deploy on AWS</a:t>
          </a:r>
        </a:p>
      </dsp:txBody>
      <dsp:txXfrm>
        <a:off x="5209281" y="2272152"/>
        <a:ext cx="2058075" cy="720000"/>
      </dsp:txXfrm>
    </dsp:sp>
    <dsp:sp modelId="{F8B178B9-F06C-45F3-A188-EA8B65452A86}">
      <dsp:nvSpPr>
        <dsp:cNvPr id="0" name=""/>
        <dsp:cNvSpPr/>
      </dsp:nvSpPr>
      <dsp:spPr>
        <a:xfrm>
          <a:off x="8028844" y="625692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10CC5-21A1-42BF-8D85-AB5CE9FCFFE0}">
      <dsp:nvSpPr>
        <dsp:cNvPr id="0" name=""/>
        <dsp:cNvSpPr/>
      </dsp:nvSpPr>
      <dsp:spPr>
        <a:xfrm>
          <a:off x="8296394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62497-2231-4DF5-928A-262E33825556}">
      <dsp:nvSpPr>
        <dsp:cNvPr id="0" name=""/>
        <dsp:cNvSpPr/>
      </dsp:nvSpPr>
      <dsp:spPr>
        <a:xfrm>
          <a:off x="7627519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Rockwell Condensed"/>
            </a:rPr>
            <a:t> </a:t>
          </a:r>
          <a:r>
            <a:rPr lang="en-US" sz="2600" kern="1200">
              <a:latin typeface="Rockwell Condensed"/>
              <a:cs typeface="Calibri"/>
            </a:rPr>
            <a:t>Cost </a:t>
          </a:r>
          <a:r>
            <a:rPr lang="en-US" sz="2600" b="0" kern="1200">
              <a:latin typeface="Rockwell Condensed"/>
            </a:rPr>
            <a:t>optimization</a:t>
          </a:r>
        </a:p>
      </dsp:txBody>
      <dsp:txXfrm>
        <a:off x="7627519" y="2272152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AA959-C54F-447D-843D-1BA2F1A2C393}">
      <dsp:nvSpPr>
        <dsp:cNvPr id="0" name=""/>
        <dsp:cNvSpPr/>
      </dsp:nvSpPr>
      <dsp:spPr>
        <a:xfrm>
          <a:off x="0" y="3263426"/>
          <a:ext cx="5141912" cy="2141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Businesses can consume applications that are hosted online,</a:t>
          </a:r>
        </a:p>
      </dsp:txBody>
      <dsp:txXfrm>
        <a:off x="0" y="3263426"/>
        <a:ext cx="5141912" cy="1156226"/>
      </dsp:txXfrm>
    </dsp:sp>
    <dsp:sp modelId="{2E4F3A7D-729C-4BA2-9FC9-7A9DE6DACD08}">
      <dsp:nvSpPr>
        <dsp:cNvPr id="0" name=""/>
        <dsp:cNvSpPr/>
      </dsp:nvSpPr>
      <dsp:spPr>
        <a:xfrm>
          <a:off x="2510" y="4376829"/>
          <a:ext cx="1712296" cy="9849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enabling them to lower their costs by paying only for what they use,</a:t>
          </a:r>
        </a:p>
      </dsp:txBody>
      <dsp:txXfrm>
        <a:off x="2510" y="4376829"/>
        <a:ext cx="1712296" cy="984933"/>
      </dsp:txXfrm>
    </dsp:sp>
    <dsp:sp modelId="{227389BD-1CA9-4470-B1BF-5E909D9EC353}">
      <dsp:nvSpPr>
        <dsp:cNvPr id="0" name=""/>
        <dsp:cNvSpPr/>
      </dsp:nvSpPr>
      <dsp:spPr>
        <a:xfrm>
          <a:off x="1714807" y="4376829"/>
          <a:ext cx="1712296" cy="984933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enjoy seamless and painless upgrades in functionality, </a:t>
          </a:r>
        </a:p>
      </dsp:txBody>
      <dsp:txXfrm>
        <a:off x="1714807" y="4376829"/>
        <a:ext cx="1712296" cy="984933"/>
      </dsp:txXfrm>
    </dsp:sp>
    <dsp:sp modelId="{517975A7-41BB-4E20-8D4F-92709071AF8A}">
      <dsp:nvSpPr>
        <dsp:cNvPr id="0" name=""/>
        <dsp:cNvSpPr/>
      </dsp:nvSpPr>
      <dsp:spPr>
        <a:xfrm>
          <a:off x="3427104" y="4376829"/>
          <a:ext cx="1712296" cy="984933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 integrate easily with their existing data and systems.</a:t>
          </a:r>
        </a:p>
      </dsp:txBody>
      <dsp:txXfrm>
        <a:off x="3427104" y="4376829"/>
        <a:ext cx="1712296" cy="984933"/>
      </dsp:txXfrm>
    </dsp:sp>
    <dsp:sp modelId="{4E39CD61-1CF2-495E-8D2E-7D76FEBFA427}">
      <dsp:nvSpPr>
        <dsp:cNvPr id="0" name=""/>
        <dsp:cNvSpPr/>
      </dsp:nvSpPr>
      <dsp:spPr>
        <a:xfrm rot="10800000">
          <a:off x="0" y="2438"/>
          <a:ext cx="5141912" cy="3293105"/>
        </a:xfrm>
        <a:prstGeom prst="upArrowCallou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Amazon Web Services (AWS) delivers reliable, scalable, and cost-effective computing resources on which to host your applications.</a:t>
          </a:r>
        </a:p>
      </dsp:txBody>
      <dsp:txXfrm rot="10800000">
        <a:off x="0" y="2438"/>
        <a:ext cx="5141912" cy="2139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0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6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6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6800">
                <a:cs typeface="Calibri Light"/>
              </a:rPr>
              <a:t>Deploying </a:t>
            </a:r>
            <a:r>
              <a:rPr lang="en-US" sz="6800">
                <a:ea typeface="+mj-lt"/>
                <a:cs typeface="+mj-lt"/>
              </a:rPr>
              <a:t>micro-services app on AWS</a:t>
            </a:r>
            <a:endParaRPr lang="en-US" sz="6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Cost optimized deployment with CI/CD model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6" name="Graphic 25" descr="Cloud Computing">
            <a:extLst>
              <a:ext uri="{FF2B5EF4-FFF2-40B4-BE49-F238E27FC236}">
                <a16:creationId xmlns:a16="http://schemas.microsoft.com/office/drawing/2014/main" id="{3DC4CBD9-7742-2441-C57E-0136C9EF1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321-1BC4-0F35-3D71-06AE726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Contents:</a:t>
            </a:r>
          </a:p>
        </p:txBody>
      </p:sp>
      <p:sp>
        <p:nvSpPr>
          <p:cNvPr id="66" name="Rectangle 6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44CCE2-DA15-6FDF-1174-6849B26BC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7433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68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12" y="597631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WHY CI/CD?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647EE-58A8-039F-027E-835C551994AF}"/>
              </a:ext>
            </a:extLst>
          </p:cNvPr>
          <p:cNvSpPr txBox="1">
            <a:spLocks/>
          </p:cNvSpPr>
          <p:nvPr/>
        </p:nvSpPr>
        <p:spPr>
          <a:xfrm>
            <a:off x="4973569" y="359136"/>
            <a:ext cx="6624482" cy="137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CI/CD is a powerful engine of software development and it has untold benefits for businesses such as:</a:t>
            </a:r>
            <a:br>
              <a:rPr lang="en-US" dirty="0"/>
            </a:br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1887AD-8123-7F35-5337-631B3E894673}"/>
              </a:ext>
            </a:extLst>
          </p:cNvPr>
          <p:cNvSpPr>
            <a:spLocks noGrp="1"/>
          </p:cNvSpPr>
          <p:nvPr/>
        </p:nvSpPr>
        <p:spPr>
          <a:xfrm>
            <a:off x="5263355" y="1804414"/>
            <a:ext cx="6368718" cy="481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latin typeface="Rockwell"/>
                <a:ea typeface="+mn-lt"/>
                <a:cs typeface="+mn-lt"/>
              </a:rPr>
              <a:t>CI/CD pipelines Automation reduces the cost !</a:t>
            </a:r>
            <a:endParaRPr lang="en-US" sz="1400" dirty="0">
              <a:latin typeface="Rockwell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Font typeface="Arial"/>
              <a:buChar char="•"/>
            </a:pPr>
            <a:r>
              <a:rPr lang="en-US" sz="1400" dirty="0">
                <a:latin typeface="Rockwell"/>
                <a:ea typeface="+mn-lt"/>
                <a:cs typeface="+mn-lt"/>
              </a:rPr>
              <a:t>Deliver faster,</a:t>
            </a:r>
            <a:endParaRPr lang="en-US" sz="1400" dirty="0">
              <a:latin typeface="Rockwell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 marL="274320" lvl="1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r>
              <a:rPr lang="en-US" sz="1400" i="1" dirty="0">
                <a:latin typeface="Calibri"/>
                <a:ea typeface="+mn-lt"/>
                <a:cs typeface="+mn-lt"/>
              </a:rPr>
              <a:t>The business bottom line: Expensive developer resources aren’t sitting idle when a successful CI/CD pipeline is in play.</a:t>
            </a:r>
          </a:p>
          <a:p>
            <a:pPr marL="274320" lvl="1">
              <a:lnSpc>
                <a:spcPct val="90000"/>
              </a:lnSpc>
              <a:spcAft>
                <a:spcPts val="600"/>
              </a:spcAft>
            </a:pPr>
            <a:endParaRPr lang="en-US" sz="1400" i="1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Font typeface="Arial"/>
              <a:buChar char="•"/>
            </a:pPr>
            <a:r>
              <a:rPr lang="en-US" sz="1400" dirty="0">
                <a:latin typeface="Rockwell"/>
                <a:ea typeface="+mn-lt"/>
                <a:cs typeface="+mn-lt"/>
              </a:rPr>
              <a:t>Ensure superior code quality,</a:t>
            </a:r>
            <a:br>
              <a:rPr lang="en-US" sz="1400" dirty="0">
                <a:ea typeface="+mn-lt"/>
                <a:cs typeface="+mn-lt"/>
              </a:rPr>
            </a:br>
            <a:br>
              <a:rPr lang="en-US" sz="1400" dirty="0">
                <a:ea typeface="+mn-lt"/>
                <a:cs typeface="+mn-lt"/>
              </a:rPr>
            </a:br>
            <a:r>
              <a:rPr lang="en-US" sz="1400" i="1" dirty="0">
                <a:latin typeface="Calibri"/>
                <a:ea typeface="+mn-lt"/>
                <a:cs typeface="+mn-lt"/>
              </a:rPr>
              <a:t>That concept of “failing fast” means teams aren’t wasting time or resources with buggy code , and </a:t>
            </a:r>
            <a:r>
              <a:rPr lang="en-US" sz="1400" i="1" dirty="0" err="1">
                <a:latin typeface="Calibri"/>
                <a:ea typeface="+mn-lt"/>
                <a:cs typeface="+mn-lt"/>
              </a:rPr>
              <a:t>devs</a:t>
            </a:r>
            <a:r>
              <a:rPr lang="en-US" sz="1400" i="1" dirty="0">
                <a:latin typeface="Calibri"/>
                <a:ea typeface="+mn-lt"/>
                <a:cs typeface="+mn-lt"/>
              </a:rPr>
              <a:t> aren’t plagued with endless “fix” requests when they’ve moved on to other projects.</a:t>
            </a:r>
            <a:r>
              <a:rPr lang="en-US" sz="1400" i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b="1" i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Time is saved, money is saved.</a:t>
            </a:r>
            <a:br>
              <a:rPr lang="en-US" sz="1400" b="1" i="1" dirty="0">
                <a:latin typeface="Calibri"/>
                <a:ea typeface="+mn-lt"/>
                <a:cs typeface="+mn-lt"/>
              </a:rPr>
            </a:br>
            <a:endParaRPr lang="en-US" sz="1400" b="1" i="1"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Font typeface="Arial"/>
              <a:buChar char="•"/>
            </a:pPr>
            <a:r>
              <a:rPr lang="en-US" sz="1400" dirty="0">
                <a:latin typeface="Rockwell"/>
                <a:cs typeface="Calibri"/>
              </a:rPr>
              <a:t>Simplified rollback</a:t>
            </a:r>
            <a:endParaRPr lang="en-US" dirty="0">
              <a:latin typeface="Rockwell"/>
              <a:cs typeface="Calibri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r>
              <a:rPr lang="en-US" sz="1400" i="1" dirty="0">
                <a:latin typeface="Calibri"/>
                <a:ea typeface="+mn-lt"/>
                <a:cs typeface="+mn-lt"/>
              </a:rPr>
              <a:t>The ability to easily rollback code saves teams time, energy, and resources and leads to faster fixes of problem code.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2722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313" y="1581185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dirty="0">
                <a:solidFill>
                  <a:schemeClr val="accent2"/>
                </a:solidFill>
              </a:rPr>
              <a:t>CI/CD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60D53-BF2E-5851-7728-608F8E8178C3}"/>
              </a:ext>
            </a:extLst>
          </p:cNvPr>
          <p:cNvSpPr>
            <a:spLocks noGrp="1"/>
          </p:cNvSpPr>
          <p:nvPr/>
        </p:nvSpPr>
        <p:spPr>
          <a:xfrm>
            <a:off x="5263355" y="1804414"/>
            <a:ext cx="6368718" cy="481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217C7-D864-0617-4D68-61591C81E35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464F70-A917-2998-BEAB-53A86BB48788}"/>
              </a:ext>
            </a:extLst>
          </p:cNvPr>
          <p:cNvSpPr>
            <a:spLocks noGrp="1"/>
          </p:cNvSpPr>
          <p:nvPr/>
        </p:nvSpPr>
        <p:spPr>
          <a:xfrm>
            <a:off x="5031890" y="1303671"/>
            <a:ext cx="6368718" cy="538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endParaRPr lang="en-US" sz="1600" dirty="0">
              <a:latin typeface="Rockwell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endParaRPr lang="en-US" sz="1400" dirty="0">
              <a:latin typeface="Rockwell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Rockwell"/>
              <a:cs typeface="Calibri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>
              <a:latin typeface="Rockwell"/>
              <a:cs typeface="Calibri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52D43-9CCC-9662-40AA-1D1482AAE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29955"/>
              </p:ext>
            </p:extLst>
          </p:nvPr>
        </p:nvGraphicFramePr>
        <p:xfrm>
          <a:off x="842210" y="1197428"/>
          <a:ext cx="6969128" cy="436536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544259">
                  <a:extLst>
                    <a:ext uri="{9D8B030D-6E8A-4147-A177-3AD203B41FA5}">
                      <a16:colId xmlns:a16="http://schemas.microsoft.com/office/drawing/2014/main" val="241226508"/>
                    </a:ext>
                  </a:extLst>
                </a:gridCol>
                <a:gridCol w="1417695">
                  <a:extLst>
                    <a:ext uri="{9D8B030D-6E8A-4147-A177-3AD203B41FA5}">
                      <a16:colId xmlns:a16="http://schemas.microsoft.com/office/drawing/2014/main" val="1308787444"/>
                    </a:ext>
                  </a:extLst>
                </a:gridCol>
                <a:gridCol w="3007174">
                  <a:extLst>
                    <a:ext uri="{9D8B030D-6E8A-4147-A177-3AD203B41FA5}">
                      <a16:colId xmlns:a16="http://schemas.microsoft.com/office/drawing/2014/main" val="1240555326"/>
                    </a:ext>
                  </a:extLst>
                </a:gridCol>
              </a:tblGrid>
              <a:tr h="368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Technical Language</a:t>
                      </a:r>
                    </a:p>
                  </a:txBody>
                  <a:tcPr marL="117297" marR="117297" marT="70378" marB="586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</a:p>
                  </a:txBody>
                  <a:tcPr marL="117297" marR="117297" marT="70378" marB="586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cap="none" spc="0" dirty="0">
                          <a:solidFill>
                            <a:schemeClr val="bg1"/>
                          </a:solidFill>
                          <a:effectLst/>
                        </a:rPr>
                        <a:t>Translation</a:t>
                      </a:r>
                    </a:p>
                  </a:txBody>
                  <a:tcPr marL="117297" marR="117297" marT="70378" marB="586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81489"/>
                  </a:ext>
                </a:extLst>
              </a:tr>
              <a:tr h="463894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Catch Compile Errors After Merge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Reduce Cost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Less developer time on issues from new developer code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13060"/>
                  </a:ext>
                </a:extLst>
              </a:tr>
              <a:tr h="463894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Catch Unit Test Failures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Avoid Cost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Less bugs in production and less time in testing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82619"/>
                  </a:ext>
                </a:extLst>
              </a:tr>
              <a:tr h="428210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Detect Security Vulnerabilities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Avoid Cost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Prevent embarrassing or costly security holes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86311"/>
                  </a:ext>
                </a:extLst>
              </a:tr>
              <a:tr h="321157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Automate Infrastructure Creation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Avoid Cost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Less human error, Faster deployments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71339"/>
                  </a:ext>
                </a:extLst>
              </a:tr>
              <a:tr h="463894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Automate Infrastructure Cleanup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Reduce Cost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Less infrastructure costs from unused resources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995111"/>
                  </a:ext>
                </a:extLst>
              </a:tr>
              <a:tr h="463894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Faster and More Frequent Production Deployments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Increase Revenue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New value-generating features released more quickly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82968"/>
                  </a:ext>
                </a:extLst>
              </a:tr>
              <a:tr h="463894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Deploy to Production Without Manual Checks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Increase Revenue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Less time to market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60763"/>
                  </a:ext>
                </a:extLst>
              </a:tr>
              <a:tr h="463894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Automated Smoke Tests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Protect Revenue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Reduced downtime from a deploy-related crash or major bug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0975"/>
                  </a:ext>
                </a:extLst>
              </a:tr>
              <a:tr h="463894"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Automated Rollback Triggered by Job Failure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Protect Revenue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Quick undo to return production to working state</a:t>
                      </a:r>
                    </a:p>
                  </a:txBody>
                  <a:tcPr marL="117297" marR="117297" marT="70378" marB="586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7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4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ea typeface="+mj-lt"/>
                <a:cs typeface="+mj-lt"/>
              </a:rPr>
              <a:t>Deploy on AWS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EFEF942-E708-FB74-C096-D54E934BF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2309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700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C204-A49E-3C55-56FF-6798B46D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Cost optimization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60D53-BF2E-5851-7728-608F8E8178C3}"/>
              </a:ext>
            </a:extLst>
          </p:cNvPr>
          <p:cNvSpPr>
            <a:spLocks noGrp="1"/>
          </p:cNvSpPr>
          <p:nvPr/>
        </p:nvSpPr>
        <p:spPr>
          <a:xfrm>
            <a:off x="5263355" y="1804414"/>
            <a:ext cx="6368718" cy="481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1400" dirty="0">
              <a:latin typeface="Rockwell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217C7-D864-0617-4D68-61591C81E35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464F70-A917-2998-BEAB-53A86BB48788}"/>
              </a:ext>
            </a:extLst>
          </p:cNvPr>
          <p:cNvSpPr>
            <a:spLocks noGrp="1"/>
          </p:cNvSpPr>
          <p:nvPr/>
        </p:nvSpPr>
        <p:spPr>
          <a:xfrm>
            <a:off x="4848552" y="1257369"/>
            <a:ext cx="6185380" cy="688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,Sans-Serif"/>
              <a:buChar char="§"/>
            </a:pPr>
            <a:r>
              <a:rPr lang="en-US" sz="1600" dirty="0">
                <a:ea typeface="+mn-lt"/>
                <a:cs typeface="+mn-lt"/>
              </a:rPr>
              <a:t>AWS provides a free pricing calculator that allows you to start your estimate with no commitment and explore AWS services and pricing for your architecture needs.</a:t>
            </a: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600" dirty="0">
                <a:ea typeface="+mn-lt"/>
                <a:cs typeface="+mn-lt"/>
              </a:rPr>
              <a:t>Also, AWS services provide many financial management solutions. you can,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Organize and Report Cost and Usage based on User-Defined Methods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Manage Billing and Control Costs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Optimize Costs with Resource and Pricing Recommendations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Improved Planning with Flexible Forecasting and Budgeting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endParaRPr lang="en-US" sz="1400" dirty="0">
              <a:latin typeface="Rockwell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</a:pPr>
            <a:endParaRPr lang="en-US" sz="1100"/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rgbClr val="9E3611"/>
              </a:buClr>
              <a:buNone/>
            </a:pPr>
            <a:br>
              <a:rPr lang="en-US" sz="1100" dirty="0"/>
            </a:br>
            <a:endParaRPr lang="en-US" sz="11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771E4A-FBED-AE08-986D-D120A533C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12" y="2066230"/>
            <a:ext cx="4370328" cy="199020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03164B-2720-409F-2A4E-BF1E6773A0DE}"/>
              </a:ext>
            </a:extLst>
          </p:cNvPr>
          <p:cNvSpPr txBox="1">
            <a:spLocks/>
          </p:cNvSpPr>
          <p:nvPr/>
        </p:nvSpPr>
        <p:spPr>
          <a:xfrm>
            <a:off x="4727209" y="250278"/>
            <a:ext cx="6939593" cy="137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Deploying applications on AWS cloud using CICD tools is superior in Time and Cost saving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4026-6C39-28F3-88A2-AB53B6C9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Hope it was helpful and convenient 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0EF98-12F6-0E69-4713-9AE6D22B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Thanks 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3128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Deploying micro-services app on AWS</vt:lpstr>
      <vt:lpstr>Contents:</vt:lpstr>
      <vt:lpstr>WHY CI/CD?</vt:lpstr>
      <vt:lpstr>CI/CD Value</vt:lpstr>
      <vt:lpstr>Deploy on AWS</vt:lpstr>
      <vt:lpstr>Cost optimization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610</cp:revision>
  <dcterms:created xsi:type="dcterms:W3CDTF">2023-03-07T02:59:32Z</dcterms:created>
  <dcterms:modified xsi:type="dcterms:W3CDTF">2023-03-08T03:57:53Z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2023-03-07T02:59:36Z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9c246ad6-1da6-48d1-a534-f43d596f6180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