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CAE6-AEE4-D6F4-9C02-11663EB9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E9DC6-A78E-A6EB-21BE-E16A6E74A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5A41-1559-A6A1-9576-22A058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A909-F935-D738-6E91-FB23A86B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7EF0-CBCF-34CB-DC61-60B7AADE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89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C66B-9F4E-DE53-61B5-2843BD28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1CF55-CF2C-87E7-C3DF-621156C2B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CF77-B31B-3A23-1E39-0F382144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F15-E8AA-625B-40D5-A944E3D9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FB42-81E4-AE16-E950-F0281A06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16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FBF58-B81B-D041-B57A-F46D7F067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AEDCA-C9E4-0221-870C-CCB22BF92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D38F-AD36-14BF-2D91-44985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E93A-09A9-22D5-0FCF-DD961E27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FC18-F639-6ACF-FDDF-E9172453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4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B699-D77B-BB16-D5B6-350EAE16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E8DE-3784-544F-8904-D511C73E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3B93-4C4B-D25E-C9D0-A47AE7C0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8C36B-4501-EC57-A13A-B538F3A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5FCD-32EF-550B-7D0F-EC0C9A63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98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D1CF-0592-C3B0-D0FF-BA2B9978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BE853-8D90-4A11-07C6-1EBBC03D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E1AC-EE1C-34B2-3D62-A92FC28C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1EED-3F34-8078-2B80-A175515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1B9F-1EC5-E639-9590-11A4FAB7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28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9190-F660-0758-DDCB-E33C872F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80FA-2D03-31F7-5AAE-10D5B961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7EBF-1209-6C23-4073-2FA0A211B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18CD-1202-986D-F7CF-6A9FAAEE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0CE51-F46E-6639-6B5E-0BC8265D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CC5FA-015C-43DC-D554-3DECEF7D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67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1AC8-80D9-1585-1CD4-9FB27FCC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7DB81-7DC2-18D9-E09D-9C732B2F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0B75-D969-29FD-C7B9-96E09EE90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EE712-231C-DE5F-D8D9-BAF7400DB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B1B56-130B-554E-69C7-82B7FEB4A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62315-7895-EA91-B213-027D42A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13C3B-2430-97DB-28DD-CD8CCE72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C7D7F-C3A1-8D93-C448-3EE6EF09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1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25B6-E564-2DAB-9A8E-BB3CE69E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21CD3-2B17-D911-6527-AE951BB2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F31E9-C681-B2A4-10A6-A7FF4BAB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25F7-BB0D-9402-51DE-630FC230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52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C6306-EF00-7D97-CE0B-F32CED3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4BF7-7CAD-003D-4A1A-D18A7948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24FF-1DA9-899C-DC71-3A8E43D3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54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A0-C636-94DB-59D8-62159016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8FC3-178F-41DF-7BE1-E9E6C41C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7131-E615-0D5F-50C7-C4D7878E0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80637-CCBE-2807-4B9B-CCEE75EA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0FE3C-5C87-7C6C-BAA2-9CD3365E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14BB-E8FC-CE9C-3C75-11F3975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95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8E76-75E2-2372-30DE-DEB99EE2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FA1B1-B0FB-1D4B-F183-AAF39C3D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3FF5-CA70-175A-DF25-1277483FA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DE9A6-B2A9-022E-BF15-B0A0FFB8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6A77-7378-BB67-1D63-F6BBA4E6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F479-BE4F-5875-C208-1997F40C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28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DC617-23A7-A960-EA8E-5891A17E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2462D-3893-9E6B-FD36-539E4AD8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F750-6F23-B2A4-77E0-0AEDFB19E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EA7C-3450-4D12-B95C-7ADA7FD26715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0757-9F21-665E-FD79-E280C7FCA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CFB0-FA1A-95E7-486A-452F53EE0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9401-68E9-4D37-B973-5FA737C80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59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D2B342-D88F-9393-9829-1E22C3E293CD}"/>
              </a:ext>
            </a:extLst>
          </p:cNvPr>
          <p:cNvSpPr/>
          <p:nvPr/>
        </p:nvSpPr>
        <p:spPr>
          <a:xfrm>
            <a:off x="2290194" y="1399592"/>
            <a:ext cx="888548" cy="23233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68910-F1CB-1918-CA84-62ADF6245FB7}"/>
                  </a:ext>
                </a:extLst>
              </p:cNvPr>
              <p:cNvSpPr txBox="1"/>
              <p:nvPr/>
            </p:nvSpPr>
            <p:spPr>
              <a:xfrm>
                <a:off x="3090517" y="1589929"/>
                <a:ext cx="1359017" cy="409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68910-F1CB-1918-CA84-62ADF6245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517" y="1589929"/>
                <a:ext cx="1359017" cy="4097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766D5C-191E-B248-E820-3A35F5EBEE17}"/>
                  </a:ext>
                </a:extLst>
              </p:cNvPr>
              <p:cNvSpPr txBox="1"/>
              <p:nvPr/>
            </p:nvSpPr>
            <p:spPr>
              <a:xfrm>
                <a:off x="5158687" y="1589929"/>
                <a:ext cx="1359017" cy="397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766D5C-191E-B248-E820-3A35F5EB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87" y="1589929"/>
                <a:ext cx="1359017" cy="397288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357C92D8-2C5F-D461-AFFF-385B6F82704E}"/>
              </a:ext>
            </a:extLst>
          </p:cNvPr>
          <p:cNvSpPr/>
          <p:nvPr/>
        </p:nvSpPr>
        <p:spPr>
          <a:xfrm>
            <a:off x="3187217" y="1928795"/>
            <a:ext cx="1158366" cy="15678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42F30-5B20-FDB4-02F7-257AEA5CA410}"/>
              </a:ext>
            </a:extLst>
          </p:cNvPr>
          <p:cNvSpPr txBox="1"/>
          <p:nvPr/>
        </p:nvSpPr>
        <p:spPr>
          <a:xfrm>
            <a:off x="2164360" y="951130"/>
            <a:ext cx="145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DRL agent</a:t>
            </a:r>
            <a:endParaRPr lang="en-A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3CB21E-BCF3-D24C-25B8-EC44282E2113}"/>
              </a:ext>
            </a:extLst>
          </p:cNvPr>
          <p:cNvSpPr/>
          <p:nvPr/>
        </p:nvSpPr>
        <p:spPr>
          <a:xfrm>
            <a:off x="4337108" y="1417441"/>
            <a:ext cx="888548" cy="23233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AF7C48-FF4A-1133-860C-01DBEF62B4F8}"/>
              </a:ext>
            </a:extLst>
          </p:cNvPr>
          <p:cNvSpPr/>
          <p:nvPr/>
        </p:nvSpPr>
        <p:spPr>
          <a:xfrm>
            <a:off x="6418633" y="1399592"/>
            <a:ext cx="888548" cy="23233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C48BEE-5039-7310-01A1-BC1E881C10CD}"/>
              </a:ext>
            </a:extLst>
          </p:cNvPr>
          <p:cNvSpPr/>
          <p:nvPr/>
        </p:nvSpPr>
        <p:spPr>
          <a:xfrm>
            <a:off x="5259013" y="1928795"/>
            <a:ext cx="1158366" cy="15678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064CA-6EF6-25B8-2496-64F18B6C29F7}"/>
              </a:ext>
            </a:extLst>
          </p:cNvPr>
          <p:cNvSpPr txBox="1"/>
          <p:nvPr/>
        </p:nvSpPr>
        <p:spPr>
          <a:xfrm>
            <a:off x="3816991" y="964104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Physics-Safety layer</a:t>
            </a:r>
            <a:endParaRPr lang="en-A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36DF8-AF2B-4E4B-35F7-DA53F440074C}"/>
              </a:ext>
            </a:extLst>
          </p:cNvPr>
          <p:cNvSpPr txBox="1"/>
          <p:nvPr/>
        </p:nvSpPr>
        <p:spPr>
          <a:xfrm>
            <a:off x="6417379" y="967278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BESS</a:t>
            </a:r>
            <a:endParaRPr lang="en-A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54989-B267-4EF8-433B-EEAA64B9AF39}"/>
              </a:ext>
            </a:extLst>
          </p:cNvPr>
          <p:cNvSpPr txBox="1"/>
          <p:nvPr/>
        </p:nvSpPr>
        <p:spPr>
          <a:xfrm rot="16200000">
            <a:off x="1463316" y="2316046"/>
            <a:ext cx="247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 Network 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600C96-38B2-125F-FB10-E9C2C2DAE46C}"/>
              </a:ext>
            </a:extLst>
          </p:cNvPr>
          <p:cNvSpPr txBox="1"/>
          <p:nvPr/>
        </p:nvSpPr>
        <p:spPr>
          <a:xfrm rot="16200000">
            <a:off x="3535895" y="2316046"/>
            <a:ext cx="247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Balance Const.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46483-C03A-AA00-0529-EAB23EDD2475}"/>
              </a:ext>
            </a:extLst>
          </p:cNvPr>
          <p:cNvSpPr txBox="1"/>
          <p:nvPr/>
        </p:nvSpPr>
        <p:spPr>
          <a:xfrm rot="16200000">
            <a:off x="5589434" y="2198680"/>
            <a:ext cx="247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Setpoints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896789E-028C-E5DD-DDB1-FA83F82341D1}"/>
              </a:ext>
            </a:extLst>
          </p:cNvPr>
          <p:cNvSpPr/>
          <p:nvPr/>
        </p:nvSpPr>
        <p:spPr>
          <a:xfrm>
            <a:off x="3180660" y="2861483"/>
            <a:ext cx="1158366" cy="15678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266F751-13BD-BB0C-BEEC-1799F3182A4A}"/>
              </a:ext>
            </a:extLst>
          </p:cNvPr>
          <p:cNvSpPr/>
          <p:nvPr/>
        </p:nvSpPr>
        <p:spPr>
          <a:xfrm>
            <a:off x="5259013" y="2857105"/>
            <a:ext cx="1158366" cy="15678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B04BA0-5ACF-3727-8EA3-A0CF78463861}"/>
                  </a:ext>
                </a:extLst>
              </p:cNvPr>
              <p:cNvSpPr txBox="1"/>
              <p:nvPr/>
            </p:nvSpPr>
            <p:spPr>
              <a:xfrm>
                <a:off x="3090517" y="2542690"/>
                <a:ext cx="1359017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B04BA0-5ACF-3727-8EA3-A0CF78463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517" y="2542690"/>
                <a:ext cx="1359017" cy="378373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66B8D9-10BF-C257-E0A8-FEF2C461348D}"/>
                  </a:ext>
                </a:extLst>
              </p:cNvPr>
              <p:cNvSpPr txBox="1"/>
              <p:nvPr/>
            </p:nvSpPr>
            <p:spPr>
              <a:xfrm>
                <a:off x="5158687" y="2509661"/>
                <a:ext cx="1359017" cy="410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66B8D9-10BF-C257-E0A8-FEF2C4613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87" y="2509661"/>
                <a:ext cx="1359017" cy="410049"/>
              </a:xfrm>
              <a:prstGeom prst="rect">
                <a:avLst/>
              </a:prstGeom>
              <a:blipFill>
                <a:blip r:embed="rId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Selim</dc:creator>
  <cp:lastModifiedBy>Alaa Selim</cp:lastModifiedBy>
  <cp:revision>1</cp:revision>
  <dcterms:created xsi:type="dcterms:W3CDTF">2023-06-27T14:41:39Z</dcterms:created>
  <dcterms:modified xsi:type="dcterms:W3CDTF">2023-06-27T16:39:41Z</dcterms:modified>
</cp:coreProperties>
</file>