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1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E8AE6-93ED-4495-D262-1B5C9B58F3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AC7CAC-DB54-142F-49BB-38BC1EDEDE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033078-1A50-4506-03F9-783073F80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9ABE8-23F2-4787-BB47-B22FCA6FA9A2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3E5E42-9F48-D7B7-6696-149B0FB3B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1F6AAF-EFDB-3961-3D82-B17660E88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6208-03C3-4C4D-8A55-BA2CE93AB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752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16C48-40FA-7FB7-FC0A-FC0ECF33B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78F556-649F-34F7-5569-11D95AA1CD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965573-FBD2-4724-3FD2-24C119EE6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9ABE8-23F2-4787-BB47-B22FCA6FA9A2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57F542-941F-D54E-E35B-27AB98282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83B668-C652-BAAE-8BC6-A1C00495E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6208-03C3-4C4D-8A55-BA2CE93AB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250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2F8336-CDC2-4D2C-C7D7-3A1927A448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DF5323-13B4-99A2-ABE7-9F5F8F8BE1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A444D9-AFCD-4E43-6EC3-C43AD952D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9ABE8-23F2-4787-BB47-B22FCA6FA9A2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9856AF-8637-BE0E-DD19-C0BA31A77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FA67A9-6B54-3921-E029-A534888F6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6208-03C3-4C4D-8A55-BA2CE93AB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113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8AB9E-E85E-8E58-FFA1-7A0555201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3FB15-D147-D16C-4934-F0C995594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B93780-F4DB-E2C2-0751-9DA47B301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9ABE8-23F2-4787-BB47-B22FCA6FA9A2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127F00-68E6-FF7B-1140-1D75CEE18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949A17-D0CE-3C9E-E63D-A9FBAF3FC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6208-03C3-4C4D-8A55-BA2CE93AB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579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05BB5-CD94-F62E-2C7C-6DF2761AB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2C35D8-4B81-E431-52D5-630C58A0DC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925445-5AC6-74F5-DF0F-2C2F07798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9ABE8-23F2-4787-BB47-B22FCA6FA9A2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0C0DB6-4F64-A57A-5D74-8B5186BEA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CE99E-1995-6692-E9DE-EED8AF883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6208-03C3-4C4D-8A55-BA2CE93AB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577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A2722-FFCC-2816-5D83-467814B34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62D0D-9AEF-4B8C-DF27-044D022D0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6B9069-9B47-283A-9FCC-1B01AF75A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0BDCF8-0143-B339-94CA-2DA338700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9ABE8-23F2-4787-BB47-B22FCA6FA9A2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063A08-9F28-9955-8172-53011B822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A96A67-858D-FF58-B645-8E8332B45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6208-03C3-4C4D-8A55-BA2CE93AB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942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14D2-B0BC-B310-AB9B-82054E6E1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C71FE4-636C-86FB-986D-4E6E61343E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E06C49-D727-ED9F-3242-3CE3B7BC84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6E1E4B-25F1-C196-5831-07E3B1FE9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CD60C3-D1AC-FEE2-9DB7-01D388D92E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7A3B55-4D20-E49E-E0FA-8176BB35B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9ABE8-23F2-4787-BB47-B22FCA6FA9A2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0973C5-F501-AA90-72E0-16F8CC845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183934-EF9A-6516-45CD-2D9F92517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6208-03C3-4C4D-8A55-BA2CE93AB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841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02B93-0659-269A-4880-2F4C2BAB7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A89C42-252C-B542-D024-BDFD2B6A8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9ABE8-23F2-4787-BB47-B22FCA6FA9A2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3713A1-E061-EAD9-578E-E79D3FEFE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9899EE-C2F0-6578-AFDC-69D891D5C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6208-03C3-4C4D-8A55-BA2CE93AB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333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FF42BD-A0E3-E990-1D9E-1D6FFCFCE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9ABE8-23F2-4787-BB47-B22FCA6FA9A2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17DFB5-78BF-1B70-2F10-9457A8A16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44A653-3427-34E4-AF4A-EA9ED97B3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6208-03C3-4C4D-8A55-BA2CE93AB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580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83B91-F828-7034-1352-CA01B24E4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84FDD-C108-FEEF-6DB9-B3D89CC31F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F54DC9-19F7-C36F-EFD0-835C445E29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D052A2-131E-D5C7-003A-8B945DD75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9ABE8-23F2-4787-BB47-B22FCA6FA9A2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1DB242-AC3E-E03F-240C-E31034D91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689A90-FCBC-45E5-4067-65F4F5137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6208-03C3-4C4D-8A55-BA2CE93AB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883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B092A-FC4A-5025-1E26-72019A52E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08CD9D-0ED7-3225-3734-32C2A5EC3A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FC4728-8648-37BF-12F0-77AD91D35E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A0D189-0196-B7DF-BC54-08EBEDA12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9ABE8-23F2-4787-BB47-B22FCA6FA9A2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99DCDE-BB69-EE82-E215-31885C5C0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B6202B-6D98-83DE-3840-BE1D1B9AB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6208-03C3-4C4D-8A55-BA2CE93AB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644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2330FF-8399-5539-F2EA-A9418ACE3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8EB7AE-70CC-4F59-D3C5-A80974D0A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AB8069-17A7-C639-D982-41A82A8DA1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8F9ABE8-23F2-4787-BB47-B22FCA6FA9A2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645D8-DE5F-8246-ED2F-DCB626C01C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A2519A-D7DB-6E32-E12E-E59891A5AD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916208-03C3-4C4D-8A55-BA2CE93AB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390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omparison of a number and a number&#10;&#10;Description automatically generated">
            <a:extLst>
              <a:ext uri="{FF2B5EF4-FFF2-40B4-BE49-F238E27FC236}">
                <a16:creationId xmlns:a16="http://schemas.microsoft.com/office/drawing/2014/main" id="{89E2001D-0A18-4D71-A09C-CD607557D3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674" y="481263"/>
            <a:ext cx="4061945" cy="3181200"/>
          </a:xfrm>
          <a:prstGeom prst="rect">
            <a:avLst/>
          </a:prstGeom>
        </p:spPr>
      </p:pic>
      <p:pic>
        <p:nvPicPr>
          <p:cNvPr id="11" name="Picture 10" descr="A colorful grids with numbers&#10;&#10;Description automatically generated with medium confidence">
            <a:extLst>
              <a:ext uri="{FF2B5EF4-FFF2-40B4-BE49-F238E27FC236}">
                <a16:creationId xmlns:a16="http://schemas.microsoft.com/office/drawing/2014/main" id="{37F1D52C-1F6F-EED3-128E-627A31A57C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8294" y="549317"/>
            <a:ext cx="3943969" cy="3088804"/>
          </a:xfrm>
          <a:prstGeom prst="rect">
            <a:avLst/>
          </a:prstGeom>
        </p:spPr>
      </p:pic>
      <p:pic>
        <p:nvPicPr>
          <p:cNvPr id="13" name="Picture 12" descr="A chart of a number&#10;&#10;Description automatically generated with medium confidence">
            <a:extLst>
              <a:ext uri="{FF2B5EF4-FFF2-40B4-BE49-F238E27FC236}">
                <a16:creationId xmlns:a16="http://schemas.microsoft.com/office/drawing/2014/main" id="{A444F1B6-450E-5C3C-2FB3-779778C247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4267" y="3662463"/>
            <a:ext cx="3943970" cy="3088805"/>
          </a:xfrm>
          <a:prstGeom prst="rect">
            <a:avLst/>
          </a:prstGeom>
        </p:spPr>
      </p:pic>
      <p:pic>
        <p:nvPicPr>
          <p:cNvPr id="17" name="Picture 16" descr="A colorful grid with numbers&#10;&#10;Description automatically generated with medium confidence">
            <a:extLst>
              <a:ext uri="{FF2B5EF4-FFF2-40B4-BE49-F238E27FC236}">
                <a16:creationId xmlns:a16="http://schemas.microsoft.com/office/drawing/2014/main" id="{40D6CCFB-80CB-3063-2BD0-75DB7573C0D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824" y="3690333"/>
            <a:ext cx="4095795" cy="3181200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B51478D-EA8E-5EFF-B1A1-320181D95736}"/>
              </a:ext>
            </a:extLst>
          </p:cNvPr>
          <p:cNvCxnSpPr>
            <a:cxnSpLocks/>
          </p:cNvCxnSpPr>
          <p:nvPr/>
        </p:nvCxnSpPr>
        <p:spPr>
          <a:xfrm flipH="1">
            <a:off x="3303922" y="298383"/>
            <a:ext cx="757939" cy="9208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6FA4588-BAD4-E525-A946-70857C1E8890}"/>
              </a:ext>
            </a:extLst>
          </p:cNvPr>
          <p:cNvCxnSpPr>
            <a:cxnSpLocks/>
          </p:cNvCxnSpPr>
          <p:nvPr/>
        </p:nvCxnSpPr>
        <p:spPr>
          <a:xfrm flipH="1">
            <a:off x="2430966" y="298383"/>
            <a:ext cx="1630895" cy="7676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C94CF98-C1E7-D5D0-60E9-3E1A134576C6}"/>
              </a:ext>
            </a:extLst>
          </p:cNvPr>
          <p:cNvCxnSpPr>
            <a:cxnSpLocks/>
          </p:cNvCxnSpPr>
          <p:nvPr/>
        </p:nvCxnSpPr>
        <p:spPr>
          <a:xfrm flipH="1">
            <a:off x="2857500" y="298383"/>
            <a:ext cx="1204361" cy="9208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100B055-E00A-AAD1-679C-4CA84B0217B1}"/>
              </a:ext>
            </a:extLst>
          </p:cNvPr>
          <p:cNvCxnSpPr>
            <a:cxnSpLocks/>
          </p:cNvCxnSpPr>
          <p:nvPr/>
        </p:nvCxnSpPr>
        <p:spPr>
          <a:xfrm flipH="1">
            <a:off x="1660007" y="298383"/>
            <a:ext cx="2401854" cy="9208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6725561-CBCD-FF26-0682-0878319D974E}"/>
              </a:ext>
            </a:extLst>
          </p:cNvPr>
          <p:cNvCxnSpPr>
            <a:cxnSpLocks/>
          </p:cNvCxnSpPr>
          <p:nvPr/>
        </p:nvCxnSpPr>
        <p:spPr>
          <a:xfrm flipH="1">
            <a:off x="3436219" y="298383"/>
            <a:ext cx="625642" cy="23400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ABB65CD-5B07-6EEE-154B-A65D0D5E685D}"/>
              </a:ext>
            </a:extLst>
          </p:cNvPr>
          <p:cNvSpPr txBox="1"/>
          <p:nvPr/>
        </p:nvSpPr>
        <p:spPr>
          <a:xfrm>
            <a:off x="4061861" y="-52653"/>
            <a:ext cx="6101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Loading the system is triggered to observe various violations at different nodes and with respect to the time of the day  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BD52D10-F2F2-01BB-26D5-94A18C64FC67}"/>
              </a:ext>
            </a:extLst>
          </p:cNvPr>
          <p:cNvCxnSpPr>
            <a:cxnSpLocks/>
          </p:cNvCxnSpPr>
          <p:nvPr/>
        </p:nvCxnSpPr>
        <p:spPr>
          <a:xfrm flipH="1">
            <a:off x="3454366" y="3429000"/>
            <a:ext cx="5631546" cy="24669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3E193AF-1B6A-BD0F-9453-1C369792FDF5}"/>
              </a:ext>
            </a:extLst>
          </p:cNvPr>
          <p:cNvCxnSpPr>
            <a:cxnSpLocks/>
          </p:cNvCxnSpPr>
          <p:nvPr/>
        </p:nvCxnSpPr>
        <p:spPr>
          <a:xfrm flipH="1">
            <a:off x="7734300" y="3429000"/>
            <a:ext cx="1351612" cy="23050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4651D5F-87D3-3D26-5A4B-69BDF35BFF5A}"/>
              </a:ext>
            </a:extLst>
          </p:cNvPr>
          <p:cNvCxnSpPr>
            <a:cxnSpLocks/>
          </p:cNvCxnSpPr>
          <p:nvPr/>
        </p:nvCxnSpPr>
        <p:spPr>
          <a:xfrm flipH="1" flipV="1">
            <a:off x="7841383" y="2486025"/>
            <a:ext cx="1244529" cy="9429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AC373A3F-AC0A-2D2A-4CB1-6A251F5C1CD4}"/>
              </a:ext>
            </a:extLst>
          </p:cNvPr>
          <p:cNvSpPr txBox="1"/>
          <p:nvPr/>
        </p:nvSpPr>
        <p:spPr>
          <a:xfrm>
            <a:off x="9085912" y="2483959"/>
            <a:ext cx="20134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DRL-IMPALA is applied here to avoid voltage violations focusing on the most impacted nodes at their most stressed time.</a:t>
            </a:r>
          </a:p>
        </p:txBody>
      </p:sp>
    </p:spTree>
    <p:extLst>
      <p:ext uri="{BB962C8B-B14F-4D97-AF65-F5344CB8AC3E}">
        <p14:creationId xmlns:p14="http://schemas.microsoft.com/office/powerpoint/2010/main" val="2685935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41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Selim, Alaa</dc:creator>
  <cp:lastModifiedBy>Selim, Alaa</cp:lastModifiedBy>
  <cp:revision>1</cp:revision>
  <dcterms:created xsi:type="dcterms:W3CDTF">2024-08-05T02:31:23Z</dcterms:created>
  <dcterms:modified xsi:type="dcterms:W3CDTF">2024-08-05T03:10:15Z</dcterms:modified>
</cp:coreProperties>
</file>