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10C62-D9CA-4CF1-A277-8AB8CF130D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1B6D5-9472-4695-9907-EE04764DF91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900" dirty="0" smtClean="0"/>
            <a:t>Business Directory</a:t>
          </a:r>
        </a:p>
        <a:p>
          <a:r>
            <a:rPr lang="en-US" sz="2900" dirty="0" smtClean="0"/>
            <a:t>‘</a:t>
          </a:r>
          <a:r>
            <a:rPr lang="en-US" sz="1400" dirty="0" smtClean="0"/>
            <a:t>local shops and professionals are required on the city’s map.</a:t>
          </a:r>
          <a:r>
            <a:rPr lang="en-US" sz="2900" dirty="0" smtClean="0"/>
            <a:t>’ </a:t>
          </a:r>
          <a:endParaRPr lang="en-US" sz="2900" dirty="0"/>
        </a:p>
      </dgm:t>
    </dgm:pt>
    <dgm:pt modelId="{D9488E3B-1AF3-4CC5-814F-C5C876E57FF7}" type="parTrans" cxnId="{8A2044C6-1B14-4FF4-85B4-88E13D0B4FB6}">
      <dgm:prSet/>
      <dgm:spPr/>
      <dgm:t>
        <a:bodyPr/>
        <a:lstStyle/>
        <a:p>
          <a:endParaRPr lang="en-US"/>
        </a:p>
      </dgm:t>
    </dgm:pt>
    <dgm:pt modelId="{1AD5EE29-119E-49B3-86AA-7A4520914891}" type="sibTrans" cxnId="{8A2044C6-1B14-4FF4-85B4-88E13D0B4FB6}">
      <dgm:prSet/>
      <dgm:spPr/>
      <dgm:t>
        <a:bodyPr/>
        <a:lstStyle/>
        <a:p>
          <a:endParaRPr lang="en-US"/>
        </a:p>
      </dgm:t>
    </dgm:pt>
    <dgm:pt modelId="{3FD201A5-7357-4C84-9874-9D6CF1F4D87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Virtual Marketplace</a:t>
          </a:r>
        </a:p>
        <a:p>
          <a:r>
            <a:rPr lang="en-US" sz="2800" dirty="0" smtClean="0"/>
            <a:t>‘</a:t>
          </a:r>
          <a:r>
            <a:rPr lang="en-US" sz="1400" dirty="0" smtClean="0"/>
            <a:t>local retailers create and manage their online stores</a:t>
          </a:r>
          <a:r>
            <a:rPr lang="en-US" sz="2800" dirty="0" smtClean="0"/>
            <a:t>.’</a:t>
          </a:r>
          <a:endParaRPr lang="en-US" sz="2800" dirty="0"/>
        </a:p>
      </dgm:t>
    </dgm:pt>
    <dgm:pt modelId="{297E72DC-0B19-4AB1-920B-DAD2B88149DC}" type="parTrans" cxnId="{2B22E632-C2EF-40E4-8C4A-3C343832FF75}">
      <dgm:prSet/>
      <dgm:spPr/>
      <dgm:t>
        <a:bodyPr/>
        <a:lstStyle/>
        <a:p>
          <a:endParaRPr lang="en-US"/>
        </a:p>
      </dgm:t>
    </dgm:pt>
    <dgm:pt modelId="{BBF729F7-5A17-4487-9D62-A89A491875F8}" type="sibTrans" cxnId="{2B22E632-C2EF-40E4-8C4A-3C343832FF75}">
      <dgm:prSet/>
      <dgm:spPr/>
      <dgm:t>
        <a:bodyPr/>
        <a:lstStyle/>
        <a:p>
          <a:endParaRPr lang="en-US"/>
        </a:p>
      </dgm:t>
    </dgm:pt>
    <dgm:pt modelId="{96767EA8-48CD-4F99-8DB8-6A0BFE6B4BD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Open malls</a:t>
          </a:r>
        </a:p>
        <a:p>
          <a:r>
            <a:rPr lang="en-US" sz="2800" dirty="0" smtClean="0"/>
            <a:t>‘s</a:t>
          </a:r>
          <a:r>
            <a:rPr lang="en-US" sz="1400" dirty="0" smtClean="0"/>
            <a:t>hops can be organized per street or district</a:t>
          </a:r>
          <a:r>
            <a:rPr lang="en-US" sz="2800" dirty="0" smtClean="0"/>
            <a:t>.’</a:t>
          </a:r>
          <a:endParaRPr lang="en-US" sz="2800" dirty="0"/>
        </a:p>
      </dgm:t>
    </dgm:pt>
    <dgm:pt modelId="{A6DC4849-F627-4BE3-9A9F-19CB20DFEB31}" type="parTrans" cxnId="{5D103EFF-77EB-43F6-93B7-A5122A426D70}">
      <dgm:prSet/>
      <dgm:spPr/>
      <dgm:t>
        <a:bodyPr/>
        <a:lstStyle/>
        <a:p>
          <a:endParaRPr lang="en-US"/>
        </a:p>
      </dgm:t>
    </dgm:pt>
    <dgm:pt modelId="{29AF39B7-BDB2-402A-A888-1805914D33AE}" type="sibTrans" cxnId="{5D103EFF-77EB-43F6-93B7-A5122A426D70}">
      <dgm:prSet/>
      <dgm:spPr/>
      <dgm:t>
        <a:bodyPr/>
        <a:lstStyle/>
        <a:p>
          <a:endParaRPr lang="en-US"/>
        </a:p>
      </dgm:t>
    </dgm:pt>
    <dgm:pt modelId="{6B837CE4-51FD-46A8-8187-890250E9583D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300" dirty="0" smtClean="0"/>
            <a:t>Offers and promotions </a:t>
          </a:r>
        </a:p>
        <a:p>
          <a:r>
            <a:rPr lang="en-US" sz="2300" dirty="0" smtClean="0"/>
            <a:t>‘</a:t>
          </a:r>
          <a:r>
            <a:rPr lang="en-US" sz="1400" dirty="0" smtClean="0"/>
            <a:t>retailers and professionals provide special deals and discounts</a:t>
          </a:r>
          <a:r>
            <a:rPr lang="en-US" sz="2300" dirty="0" smtClean="0"/>
            <a:t>’.</a:t>
          </a:r>
          <a:endParaRPr lang="en-US" sz="2300" dirty="0"/>
        </a:p>
      </dgm:t>
    </dgm:pt>
    <dgm:pt modelId="{499BB170-DEED-4B76-9CE0-CF32732326B6}" type="parTrans" cxnId="{2FDB7BB0-C496-4794-A2D2-034B72E87FC1}">
      <dgm:prSet/>
      <dgm:spPr/>
      <dgm:t>
        <a:bodyPr/>
        <a:lstStyle/>
        <a:p>
          <a:endParaRPr lang="en-US"/>
        </a:p>
      </dgm:t>
    </dgm:pt>
    <dgm:pt modelId="{C56233CF-A185-44C7-B1BB-309AF9CACEF5}" type="sibTrans" cxnId="{2FDB7BB0-C496-4794-A2D2-034B72E87FC1}">
      <dgm:prSet/>
      <dgm:spPr/>
      <dgm:t>
        <a:bodyPr/>
        <a:lstStyle/>
        <a:p>
          <a:endParaRPr lang="en-US"/>
        </a:p>
      </dgm:t>
    </dgm:pt>
    <dgm:pt modelId="{D398C9EC-0ECF-433D-9104-1440466A9B6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500" dirty="0" smtClean="0"/>
            <a:t>User Reviews </a:t>
          </a:r>
        </a:p>
        <a:p>
          <a:r>
            <a:rPr lang="en-US" sz="2500" dirty="0" smtClean="0"/>
            <a:t>‘</a:t>
          </a:r>
          <a:r>
            <a:rPr lang="en-US" sz="1400" dirty="0" smtClean="0"/>
            <a:t>visitors comment and rate the offered products and services.’</a:t>
          </a:r>
          <a:endParaRPr lang="en-US" sz="1400" dirty="0"/>
        </a:p>
      </dgm:t>
    </dgm:pt>
    <dgm:pt modelId="{8C026FB2-E12D-4478-AA99-039F64D9A3A4}" type="parTrans" cxnId="{B8995668-AA19-48C2-9A0C-A93EB872447B}">
      <dgm:prSet/>
      <dgm:spPr/>
      <dgm:t>
        <a:bodyPr/>
        <a:lstStyle/>
        <a:p>
          <a:endParaRPr lang="en-US"/>
        </a:p>
      </dgm:t>
    </dgm:pt>
    <dgm:pt modelId="{8269837C-4793-4BC4-B58A-3E3B60238A1D}" type="sibTrans" cxnId="{B8995668-AA19-48C2-9A0C-A93EB872447B}">
      <dgm:prSet/>
      <dgm:spPr/>
      <dgm:t>
        <a:bodyPr/>
        <a:lstStyle/>
        <a:p>
          <a:endParaRPr lang="en-US"/>
        </a:p>
      </dgm:t>
    </dgm:pt>
    <dgm:pt modelId="{F9C27E3A-110E-4910-9439-BCED71ABBE59}" type="pres">
      <dgm:prSet presAssocID="{B0710C62-D9CA-4CF1-A277-8AB8CF130D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FBA895-A1D0-4360-9E23-73616A1FAB72}" type="pres">
      <dgm:prSet presAssocID="{3F01B6D5-9472-4695-9907-EE04764DF911}" presName="node" presStyleLbl="node1" presStyleIdx="0" presStyleCnt="5" custScaleX="99271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467B5-1FB2-475F-AF5E-199F49E92783}" type="pres">
      <dgm:prSet presAssocID="{1AD5EE29-119E-49B3-86AA-7A4520914891}" presName="sibTrans" presStyleCnt="0"/>
      <dgm:spPr/>
    </dgm:pt>
    <dgm:pt modelId="{CC851435-908A-453B-AE2D-7FE0C7B97399}" type="pres">
      <dgm:prSet presAssocID="{3FD201A5-7357-4C84-9874-9D6CF1F4D878}" presName="node" presStyleLbl="node1" presStyleIdx="1" presStyleCnt="5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6D13-4535-4F7B-9701-3CA8F3C05D17}" type="pres">
      <dgm:prSet presAssocID="{BBF729F7-5A17-4487-9D62-A89A491875F8}" presName="sibTrans" presStyleCnt="0"/>
      <dgm:spPr/>
    </dgm:pt>
    <dgm:pt modelId="{F5B562F9-C0F7-469A-95C5-16C0A67BAA79}" type="pres">
      <dgm:prSet presAssocID="{96767EA8-48CD-4F99-8DB8-6A0BFE6B4BD9}" presName="node" presStyleLbl="node1" presStyleIdx="2" presStyleCnt="5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BDEB9-D2FF-46B4-9562-80A04026A098}" type="pres">
      <dgm:prSet presAssocID="{29AF39B7-BDB2-402A-A888-1805914D33AE}" presName="sibTrans" presStyleCnt="0"/>
      <dgm:spPr/>
    </dgm:pt>
    <dgm:pt modelId="{23A87744-4D48-4E5D-95A3-F6B8F2233C1E}" type="pres">
      <dgm:prSet presAssocID="{6B837CE4-51FD-46A8-8187-890250E9583D}" presName="node" presStyleLbl="node1" presStyleIdx="3" presStyleCnt="5" custScaleY="12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9858F-86E3-4406-8136-255DC84B7B60}" type="pres">
      <dgm:prSet presAssocID="{C56233CF-A185-44C7-B1BB-309AF9CACEF5}" presName="sibTrans" presStyleCnt="0"/>
      <dgm:spPr/>
    </dgm:pt>
    <dgm:pt modelId="{56A79965-C9A2-47AC-8826-A035DE5E96F2}" type="pres">
      <dgm:prSet presAssocID="{D398C9EC-0ECF-433D-9104-1440466A9B64}" presName="node" presStyleLbl="node1" presStyleIdx="4" presStyleCnt="5" custScaleY="123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B7BB0-C496-4794-A2D2-034B72E87FC1}" srcId="{B0710C62-D9CA-4CF1-A277-8AB8CF130D28}" destId="{6B837CE4-51FD-46A8-8187-890250E9583D}" srcOrd="3" destOrd="0" parTransId="{499BB170-DEED-4B76-9CE0-CF32732326B6}" sibTransId="{C56233CF-A185-44C7-B1BB-309AF9CACEF5}"/>
    <dgm:cxn modelId="{302F444B-8691-4FC3-AB43-89EE6BC0948A}" type="presOf" srcId="{B0710C62-D9CA-4CF1-A277-8AB8CF130D28}" destId="{F9C27E3A-110E-4910-9439-BCED71ABBE59}" srcOrd="0" destOrd="0" presId="urn:microsoft.com/office/officeart/2005/8/layout/default"/>
    <dgm:cxn modelId="{A7E3BE25-19D2-4467-931F-7B47A6FDD15B}" type="presOf" srcId="{D398C9EC-0ECF-433D-9104-1440466A9B64}" destId="{56A79965-C9A2-47AC-8826-A035DE5E96F2}" srcOrd="0" destOrd="0" presId="urn:microsoft.com/office/officeart/2005/8/layout/default"/>
    <dgm:cxn modelId="{5186C6FE-866A-4060-BF51-C3A5EAFEC50A}" type="presOf" srcId="{96767EA8-48CD-4F99-8DB8-6A0BFE6B4BD9}" destId="{F5B562F9-C0F7-469A-95C5-16C0A67BAA79}" srcOrd="0" destOrd="0" presId="urn:microsoft.com/office/officeart/2005/8/layout/default"/>
    <dgm:cxn modelId="{5D103EFF-77EB-43F6-93B7-A5122A426D70}" srcId="{B0710C62-D9CA-4CF1-A277-8AB8CF130D28}" destId="{96767EA8-48CD-4F99-8DB8-6A0BFE6B4BD9}" srcOrd="2" destOrd="0" parTransId="{A6DC4849-F627-4BE3-9A9F-19CB20DFEB31}" sibTransId="{29AF39B7-BDB2-402A-A888-1805914D33AE}"/>
    <dgm:cxn modelId="{B8995668-AA19-48C2-9A0C-A93EB872447B}" srcId="{B0710C62-D9CA-4CF1-A277-8AB8CF130D28}" destId="{D398C9EC-0ECF-433D-9104-1440466A9B64}" srcOrd="4" destOrd="0" parTransId="{8C026FB2-E12D-4478-AA99-039F64D9A3A4}" sibTransId="{8269837C-4793-4BC4-B58A-3E3B60238A1D}"/>
    <dgm:cxn modelId="{D178D890-A66C-44BC-B964-97748693533F}" type="presOf" srcId="{3F01B6D5-9472-4695-9907-EE04764DF911}" destId="{E6FBA895-A1D0-4360-9E23-73616A1FAB72}" srcOrd="0" destOrd="0" presId="urn:microsoft.com/office/officeart/2005/8/layout/default"/>
    <dgm:cxn modelId="{03616F8E-BF41-44B2-9FB6-BEE7E8F5BE51}" type="presOf" srcId="{6B837CE4-51FD-46A8-8187-890250E9583D}" destId="{23A87744-4D48-4E5D-95A3-F6B8F2233C1E}" srcOrd="0" destOrd="0" presId="urn:microsoft.com/office/officeart/2005/8/layout/default"/>
    <dgm:cxn modelId="{2B22E632-C2EF-40E4-8C4A-3C343832FF75}" srcId="{B0710C62-D9CA-4CF1-A277-8AB8CF130D28}" destId="{3FD201A5-7357-4C84-9874-9D6CF1F4D878}" srcOrd="1" destOrd="0" parTransId="{297E72DC-0B19-4AB1-920B-DAD2B88149DC}" sibTransId="{BBF729F7-5A17-4487-9D62-A89A491875F8}"/>
    <dgm:cxn modelId="{B19E6C26-82BA-4F03-9C07-184B29B71542}" type="presOf" srcId="{3FD201A5-7357-4C84-9874-9D6CF1F4D878}" destId="{CC851435-908A-453B-AE2D-7FE0C7B97399}" srcOrd="0" destOrd="0" presId="urn:microsoft.com/office/officeart/2005/8/layout/default"/>
    <dgm:cxn modelId="{8A2044C6-1B14-4FF4-85B4-88E13D0B4FB6}" srcId="{B0710C62-D9CA-4CF1-A277-8AB8CF130D28}" destId="{3F01B6D5-9472-4695-9907-EE04764DF911}" srcOrd="0" destOrd="0" parTransId="{D9488E3B-1AF3-4CC5-814F-C5C876E57FF7}" sibTransId="{1AD5EE29-119E-49B3-86AA-7A4520914891}"/>
    <dgm:cxn modelId="{56C816BD-6A08-486F-A2A1-B8D494D5DFE4}" type="presParOf" srcId="{F9C27E3A-110E-4910-9439-BCED71ABBE59}" destId="{E6FBA895-A1D0-4360-9E23-73616A1FAB72}" srcOrd="0" destOrd="0" presId="urn:microsoft.com/office/officeart/2005/8/layout/default"/>
    <dgm:cxn modelId="{E05BDEA4-8CE6-41EC-BB27-D915EB3192EA}" type="presParOf" srcId="{F9C27E3A-110E-4910-9439-BCED71ABBE59}" destId="{6DE467B5-1FB2-475F-AF5E-199F49E92783}" srcOrd="1" destOrd="0" presId="urn:microsoft.com/office/officeart/2005/8/layout/default"/>
    <dgm:cxn modelId="{29551114-95F7-437C-B77F-B88826808E4C}" type="presParOf" srcId="{F9C27E3A-110E-4910-9439-BCED71ABBE59}" destId="{CC851435-908A-453B-AE2D-7FE0C7B97399}" srcOrd="2" destOrd="0" presId="urn:microsoft.com/office/officeart/2005/8/layout/default"/>
    <dgm:cxn modelId="{B78E7184-C612-4860-B1C3-682FEE81242C}" type="presParOf" srcId="{F9C27E3A-110E-4910-9439-BCED71ABBE59}" destId="{42E66D13-4535-4F7B-9701-3CA8F3C05D17}" srcOrd="3" destOrd="0" presId="urn:microsoft.com/office/officeart/2005/8/layout/default"/>
    <dgm:cxn modelId="{DC9A26B9-518F-4D81-99E1-D7D6F28D832D}" type="presParOf" srcId="{F9C27E3A-110E-4910-9439-BCED71ABBE59}" destId="{F5B562F9-C0F7-469A-95C5-16C0A67BAA79}" srcOrd="4" destOrd="0" presId="urn:microsoft.com/office/officeart/2005/8/layout/default"/>
    <dgm:cxn modelId="{9D48CD1F-8C3C-4F99-B529-2B7E3A07F76E}" type="presParOf" srcId="{F9C27E3A-110E-4910-9439-BCED71ABBE59}" destId="{0D2BDEB9-D2FF-46B4-9562-80A04026A098}" srcOrd="5" destOrd="0" presId="urn:microsoft.com/office/officeart/2005/8/layout/default"/>
    <dgm:cxn modelId="{484C2C19-9CA0-4F20-BD2F-2F08D2DE5E58}" type="presParOf" srcId="{F9C27E3A-110E-4910-9439-BCED71ABBE59}" destId="{23A87744-4D48-4E5D-95A3-F6B8F2233C1E}" srcOrd="6" destOrd="0" presId="urn:microsoft.com/office/officeart/2005/8/layout/default"/>
    <dgm:cxn modelId="{21FBDF8A-1113-4556-8D76-444096286640}" type="presParOf" srcId="{F9C27E3A-110E-4910-9439-BCED71ABBE59}" destId="{2559858F-86E3-4406-8136-255DC84B7B60}" srcOrd="7" destOrd="0" presId="urn:microsoft.com/office/officeart/2005/8/layout/default"/>
    <dgm:cxn modelId="{F92BCCAB-BC71-46F1-8C1C-C4667157C3D3}" type="presParOf" srcId="{F9C27E3A-110E-4910-9439-BCED71ABBE59}" destId="{56A79965-C9A2-47AC-8826-A035DE5E96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BA895-A1D0-4360-9E23-73616A1FAB72}">
      <dsp:nvSpPr>
        <dsp:cNvPr id="0" name=""/>
        <dsp:cNvSpPr/>
      </dsp:nvSpPr>
      <dsp:spPr>
        <a:xfrm>
          <a:off x="3205" y="25921"/>
          <a:ext cx="2770073" cy="2129762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Business Directory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‘</a:t>
          </a:r>
          <a:r>
            <a:rPr lang="en-US" sz="1400" kern="1200" dirty="0" smtClean="0"/>
            <a:t>local shops and professionals are required on the city’s map.</a:t>
          </a:r>
          <a:r>
            <a:rPr lang="en-US" sz="2900" kern="1200" dirty="0" smtClean="0"/>
            <a:t>’ </a:t>
          </a:r>
          <a:endParaRPr lang="en-US" sz="2900" kern="1200" dirty="0"/>
        </a:p>
      </dsp:txBody>
      <dsp:txXfrm>
        <a:off x="3205" y="25921"/>
        <a:ext cx="2770073" cy="2129762"/>
      </dsp:txXfrm>
    </dsp:sp>
    <dsp:sp modelId="{CC851435-908A-453B-AE2D-7FE0C7B97399}">
      <dsp:nvSpPr>
        <dsp:cNvPr id="0" name=""/>
        <dsp:cNvSpPr/>
      </dsp:nvSpPr>
      <dsp:spPr>
        <a:xfrm>
          <a:off x="3052321" y="25921"/>
          <a:ext cx="2790415" cy="2129762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Virtual Marketplace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‘</a:t>
          </a:r>
          <a:r>
            <a:rPr lang="en-US" sz="1400" kern="1200" dirty="0" smtClean="0"/>
            <a:t>local retailers create and manage their online stores</a:t>
          </a:r>
          <a:r>
            <a:rPr lang="en-US" sz="2800" kern="1200" dirty="0" smtClean="0"/>
            <a:t>.’</a:t>
          </a:r>
          <a:endParaRPr lang="en-US" sz="2800" kern="1200" dirty="0"/>
        </a:p>
      </dsp:txBody>
      <dsp:txXfrm>
        <a:off x="3052321" y="25921"/>
        <a:ext cx="2790415" cy="2129762"/>
      </dsp:txXfrm>
    </dsp:sp>
    <dsp:sp modelId="{F5B562F9-C0F7-469A-95C5-16C0A67BAA79}">
      <dsp:nvSpPr>
        <dsp:cNvPr id="0" name=""/>
        <dsp:cNvSpPr/>
      </dsp:nvSpPr>
      <dsp:spPr>
        <a:xfrm>
          <a:off x="6121778" y="25921"/>
          <a:ext cx="2790415" cy="2129762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Open malls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‘s</a:t>
          </a:r>
          <a:r>
            <a:rPr lang="en-US" sz="1400" kern="1200" dirty="0" smtClean="0"/>
            <a:t>hops can be organized per street or district</a:t>
          </a:r>
          <a:r>
            <a:rPr lang="en-US" sz="2800" kern="1200" dirty="0" smtClean="0"/>
            <a:t>.’</a:t>
          </a:r>
          <a:endParaRPr lang="en-US" sz="2800" kern="1200" dirty="0"/>
        </a:p>
      </dsp:txBody>
      <dsp:txXfrm>
        <a:off x="6121778" y="25921"/>
        <a:ext cx="2790415" cy="2129762"/>
      </dsp:txXfrm>
    </dsp:sp>
    <dsp:sp modelId="{23A87744-4D48-4E5D-95A3-F6B8F2233C1E}">
      <dsp:nvSpPr>
        <dsp:cNvPr id="0" name=""/>
        <dsp:cNvSpPr/>
      </dsp:nvSpPr>
      <dsp:spPr>
        <a:xfrm>
          <a:off x="1527763" y="2445742"/>
          <a:ext cx="2790415" cy="2041043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Offers and promotions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‘</a:t>
          </a:r>
          <a:r>
            <a:rPr lang="en-US" sz="1400" kern="1200" dirty="0" smtClean="0"/>
            <a:t>retailers and professionals provide special deals and discounts</a:t>
          </a:r>
          <a:r>
            <a:rPr lang="en-US" sz="2300" kern="1200" dirty="0" smtClean="0"/>
            <a:t>’.</a:t>
          </a:r>
          <a:endParaRPr lang="en-US" sz="2300" kern="1200" dirty="0"/>
        </a:p>
      </dsp:txBody>
      <dsp:txXfrm>
        <a:off x="1527763" y="2445742"/>
        <a:ext cx="2790415" cy="2041043"/>
      </dsp:txXfrm>
    </dsp:sp>
    <dsp:sp modelId="{56A79965-C9A2-47AC-8826-A035DE5E96F2}">
      <dsp:nvSpPr>
        <dsp:cNvPr id="0" name=""/>
        <dsp:cNvSpPr/>
      </dsp:nvSpPr>
      <dsp:spPr>
        <a:xfrm>
          <a:off x="4597220" y="2434725"/>
          <a:ext cx="2790415" cy="206307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Reviews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‘</a:t>
          </a:r>
          <a:r>
            <a:rPr lang="en-US" sz="1400" kern="1200" dirty="0" smtClean="0"/>
            <a:t>visitors comment and rate the offered products and services.’</a:t>
          </a:r>
          <a:endParaRPr lang="en-US" sz="1400" kern="1200" dirty="0"/>
        </a:p>
      </dsp:txBody>
      <dsp:txXfrm>
        <a:off x="4597220" y="2434725"/>
        <a:ext cx="2790415" cy="206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place to find everything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Alaa Shaaban Hussien Ali Shatat</a:t>
            </a:r>
          </a:p>
          <a:p>
            <a:r>
              <a:rPr lang="en-US" dirty="0"/>
              <a:t>ID: 1700271</a:t>
            </a:r>
          </a:p>
          <a:p>
            <a:r>
              <a:rPr lang="en-US" dirty="0"/>
              <a:t>S</a:t>
            </a:r>
            <a:r>
              <a:rPr lang="en-US" dirty="0" smtClean="0"/>
              <a:t>ubject </a:t>
            </a:r>
            <a:r>
              <a:rPr lang="en-US" dirty="0"/>
              <a:t>: </a:t>
            </a:r>
            <a:r>
              <a:rPr lang="en-US" dirty="0" smtClean="0"/>
              <a:t>comparison</a:t>
            </a:r>
          </a:p>
          <a:p>
            <a:r>
              <a:rPr lang="en-US" dirty="0" smtClean="0"/>
              <a:t>CSE499: GP2022 smart marketplace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Features </a:t>
            </a:r>
            <a:r>
              <a:rPr lang="en-US" dirty="0" smtClean="0"/>
              <a:t>in Smart Marketplace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53636"/>
              </p:ext>
            </p:extLst>
          </p:nvPr>
        </p:nvGraphicFramePr>
        <p:xfrm>
          <a:off x="2236673" y="1299990"/>
          <a:ext cx="8915400" cy="452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80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ShopOn Available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Registration for both admin and user.</a:t>
            </a:r>
          </a:p>
          <a:p>
            <a:r>
              <a:rPr lang="en-US" dirty="0" smtClean="0"/>
              <a:t>Sign in.</a:t>
            </a:r>
          </a:p>
          <a:p>
            <a:r>
              <a:rPr lang="en-US" dirty="0" smtClean="0"/>
              <a:t>Retailers can manage their shop.</a:t>
            </a:r>
            <a:endParaRPr lang="en-US" dirty="0" smtClean="0"/>
          </a:p>
          <a:p>
            <a:r>
              <a:rPr lang="en-US" dirty="0" smtClean="0"/>
              <a:t>Retailers can manage products, categories, orders.</a:t>
            </a:r>
          </a:p>
          <a:p>
            <a:r>
              <a:rPr lang="en-US" dirty="0" smtClean="0"/>
              <a:t>Get the best sellers.</a:t>
            </a:r>
          </a:p>
          <a:p>
            <a:r>
              <a:rPr lang="en-US" dirty="0" smtClean="0"/>
              <a:t>Customers can navigate the website and view products.</a:t>
            </a:r>
          </a:p>
          <a:p>
            <a:r>
              <a:rPr lang="en-US" dirty="0" smtClean="0"/>
              <a:t>Customers can add products to Cart.</a:t>
            </a:r>
          </a:p>
          <a:p>
            <a:r>
              <a:rPr lang="en-US" dirty="0" smtClean="0"/>
              <a:t>Customers can search products.</a:t>
            </a:r>
          </a:p>
          <a:p>
            <a:r>
              <a:rPr lang="en-US" dirty="0" smtClean="0"/>
              <a:t>Customers </a:t>
            </a:r>
            <a:r>
              <a:rPr lang="en-US" dirty="0"/>
              <a:t>can </a:t>
            </a:r>
            <a:r>
              <a:rPr lang="en-US" dirty="0" smtClean="0"/>
              <a:t>filter the products.</a:t>
            </a:r>
          </a:p>
          <a:p>
            <a:r>
              <a:rPr lang="en-US" dirty="0"/>
              <a:t>Customers </a:t>
            </a:r>
            <a:r>
              <a:rPr lang="en-US" dirty="0" smtClean="0"/>
              <a:t>can view the purchased history.</a:t>
            </a:r>
          </a:p>
          <a:p>
            <a:r>
              <a:rPr lang="en-US" dirty="0"/>
              <a:t>Customers </a:t>
            </a:r>
            <a:r>
              <a:rPr lang="en-US" dirty="0" smtClean="0"/>
              <a:t>can get recommendation to the related product.</a:t>
            </a:r>
          </a:p>
          <a:p>
            <a:r>
              <a:rPr lang="en-US" dirty="0"/>
              <a:t>Customers </a:t>
            </a:r>
            <a:r>
              <a:rPr lang="en-US" dirty="0" smtClean="0"/>
              <a:t>can get the address and the popular information about the store.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c</a:t>
            </a:r>
            <a:r>
              <a:rPr lang="en-US" dirty="0" smtClean="0"/>
              <a:t>ustomer reviews.</a:t>
            </a:r>
          </a:p>
          <a:p>
            <a:r>
              <a:rPr lang="en-US" dirty="0" smtClean="0"/>
              <a:t>Allow offers and promotions.</a:t>
            </a:r>
          </a:p>
          <a:p>
            <a:r>
              <a:rPr lang="en-US" dirty="0" smtClean="0"/>
              <a:t> Allow location on map.</a:t>
            </a:r>
          </a:p>
          <a:p>
            <a:r>
              <a:rPr lang="en-US" dirty="0"/>
              <a:t>Allow multi vendor.</a:t>
            </a:r>
          </a:p>
        </p:txBody>
      </p:sp>
    </p:spTree>
    <p:extLst>
      <p:ext uri="{BB962C8B-B14F-4D97-AF65-F5344CB8AC3E}">
        <p14:creationId xmlns:p14="http://schemas.microsoft.com/office/powerpoint/2010/main" val="15755691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209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ShopOn</vt:lpstr>
      <vt:lpstr>Prepared by:</vt:lpstr>
      <vt:lpstr>Required Features in Smart Marketplace</vt:lpstr>
      <vt:lpstr>ShopOn Available Features </vt:lpstr>
      <vt:lpstr>Additional Features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ShopOn</dc:title>
  <dc:creator>Microsoft account</dc:creator>
  <cp:lastModifiedBy>Microsoft account</cp:lastModifiedBy>
  <cp:revision>8</cp:revision>
  <dcterms:created xsi:type="dcterms:W3CDTF">2022-05-12T10:52:41Z</dcterms:created>
  <dcterms:modified xsi:type="dcterms:W3CDTF">2022-07-02T15:16:53Z</dcterms:modified>
</cp:coreProperties>
</file>