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69C-47DA-4CFD-B209-7EA7059A80E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2848-5393-464F-94B7-6503375C9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51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69C-47DA-4CFD-B209-7EA7059A80E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2848-5393-464F-94B7-6503375C9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5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69C-47DA-4CFD-B209-7EA7059A80E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2848-5393-464F-94B7-6503375C9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15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69C-47DA-4CFD-B209-7EA7059A80E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2848-5393-464F-94B7-6503375C9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34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69C-47DA-4CFD-B209-7EA7059A80E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2848-5393-464F-94B7-6503375C9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5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69C-47DA-4CFD-B209-7EA7059A80E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2848-5393-464F-94B7-6503375C9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43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69C-47DA-4CFD-B209-7EA7059A80E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2848-5393-464F-94B7-6503375C9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8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69C-47DA-4CFD-B209-7EA7059A80E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2848-5393-464F-94B7-6503375C9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69C-47DA-4CFD-B209-7EA7059A80E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2848-5393-464F-94B7-6503375C9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42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69C-47DA-4CFD-B209-7EA7059A80E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2848-5393-464F-94B7-6503375C9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68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A69C-47DA-4CFD-B209-7EA7059A80E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2848-5393-464F-94B7-6503375C9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72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A69C-47DA-4CFD-B209-7EA7059A80E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52848-5393-464F-94B7-6503375C9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31916"/>
              </p:ext>
            </p:extLst>
          </p:nvPr>
        </p:nvGraphicFramePr>
        <p:xfrm>
          <a:off x="2032000" y="719662"/>
          <a:ext cx="1959555" cy="224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555">
                  <a:extLst>
                    <a:ext uri="{9D8B030D-6E8A-4147-A177-3AD203B41FA5}">
                      <a16:colId xmlns:a16="http://schemas.microsoft.com/office/drawing/2014/main" val="1461846935"/>
                    </a:ext>
                  </a:extLst>
                </a:gridCol>
              </a:tblGrid>
              <a:tr h="442036">
                <a:tc>
                  <a:txBody>
                    <a:bodyPr/>
                    <a:lstStyle/>
                    <a:p>
                      <a:r>
                        <a:rPr lang="fr-FR" dirty="0" smtClean="0"/>
                        <a:t>      Gymnasium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93995"/>
                  </a:ext>
                </a:extLst>
              </a:tr>
              <a:tr h="1804139"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gymnasium_id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name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address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phone_number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91343"/>
                  </a:ext>
                </a:extLst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60967"/>
              </p:ext>
            </p:extLst>
          </p:nvPr>
        </p:nvGraphicFramePr>
        <p:xfrm>
          <a:off x="5889708" y="719662"/>
          <a:ext cx="1959555" cy="224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555">
                  <a:extLst>
                    <a:ext uri="{9D8B030D-6E8A-4147-A177-3AD203B41FA5}">
                      <a16:colId xmlns:a16="http://schemas.microsoft.com/office/drawing/2014/main" val="1461846935"/>
                    </a:ext>
                  </a:extLst>
                </a:gridCol>
              </a:tblGrid>
              <a:tr h="442036">
                <a:tc>
                  <a:txBody>
                    <a:bodyPr/>
                    <a:lstStyle/>
                    <a:p>
                      <a:r>
                        <a:rPr lang="fr-FR" dirty="0" smtClean="0"/>
                        <a:t>      </a:t>
                      </a:r>
                      <a:r>
                        <a:rPr lang="fr-FR" dirty="0" err="1" smtClean="0"/>
                        <a:t>Members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93995"/>
                  </a:ext>
                </a:extLst>
              </a:tr>
              <a:tr h="1804139"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member_id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last_name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first_name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address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birthday</a:t>
                      </a:r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gender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91343"/>
                  </a:ext>
                </a:extLst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67500"/>
              </p:ext>
            </p:extLst>
          </p:nvPr>
        </p:nvGraphicFramePr>
        <p:xfrm>
          <a:off x="2031999" y="3950541"/>
          <a:ext cx="1959555" cy="224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555">
                  <a:extLst>
                    <a:ext uri="{9D8B030D-6E8A-4147-A177-3AD203B41FA5}">
                      <a16:colId xmlns:a16="http://schemas.microsoft.com/office/drawing/2014/main" val="1461846935"/>
                    </a:ext>
                  </a:extLst>
                </a:gridCol>
              </a:tblGrid>
              <a:tr h="442036"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 </a:t>
                      </a:r>
                      <a:r>
                        <a:rPr lang="fr-FR" dirty="0" err="1" smtClean="0"/>
                        <a:t>Coachs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93995"/>
                  </a:ext>
                </a:extLst>
              </a:tr>
              <a:tr h="1804139"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coach_id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last_name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first_name</a:t>
                      </a: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age</a:t>
                      </a: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special</a:t>
                      </a: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91343"/>
                  </a:ext>
                </a:extLst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21829"/>
              </p:ext>
            </p:extLst>
          </p:nvPr>
        </p:nvGraphicFramePr>
        <p:xfrm>
          <a:off x="5889708" y="3950541"/>
          <a:ext cx="1959555" cy="224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555">
                  <a:extLst>
                    <a:ext uri="{9D8B030D-6E8A-4147-A177-3AD203B41FA5}">
                      <a16:colId xmlns:a16="http://schemas.microsoft.com/office/drawing/2014/main" val="1461846935"/>
                    </a:ext>
                  </a:extLst>
                </a:gridCol>
              </a:tblGrid>
              <a:tr h="442036"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Sessions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93995"/>
                  </a:ext>
                </a:extLst>
              </a:tr>
              <a:tr h="1804140"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session_id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-type</a:t>
                      </a:r>
                      <a:r>
                        <a:rPr lang="fr-FR" baseline="0" dirty="0" smtClean="0"/>
                        <a:t> of sport</a:t>
                      </a:r>
                    </a:p>
                    <a:p>
                      <a:r>
                        <a:rPr lang="fr-FR" baseline="0" dirty="0" smtClean="0"/>
                        <a:t>-</a:t>
                      </a:r>
                      <a:r>
                        <a:rPr lang="fr-FR" baseline="0" dirty="0" err="1" smtClean="0"/>
                        <a:t>schedule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91343"/>
                  </a:ext>
                </a:extLst>
              </a:tr>
            </a:tbl>
          </a:graphicData>
        </a:graphic>
      </p:graphicFrame>
      <p:sp>
        <p:nvSpPr>
          <p:cNvPr id="25" name="Flèche vers le haut 24"/>
          <p:cNvSpPr/>
          <p:nvPr/>
        </p:nvSpPr>
        <p:spPr>
          <a:xfrm>
            <a:off x="6782020" y="3012916"/>
            <a:ext cx="174929" cy="890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4073938" y="4982188"/>
            <a:ext cx="173338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 rot="10800000">
            <a:off x="4073938" y="1751309"/>
            <a:ext cx="173338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472940" y="1504194"/>
            <a:ext cx="1110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REGISTER</a:t>
            </a:r>
            <a:endParaRPr lang="fr-FR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632981" y="4735074"/>
            <a:ext cx="615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LEAD</a:t>
            </a:r>
            <a:endParaRPr lang="fr-FR" sz="1600" dirty="0"/>
          </a:p>
        </p:txBody>
      </p:sp>
      <p:sp>
        <p:nvSpPr>
          <p:cNvPr id="33" name="ZoneTexte 32"/>
          <p:cNvSpPr txBox="1"/>
          <p:nvPr/>
        </p:nvSpPr>
        <p:spPr>
          <a:xfrm rot="5400000">
            <a:off x="6700848" y="3319689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ADMIT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934756" y="4796629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1..1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383221" y="4796629"/>
            <a:ext cx="42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1..2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6869484" y="2896407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1..1</a:t>
            </a:r>
            <a:endParaRPr lang="fr-FR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869484" y="3732084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0</a:t>
            </a:r>
            <a:r>
              <a:rPr lang="fr-FR" sz="1200" dirty="0" smtClean="0"/>
              <a:t>..20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527128" y="1564411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1..1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085987" y="156441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0</a:t>
            </a:r>
            <a:r>
              <a:rPr lang="fr-FR" sz="1200" dirty="0" smtClean="0"/>
              <a:t>..N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555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68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6</cp:revision>
  <dcterms:created xsi:type="dcterms:W3CDTF">2022-08-04T20:38:34Z</dcterms:created>
  <dcterms:modified xsi:type="dcterms:W3CDTF">2022-08-04T21:16:50Z</dcterms:modified>
</cp:coreProperties>
</file>