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0" r:id="rId7"/>
    <p:sldId id="261" r:id="rId8"/>
    <p:sldId id="267" r:id="rId9"/>
    <p:sldId id="262" r:id="rId10"/>
    <p:sldId id="263" r:id="rId11"/>
    <p:sldId id="264" r:id="rId12"/>
    <p:sldId id="265"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857EF3-B67B-2758-678B-4E24F1B0746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2B429B9-4FB4-3822-250F-194BDB211E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2FF320E-6BCA-707C-488B-A0C089E12B05}"/>
              </a:ext>
            </a:extLst>
          </p:cNvPr>
          <p:cNvSpPr>
            <a:spLocks noGrp="1"/>
          </p:cNvSpPr>
          <p:nvPr>
            <p:ph type="dt" sz="half" idx="10"/>
          </p:nvPr>
        </p:nvSpPr>
        <p:spPr/>
        <p:txBody>
          <a:bodyPr/>
          <a:lstStyle/>
          <a:p>
            <a:fld id="{092BC86C-33E3-4063-A3B9-E6716BD46498}" type="datetimeFigureOut">
              <a:rPr lang="fr-FR" smtClean="0"/>
              <a:t>24/04/2024</a:t>
            </a:fld>
            <a:endParaRPr lang="fr-FR"/>
          </a:p>
        </p:txBody>
      </p:sp>
      <p:sp>
        <p:nvSpPr>
          <p:cNvPr id="5" name="Espace réservé du pied de page 4">
            <a:extLst>
              <a:ext uri="{FF2B5EF4-FFF2-40B4-BE49-F238E27FC236}">
                <a16:creationId xmlns:a16="http://schemas.microsoft.com/office/drawing/2014/main" id="{90966417-6F53-490E-ADE6-E71555163C2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3880B63-955A-74C0-3ECF-AC21BC607526}"/>
              </a:ext>
            </a:extLst>
          </p:cNvPr>
          <p:cNvSpPr>
            <a:spLocks noGrp="1"/>
          </p:cNvSpPr>
          <p:nvPr>
            <p:ph type="sldNum" sz="quarter" idx="12"/>
          </p:nvPr>
        </p:nvSpPr>
        <p:spPr/>
        <p:txBody>
          <a:bodyPr/>
          <a:lstStyle/>
          <a:p>
            <a:fld id="{D77EE1F6-1CA4-4110-A259-695DE21F33CA}" type="slidenum">
              <a:rPr lang="fr-FR" smtClean="0"/>
              <a:t>‹N°›</a:t>
            </a:fld>
            <a:endParaRPr lang="fr-FR"/>
          </a:p>
        </p:txBody>
      </p:sp>
    </p:spTree>
    <p:extLst>
      <p:ext uri="{BB962C8B-B14F-4D97-AF65-F5344CB8AC3E}">
        <p14:creationId xmlns:p14="http://schemas.microsoft.com/office/powerpoint/2010/main" val="350399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56EA0C-A37F-A55B-50D1-517E8A6BBE7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6EBF75C-AA4D-92F0-C303-58552FC7C20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9D99603-6D0C-72E7-D2B5-B83733AF7C94}"/>
              </a:ext>
            </a:extLst>
          </p:cNvPr>
          <p:cNvSpPr>
            <a:spLocks noGrp="1"/>
          </p:cNvSpPr>
          <p:nvPr>
            <p:ph type="dt" sz="half" idx="10"/>
          </p:nvPr>
        </p:nvSpPr>
        <p:spPr/>
        <p:txBody>
          <a:bodyPr/>
          <a:lstStyle/>
          <a:p>
            <a:fld id="{092BC86C-33E3-4063-A3B9-E6716BD46498}" type="datetimeFigureOut">
              <a:rPr lang="fr-FR" smtClean="0"/>
              <a:t>24/04/2024</a:t>
            </a:fld>
            <a:endParaRPr lang="fr-FR"/>
          </a:p>
        </p:txBody>
      </p:sp>
      <p:sp>
        <p:nvSpPr>
          <p:cNvPr id="5" name="Espace réservé du pied de page 4">
            <a:extLst>
              <a:ext uri="{FF2B5EF4-FFF2-40B4-BE49-F238E27FC236}">
                <a16:creationId xmlns:a16="http://schemas.microsoft.com/office/drawing/2014/main" id="{AD60BCD8-5AD6-7FB4-0260-DFB84CC7114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B6B5F56-AEBB-C374-2BBE-67649DBB18B6}"/>
              </a:ext>
            </a:extLst>
          </p:cNvPr>
          <p:cNvSpPr>
            <a:spLocks noGrp="1"/>
          </p:cNvSpPr>
          <p:nvPr>
            <p:ph type="sldNum" sz="quarter" idx="12"/>
          </p:nvPr>
        </p:nvSpPr>
        <p:spPr/>
        <p:txBody>
          <a:bodyPr/>
          <a:lstStyle/>
          <a:p>
            <a:fld id="{D77EE1F6-1CA4-4110-A259-695DE21F33CA}" type="slidenum">
              <a:rPr lang="fr-FR" smtClean="0"/>
              <a:t>‹N°›</a:t>
            </a:fld>
            <a:endParaRPr lang="fr-FR"/>
          </a:p>
        </p:txBody>
      </p:sp>
    </p:spTree>
    <p:extLst>
      <p:ext uri="{BB962C8B-B14F-4D97-AF65-F5344CB8AC3E}">
        <p14:creationId xmlns:p14="http://schemas.microsoft.com/office/powerpoint/2010/main" val="3069163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E218882-5448-A9BA-1F4C-61431D78355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08E5205-1B91-9FD9-12F9-4AC7FBBA571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2FC5840-3728-01D9-46CF-7479359B7254}"/>
              </a:ext>
            </a:extLst>
          </p:cNvPr>
          <p:cNvSpPr>
            <a:spLocks noGrp="1"/>
          </p:cNvSpPr>
          <p:nvPr>
            <p:ph type="dt" sz="half" idx="10"/>
          </p:nvPr>
        </p:nvSpPr>
        <p:spPr/>
        <p:txBody>
          <a:bodyPr/>
          <a:lstStyle/>
          <a:p>
            <a:fld id="{092BC86C-33E3-4063-A3B9-E6716BD46498}" type="datetimeFigureOut">
              <a:rPr lang="fr-FR" smtClean="0"/>
              <a:t>24/04/2024</a:t>
            </a:fld>
            <a:endParaRPr lang="fr-FR"/>
          </a:p>
        </p:txBody>
      </p:sp>
      <p:sp>
        <p:nvSpPr>
          <p:cNvPr id="5" name="Espace réservé du pied de page 4">
            <a:extLst>
              <a:ext uri="{FF2B5EF4-FFF2-40B4-BE49-F238E27FC236}">
                <a16:creationId xmlns:a16="http://schemas.microsoft.com/office/drawing/2014/main" id="{D52D7290-4594-0600-2EF4-0867CBA977A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69FF91C-B436-7B3F-A25C-BD3A65A71770}"/>
              </a:ext>
            </a:extLst>
          </p:cNvPr>
          <p:cNvSpPr>
            <a:spLocks noGrp="1"/>
          </p:cNvSpPr>
          <p:nvPr>
            <p:ph type="sldNum" sz="quarter" idx="12"/>
          </p:nvPr>
        </p:nvSpPr>
        <p:spPr/>
        <p:txBody>
          <a:bodyPr/>
          <a:lstStyle/>
          <a:p>
            <a:fld id="{D77EE1F6-1CA4-4110-A259-695DE21F33CA}" type="slidenum">
              <a:rPr lang="fr-FR" smtClean="0"/>
              <a:t>‹N°›</a:t>
            </a:fld>
            <a:endParaRPr lang="fr-FR"/>
          </a:p>
        </p:txBody>
      </p:sp>
    </p:spTree>
    <p:extLst>
      <p:ext uri="{BB962C8B-B14F-4D97-AF65-F5344CB8AC3E}">
        <p14:creationId xmlns:p14="http://schemas.microsoft.com/office/powerpoint/2010/main" val="428587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re et text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90394F-15BE-09CD-3A3B-54234A4F461D}"/>
              </a:ext>
            </a:extLst>
          </p:cNvPr>
          <p:cNvSpPr>
            <a:spLocks noGrp="1"/>
          </p:cNvSpPr>
          <p:nvPr>
            <p:ph type="title"/>
          </p:nvPr>
        </p:nvSpPr>
        <p:spPr/>
        <p:txBody>
          <a:bodyPr/>
          <a:lstStyle/>
          <a:p>
            <a:r>
              <a:rPr lang="fr-FR"/>
              <a:t>Modifiez le style du titre</a:t>
            </a:r>
          </a:p>
        </p:txBody>
      </p:sp>
      <p:sp>
        <p:nvSpPr>
          <p:cNvPr id="3" name="Espace réservé du texte 2">
            <a:extLst>
              <a:ext uri="{FF2B5EF4-FFF2-40B4-BE49-F238E27FC236}">
                <a16:creationId xmlns:a16="http://schemas.microsoft.com/office/drawing/2014/main" id="{60AFBD1A-CCFC-3CA8-F6C3-0D08A5714FAB}"/>
              </a:ext>
            </a:extLst>
          </p:cNvPr>
          <p:cNvSpPr>
            <a:spLocks noGrp="1"/>
          </p:cNvSpPr>
          <p:nvPr>
            <p:ph type="body"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A3E9145-9253-B8FF-17FD-EC8BC7834184}"/>
              </a:ext>
            </a:extLst>
          </p:cNvPr>
          <p:cNvSpPr>
            <a:spLocks noGrp="1"/>
          </p:cNvSpPr>
          <p:nvPr>
            <p:ph type="dt" sz="half" idx="10"/>
          </p:nvPr>
        </p:nvSpPr>
        <p:spPr/>
        <p:txBody>
          <a:bodyPr/>
          <a:lstStyle/>
          <a:p>
            <a:fld id="{092BC86C-33E3-4063-A3B9-E6716BD46498}" type="datetimeFigureOut">
              <a:rPr lang="fr-FR" smtClean="0"/>
              <a:t>24/04/2024</a:t>
            </a:fld>
            <a:endParaRPr lang="fr-FR"/>
          </a:p>
        </p:txBody>
      </p:sp>
      <p:sp>
        <p:nvSpPr>
          <p:cNvPr id="5" name="Espace réservé du pied de page 4">
            <a:extLst>
              <a:ext uri="{FF2B5EF4-FFF2-40B4-BE49-F238E27FC236}">
                <a16:creationId xmlns:a16="http://schemas.microsoft.com/office/drawing/2014/main" id="{B1F78A4A-9CFC-9805-5003-BADAC8C680F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FA4F38B-6881-1979-61B2-67F36373354E}"/>
              </a:ext>
            </a:extLst>
          </p:cNvPr>
          <p:cNvSpPr>
            <a:spLocks noGrp="1"/>
          </p:cNvSpPr>
          <p:nvPr>
            <p:ph type="sldNum" sz="quarter" idx="12"/>
          </p:nvPr>
        </p:nvSpPr>
        <p:spPr/>
        <p:txBody>
          <a:bodyPr/>
          <a:lstStyle/>
          <a:p>
            <a:fld id="{D77EE1F6-1CA4-4110-A259-695DE21F33CA}" type="slidenum">
              <a:rPr lang="fr-FR" smtClean="0"/>
              <a:t>‹N°›</a:t>
            </a:fld>
            <a:endParaRPr lang="fr-FR"/>
          </a:p>
        </p:txBody>
      </p:sp>
    </p:spTree>
    <p:extLst>
      <p:ext uri="{BB962C8B-B14F-4D97-AF65-F5344CB8AC3E}">
        <p14:creationId xmlns:p14="http://schemas.microsoft.com/office/powerpoint/2010/main" val="2607105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AF73AC-5980-9221-5A4D-7D9EFB03E49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CC76097-466E-6DBB-2181-2356C77D50F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5C448D8-047D-0E91-7B7A-339E658147E7}"/>
              </a:ext>
            </a:extLst>
          </p:cNvPr>
          <p:cNvSpPr>
            <a:spLocks noGrp="1"/>
          </p:cNvSpPr>
          <p:nvPr>
            <p:ph type="dt" sz="half" idx="10"/>
          </p:nvPr>
        </p:nvSpPr>
        <p:spPr/>
        <p:txBody>
          <a:bodyPr/>
          <a:lstStyle/>
          <a:p>
            <a:fld id="{092BC86C-33E3-4063-A3B9-E6716BD46498}" type="datetimeFigureOut">
              <a:rPr lang="fr-FR" smtClean="0"/>
              <a:t>24/04/2024</a:t>
            </a:fld>
            <a:endParaRPr lang="fr-FR"/>
          </a:p>
        </p:txBody>
      </p:sp>
      <p:sp>
        <p:nvSpPr>
          <p:cNvPr id="5" name="Espace réservé du pied de page 4">
            <a:extLst>
              <a:ext uri="{FF2B5EF4-FFF2-40B4-BE49-F238E27FC236}">
                <a16:creationId xmlns:a16="http://schemas.microsoft.com/office/drawing/2014/main" id="{228796ED-48FB-62F3-3A83-42FBEB97D3C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46077F-1E16-A873-F871-1283BE74B762}"/>
              </a:ext>
            </a:extLst>
          </p:cNvPr>
          <p:cNvSpPr>
            <a:spLocks noGrp="1"/>
          </p:cNvSpPr>
          <p:nvPr>
            <p:ph type="sldNum" sz="quarter" idx="12"/>
          </p:nvPr>
        </p:nvSpPr>
        <p:spPr/>
        <p:txBody>
          <a:bodyPr/>
          <a:lstStyle/>
          <a:p>
            <a:fld id="{D77EE1F6-1CA4-4110-A259-695DE21F33CA}" type="slidenum">
              <a:rPr lang="fr-FR" smtClean="0"/>
              <a:t>‹N°›</a:t>
            </a:fld>
            <a:endParaRPr lang="fr-FR"/>
          </a:p>
        </p:txBody>
      </p:sp>
    </p:spTree>
    <p:extLst>
      <p:ext uri="{BB962C8B-B14F-4D97-AF65-F5344CB8AC3E}">
        <p14:creationId xmlns:p14="http://schemas.microsoft.com/office/powerpoint/2010/main" val="171301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44E226-6F04-A0EC-F9AD-5D15BEDBD2F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909BF90-4D38-6425-EB00-C5F9B1E8DB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FA9A86B-DF4C-5CA9-3EAA-ACA5F3A7846B}"/>
              </a:ext>
            </a:extLst>
          </p:cNvPr>
          <p:cNvSpPr>
            <a:spLocks noGrp="1"/>
          </p:cNvSpPr>
          <p:nvPr>
            <p:ph type="dt" sz="half" idx="10"/>
          </p:nvPr>
        </p:nvSpPr>
        <p:spPr/>
        <p:txBody>
          <a:bodyPr/>
          <a:lstStyle/>
          <a:p>
            <a:fld id="{092BC86C-33E3-4063-A3B9-E6716BD46498}" type="datetimeFigureOut">
              <a:rPr lang="fr-FR" smtClean="0"/>
              <a:t>24/04/2024</a:t>
            </a:fld>
            <a:endParaRPr lang="fr-FR"/>
          </a:p>
        </p:txBody>
      </p:sp>
      <p:sp>
        <p:nvSpPr>
          <p:cNvPr id="5" name="Espace réservé du pied de page 4">
            <a:extLst>
              <a:ext uri="{FF2B5EF4-FFF2-40B4-BE49-F238E27FC236}">
                <a16:creationId xmlns:a16="http://schemas.microsoft.com/office/drawing/2014/main" id="{3761F5B7-2A36-8CCB-6380-AD018293BBA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0B56583-B988-DB61-3A2E-176B336E2C24}"/>
              </a:ext>
            </a:extLst>
          </p:cNvPr>
          <p:cNvSpPr>
            <a:spLocks noGrp="1"/>
          </p:cNvSpPr>
          <p:nvPr>
            <p:ph type="sldNum" sz="quarter" idx="12"/>
          </p:nvPr>
        </p:nvSpPr>
        <p:spPr/>
        <p:txBody>
          <a:bodyPr/>
          <a:lstStyle/>
          <a:p>
            <a:fld id="{D77EE1F6-1CA4-4110-A259-695DE21F33CA}" type="slidenum">
              <a:rPr lang="fr-FR" smtClean="0"/>
              <a:t>‹N°›</a:t>
            </a:fld>
            <a:endParaRPr lang="fr-FR"/>
          </a:p>
        </p:txBody>
      </p:sp>
    </p:spTree>
    <p:extLst>
      <p:ext uri="{BB962C8B-B14F-4D97-AF65-F5344CB8AC3E}">
        <p14:creationId xmlns:p14="http://schemas.microsoft.com/office/powerpoint/2010/main" val="1862218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36EE96-1883-C82E-F9C9-2AA31754C8D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F195CCE-56B6-72B4-AE91-8FF08CE9CFE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3B71F13-CA0C-F8B5-8FFE-05DFAC3110C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A332580-10DC-7D0D-8413-DA38B75C80CC}"/>
              </a:ext>
            </a:extLst>
          </p:cNvPr>
          <p:cNvSpPr>
            <a:spLocks noGrp="1"/>
          </p:cNvSpPr>
          <p:nvPr>
            <p:ph type="dt" sz="half" idx="10"/>
          </p:nvPr>
        </p:nvSpPr>
        <p:spPr/>
        <p:txBody>
          <a:bodyPr/>
          <a:lstStyle/>
          <a:p>
            <a:fld id="{092BC86C-33E3-4063-A3B9-E6716BD46498}" type="datetimeFigureOut">
              <a:rPr lang="fr-FR" smtClean="0"/>
              <a:t>24/04/2024</a:t>
            </a:fld>
            <a:endParaRPr lang="fr-FR"/>
          </a:p>
        </p:txBody>
      </p:sp>
      <p:sp>
        <p:nvSpPr>
          <p:cNvPr id="6" name="Espace réservé du pied de page 5">
            <a:extLst>
              <a:ext uri="{FF2B5EF4-FFF2-40B4-BE49-F238E27FC236}">
                <a16:creationId xmlns:a16="http://schemas.microsoft.com/office/drawing/2014/main" id="{41CDA68D-4FA2-2D56-892A-BA7C04736C5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5217D68-7B79-59B6-9B07-368A97AB3EC5}"/>
              </a:ext>
            </a:extLst>
          </p:cNvPr>
          <p:cNvSpPr>
            <a:spLocks noGrp="1"/>
          </p:cNvSpPr>
          <p:nvPr>
            <p:ph type="sldNum" sz="quarter" idx="12"/>
          </p:nvPr>
        </p:nvSpPr>
        <p:spPr/>
        <p:txBody>
          <a:bodyPr/>
          <a:lstStyle/>
          <a:p>
            <a:fld id="{D77EE1F6-1CA4-4110-A259-695DE21F33CA}" type="slidenum">
              <a:rPr lang="fr-FR" smtClean="0"/>
              <a:t>‹N°›</a:t>
            </a:fld>
            <a:endParaRPr lang="fr-FR"/>
          </a:p>
        </p:txBody>
      </p:sp>
    </p:spTree>
    <p:extLst>
      <p:ext uri="{BB962C8B-B14F-4D97-AF65-F5344CB8AC3E}">
        <p14:creationId xmlns:p14="http://schemas.microsoft.com/office/powerpoint/2010/main" val="3123969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C00CE-CDD3-18B0-B450-9389FAD110D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6B17387-450C-210C-17B6-605916A496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659CD7C-A8A7-4946-2FC9-CFF610D7B76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A2D7B18-0B8E-CAC1-1C1A-46193413B9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1E082C5-D74B-0DB1-37DF-C23AAD0B127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50ED80E-8851-37A7-7672-37BAF01D9F8A}"/>
              </a:ext>
            </a:extLst>
          </p:cNvPr>
          <p:cNvSpPr>
            <a:spLocks noGrp="1"/>
          </p:cNvSpPr>
          <p:nvPr>
            <p:ph type="dt" sz="half" idx="10"/>
          </p:nvPr>
        </p:nvSpPr>
        <p:spPr/>
        <p:txBody>
          <a:bodyPr/>
          <a:lstStyle/>
          <a:p>
            <a:fld id="{092BC86C-33E3-4063-A3B9-E6716BD46498}" type="datetimeFigureOut">
              <a:rPr lang="fr-FR" smtClean="0"/>
              <a:t>24/04/2024</a:t>
            </a:fld>
            <a:endParaRPr lang="fr-FR"/>
          </a:p>
        </p:txBody>
      </p:sp>
      <p:sp>
        <p:nvSpPr>
          <p:cNvPr id="8" name="Espace réservé du pied de page 7">
            <a:extLst>
              <a:ext uri="{FF2B5EF4-FFF2-40B4-BE49-F238E27FC236}">
                <a16:creationId xmlns:a16="http://schemas.microsoft.com/office/drawing/2014/main" id="{A9F7E01A-9EE9-3D98-E960-BD2085755D1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ABB8ECF-8535-58F1-5826-BBD2B7D044F5}"/>
              </a:ext>
            </a:extLst>
          </p:cNvPr>
          <p:cNvSpPr>
            <a:spLocks noGrp="1"/>
          </p:cNvSpPr>
          <p:nvPr>
            <p:ph type="sldNum" sz="quarter" idx="12"/>
          </p:nvPr>
        </p:nvSpPr>
        <p:spPr/>
        <p:txBody>
          <a:bodyPr/>
          <a:lstStyle/>
          <a:p>
            <a:fld id="{D77EE1F6-1CA4-4110-A259-695DE21F33CA}" type="slidenum">
              <a:rPr lang="fr-FR" smtClean="0"/>
              <a:t>‹N°›</a:t>
            </a:fld>
            <a:endParaRPr lang="fr-FR"/>
          </a:p>
        </p:txBody>
      </p:sp>
    </p:spTree>
    <p:extLst>
      <p:ext uri="{BB962C8B-B14F-4D97-AF65-F5344CB8AC3E}">
        <p14:creationId xmlns:p14="http://schemas.microsoft.com/office/powerpoint/2010/main" val="2140348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527E99-256A-85CF-BFDC-F1ABDFF795F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3362DAF-EE94-D633-6F8F-1CC0FA6CE729}"/>
              </a:ext>
            </a:extLst>
          </p:cNvPr>
          <p:cNvSpPr>
            <a:spLocks noGrp="1"/>
          </p:cNvSpPr>
          <p:nvPr>
            <p:ph type="dt" sz="half" idx="10"/>
          </p:nvPr>
        </p:nvSpPr>
        <p:spPr/>
        <p:txBody>
          <a:bodyPr/>
          <a:lstStyle/>
          <a:p>
            <a:fld id="{092BC86C-33E3-4063-A3B9-E6716BD46498}" type="datetimeFigureOut">
              <a:rPr lang="fr-FR" smtClean="0"/>
              <a:t>24/04/2024</a:t>
            </a:fld>
            <a:endParaRPr lang="fr-FR"/>
          </a:p>
        </p:txBody>
      </p:sp>
      <p:sp>
        <p:nvSpPr>
          <p:cNvPr id="4" name="Espace réservé du pied de page 3">
            <a:extLst>
              <a:ext uri="{FF2B5EF4-FFF2-40B4-BE49-F238E27FC236}">
                <a16:creationId xmlns:a16="http://schemas.microsoft.com/office/drawing/2014/main" id="{B0FA0689-14A8-6189-8891-DEF712E3B05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7758F90-110A-B704-2B42-9AE11209C9B0}"/>
              </a:ext>
            </a:extLst>
          </p:cNvPr>
          <p:cNvSpPr>
            <a:spLocks noGrp="1"/>
          </p:cNvSpPr>
          <p:nvPr>
            <p:ph type="sldNum" sz="quarter" idx="12"/>
          </p:nvPr>
        </p:nvSpPr>
        <p:spPr/>
        <p:txBody>
          <a:bodyPr/>
          <a:lstStyle/>
          <a:p>
            <a:fld id="{D77EE1F6-1CA4-4110-A259-695DE21F33CA}" type="slidenum">
              <a:rPr lang="fr-FR" smtClean="0"/>
              <a:t>‹N°›</a:t>
            </a:fld>
            <a:endParaRPr lang="fr-FR"/>
          </a:p>
        </p:txBody>
      </p:sp>
    </p:spTree>
    <p:extLst>
      <p:ext uri="{BB962C8B-B14F-4D97-AF65-F5344CB8AC3E}">
        <p14:creationId xmlns:p14="http://schemas.microsoft.com/office/powerpoint/2010/main" val="472926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14B4CDE-7EB1-35B4-9A02-F9E31802C08A}"/>
              </a:ext>
            </a:extLst>
          </p:cNvPr>
          <p:cNvSpPr>
            <a:spLocks noGrp="1"/>
          </p:cNvSpPr>
          <p:nvPr>
            <p:ph type="dt" sz="half" idx="10"/>
          </p:nvPr>
        </p:nvSpPr>
        <p:spPr/>
        <p:txBody>
          <a:bodyPr/>
          <a:lstStyle/>
          <a:p>
            <a:fld id="{092BC86C-33E3-4063-A3B9-E6716BD46498}" type="datetimeFigureOut">
              <a:rPr lang="fr-FR" smtClean="0"/>
              <a:t>24/04/2024</a:t>
            </a:fld>
            <a:endParaRPr lang="fr-FR"/>
          </a:p>
        </p:txBody>
      </p:sp>
      <p:sp>
        <p:nvSpPr>
          <p:cNvPr id="3" name="Espace réservé du pied de page 2">
            <a:extLst>
              <a:ext uri="{FF2B5EF4-FFF2-40B4-BE49-F238E27FC236}">
                <a16:creationId xmlns:a16="http://schemas.microsoft.com/office/drawing/2014/main" id="{344BD504-B6B6-3441-9BEE-5118B6C5D40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3D9E463-8626-BD85-95ED-0E190116ACD1}"/>
              </a:ext>
            </a:extLst>
          </p:cNvPr>
          <p:cNvSpPr>
            <a:spLocks noGrp="1"/>
          </p:cNvSpPr>
          <p:nvPr>
            <p:ph type="sldNum" sz="quarter" idx="12"/>
          </p:nvPr>
        </p:nvSpPr>
        <p:spPr/>
        <p:txBody>
          <a:bodyPr/>
          <a:lstStyle/>
          <a:p>
            <a:fld id="{D77EE1F6-1CA4-4110-A259-695DE21F33CA}" type="slidenum">
              <a:rPr lang="fr-FR" smtClean="0"/>
              <a:t>‹N°›</a:t>
            </a:fld>
            <a:endParaRPr lang="fr-FR"/>
          </a:p>
        </p:txBody>
      </p:sp>
    </p:spTree>
    <p:extLst>
      <p:ext uri="{BB962C8B-B14F-4D97-AF65-F5344CB8AC3E}">
        <p14:creationId xmlns:p14="http://schemas.microsoft.com/office/powerpoint/2010/main" val="1984374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C0F19C-BB6F-7632-433A-5E5C2F195B8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43F50ED-DF91-7544-749F-FF6BD1A56B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F101F34-BE56-79C5-5824-BFD70402DC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0E2FD36-8C56-3033-E6AF-62B99130BA0A}"/>
              </a:ext>
            </a:extLst>
          </p:cNvPr>
          <p:cNvSpPr>
            <a:spLocks noGrp="1"/>
          </p:cNvSpPr>
          <p:nvPr>
            <p:ph type="dt" sz="half" idx="10"/>
          </p:nvPr>
        </p:nvSpPr>
        <p:spPr/>
        <p:txBody>
          <a:bodyPr/>
          <a:lstStyle/>
          <a:p>
            <a:fld id="{092BC86C-33E3-4063-A3B9-E6716BD46498}" type="datetimeFigureOut">
              <a:rPr lang="fr-FR" smtClean="0"/>
              <a:t>24/04/2024</a:t>
            </a:fld>
            <a:endParaRPr lang="fr-FR"/>
          </a:p>
        </p:txBody>
      </p:sp>
      <p:sp>
        <p:nvSpPr>
          <p:cNvPr id="6" name="Espace réservé du pied de page 5">
            <a:extLst>
              <a:ext uri="{FF2B5EF4-FFF2-40B4-BE49-F238E27FC236}">
                <a16:creationId xmlns:a16="http://schemas.microsoft.com/office/drawing/2014/main" id="{E37A9ACE-63A1-C495-6077-BE66556CB39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BD9BD59-7BCA-CACF-9CA6-173D4A271BC1}"/>
              </a:ext>
            </a:extLst>
          </p:cNvPr>
          <p:cNvSpPr>
            <a:spLocks noGrp="1"/>
          </p:cNvSpPr>
          <p:nvPr>
            <p:ph type="sldNum" sz="quarter" idx="12"/>
          </p:nvPr>
        </p:nvSpPr>
        <p:spPr/>
        <p:txBody>
          <a:bodyPr/>
          <a:lstStyle/>
          <a:p>
            <a:fld id="{D77EE1F6-1CA4-4110-A259-695DE21F33CA}" type="slidenum">
              <a:rPr lang="fr-FR" smtClean="0"/>
              <a:t>‹N°›</a:t>
            </a:fld>
            <a:endParaRPr lang="fr-FR"/>
          </a:p>
        </p:txBody>
      </p:sp>
    </p:spTree>
    <p:extLst>
      <p:ext uri="{BB962C8B-B14F-4D97-AF65-F5344CB8AC3E}">
        <p14:creationId xmlns:p14="http://schemas.microsoft.com/office/powerpoint/2010/main" val="748408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D4AB4A-BFB1-0DC3-7D08-A10DB0E3A51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FDB87DD8-A094-F106-1E03-646278147C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D11121B-5601-AEF5-3F2E-517C8AF97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64F4253-9D1F-47DF-0ED9-D25CC77C607E}"/>
              </a:ext>
            </a:extLst>
          </p:cNvPr>
          <p:cNvSpPr>
            <a:spLocks noGrp="1"/>
          </p:cNvSpPr>
          <p:nvPr>
            <p:ph type="dt" sz="half" idx="10"/>
          </p:nvPr>
        </p:nvSpPr>
        <p:spPr/>
        <p:txBody>
          <a:bodyPr/>
          <a:lstStyle/>
          <a:p>
            <a:fld id="{092BC86C-33E3-4063-A3B9-E6716BD46498}" type="datetimeFigureOut">
              <a:rPr lang="fr-FR" smtClean="0"/>
              <a:t>24/04/2024</a:t>
            </a:fld>
            <a:endParaRPr lang="fr-FR"/>
          </a:p>
        </p:txBody>
      </p:sp>
      <p:sp>
        <p:nvSpPr>
          <p:cNvPr id="6" name="Espace réservé du pied de page 5">
            <a:extLst>
              <a:ext uri="{FF2B5EF4-FFF2-40B4-BE49-F238E27FC236}">
                <a16:creationId xmlns:a16="http://schemas.microsoft.com/office/drawing/2014/main" id="{C34BD6BB-446C-BDC4-CBCE-D6896841E8C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18CE8CA-C1DB-E78A-228A-93CC1C48CD92}"/>
              </a:ext>
            </a:extLst>
          </p:cNvPr>
          <p:cNvSpPr>
            <a:spLocks noGrp="1"/>
          </p:cNvSpPr>
          <p:nvPr>
            <p:ph type="sldNum" sz="quarter" idx="12"/>
          </p:nvPr>
        </p:nvSpPr>
        <p:spPr/>
        <p:txBody>
          <a:bodyPr/>
          <a:lstStyle/>
          <a:p>
            <a:fld id="{D77EE1F6-1CA4-4110-A259-695DE21F33CA}" type="slidenum">
              <a:rPr lang="fr-FR" smtClean="0"/>
              <a:t>‹N°›</a:t>
            </a:fld>
            <a:endParaRPr lang="fr-FR"/>
          </a:p>
        </p:txBody>
      </p:sp>
    </p:spTree>
    <p:extLst>
      <p:ext uri="{BB962C8B-B14F-4D97-AF65-F5344CB8AC3E}">
        <p14:creationId xmlns:p14="http://schemas.microsoft.com/office/powerpoint/2010/main" val="3926411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3C960FD-AF75-BB17-1EC9-348E7395E1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F9F4ED0-EBEC-6DDB-D1E3-F62D6123D3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0E62C75-EF08-E85E-7C93-AB397B077C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92BC86C-33E3-4063-A3B9-E6716BD46498}" type="datetimeFigureOut">
              <a:rPr lang="fr-FR" smtClean="0"/>
              <a:t>24/04/2024</a:t>
            </a:fld>
            <a:endParaRPr lang="fr-FR"/>
          </a:p>
        </p:txBody>
      </p:sp>
      <p:sp>
        <p:nvSpPr>
          <p:cNvPr id="5" name="Espace réservé du pied de page 4">
            <a:extLst>
              <a:ext uri="{FF2B5EF4-FFF2-40B4-BE49-F238E27FC236}">
                <a16:creationId xmlns:a16="http://schemas.microsoft.com/office/drawing/2014/main" id="{CFBE1D81-CFA7-DD57-5750-C1822B2977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CDD95FF-2061-CEF8-CCE3-3EAD304527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7EE1F6-1CA4-4110-A259-695DE21F33CA}" type="slidenum">
              <a:rPr lang="fr-FR" smtClean="0"/>
              <a:t>‹N°›</a:t>
            </a:fld>
            <a:endParaRPr lang="fr-FR"/>
          </a:p>
        </p:txBody>
      </p:sp>
    </p:spTree>
    <p:extLst>
      <p:ext uri="{BB962C8B-B14F-4D97-AF65-F5344CB8AC3E}">
        <p14:creationId xmlns:p14="http://schemas.microsoft.com/office/powerpoint/2010/main" val="3414135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0DCD20-6FF9-FF78-185D-561067C6AB2C}"/>
              </a:ext>
            </a:extLst>
          </p:cNvPr>
          <p:cNvSpPr>
            <a:spLocks noGrp="1"/>
          </p:cNvSpPr>
          <p:nvPr>
            <p:ph type="ctrTitle"/>
          </p:nvPr>
        </p:nvSpPr>
        <p:spPr/>
        <p:txBody>
          <a:bodyPr/>
          <a:lstStyle/>
          <a:p>
            <a:r>
              <a:rPr lang="fr-FR"/>
              <a:t>Algorithmes Appliqués dans le Développement Logiciel</a:t>
            </a:r>
          </a:p>
        </p:txBody>
      </p:sp>
      <p:sp>
        <p:nvSpPr>
          <p:cNvPr id="3" name="Sous-titre 2">
            <a:extLst>
              <a:ext uri="{FF2B5EF4-FFF2-40B4-BE49-F238E27FC236}">
                <a16:creationId xmlns:a16="http://schemas.microsoft.com/office/drawing/2014/main" id="{11F2390C-3343-8CD4-8389-423BCA162FF5}"/>
              </a:ext>
            </a:extLst>
          </p:cNvPr>
          <p:cNvSpPr>
            <a:spLocks noGrp="1"/>
          </p:cNvSpPr>
          <p:nvPr>
            <p:ph type="subTitle" idx="1"/>
          </p:nvPr>
        </p:nvSpPr>
        <p:spPr/>
        <p:txBody>
          <a:bodyPr/>
          <a:lstStyle/>
          <a:p>
            <a:r>
              <a:rPr lang="fr-FR"/>
              <a:t>Introduction aux Structures de Données Non Linéaires</a:t>
            </a:r>
          </a:p>
        </p:txBody>
      </p:sp>
    </p:spTree>
    <p:extLst>
      <p:ext uri="{BB962C8B-B14F-4D97-AF65-F5344CB8AC3E}">
        <p14:creationId xmlns:p14="http://schemas.microsoft.com/office/powerpoint/2010/main" val="468583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90263C-D722-4BFE-2825-6EE7C1E15D90}"/>
              </a:ext>
            </a:extLst>
          </p:cNvPr>
          <p:cNvSpPr>
            <a:spLocks noGrp="1"/>
          </p:cNvSpPr>
          <p:nvPr>
            <p:ph type="title"/>
          </p:nvPr>
        </p:nvSpPr>
        <p:spPr>
          <a:xfrm>
            <a:off x="838200" y="365125"/>
            <a:ext cx="10515600" cy="539547"/>
          </a:xfrm>
        </p:spPr>
        <p:txBody>
          <a:bodyPr>
            <a:normAutofit fontScale="90000"/>
          </a:bodyPr>
          <a:lstStyle/>
          <a:p>
            <a:r>
              <a:rPr lang="fr-FR" dirty="0"/>
              <a:t>Algorithmes d'Arbre de Recouvrement Minimum</a:t>
            </a:r>
          </a:p>
        </p:txBody>
      </p:sp>
      <p:sp>
        <p:nvSpPr>
          <p:cNvPr id="3" name="Espace réservé du texte 2">
            <a:extLst>
              <a:ext uri="{FF2B5EF4-FFF2-40B4-BE49-F238E27FC236}">
                <a16:creationId xmlns:a16="http://schemas.microsoft.com/office/drawing/2014/main" id="{63BD94C5-3098-1187-E97F-D64BF00783C7}"/>
              </a:ext>
            </a:extLst>
          </p:cNvPr>
          <p:cNvSpPr>
            <a:spLocks noGrp="1"/>
          </p:cNvSpPr>
          <p:nvPr>
            <p:ph type="body" idx="1"/>
          </p:nvPr>
        </p:nvSpPr>
        <p:spPr/>
        <p:txBody>
          <a:bodyPr/>
          <a:lstStyle/>
          <a:p>
            <a:endParaRPr lang="fr-FR" dirty="0"/>
          </a:p>
        </p:txBody>
      </p:sp>
      <p:pic>
        <p:nvPicPr>
          <p:cNvPr id="5" name="Image 4" descr="Une image contenant texte, capture d’écran, conception&#10;&#10;Description générée automatiquement">
            <a:extLst>
              <a:ext uri="{FF2B5EF4-FFF2-40B4-BE49-F238E27FC236}">
                <a16:creationId xmlns:a16="http://schemas.microsoft.com/office/drawing/2014/main" id="{40EF8FE8-6202-3FBE-88FD-B315FC04AD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969" y="1100888"/>
            <a:ext cx="11088061" cy="5270729"/>
          </a:xfrm>
          <a:prstGeom prst="rect">
            <a:avLst/>
          </a:prstGeom>
        </p:spPr>
      </p:pic>
    </p:spTree>
    <p:extLst>
      <p:ext uri="{BB962C8B-B14F-4D97-AF65-F5344CB8AC3E}">
        <p14:creationId xmlns:p14="http://schemas.microsoft.com/office/powerpoint/2010/main" val="416967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E6439B7-5B40-0C20-1FE9-2CA5023D1C0C}"/>
              </a:ext>
            </a:extLst>
          </p:cNvPr>
          <p:cNvSpPr>
            <a:spLocks noGrp="1"/>
          </p:cNvSpPr>
          <p:nvPr>
            <p:ph type="title"/>
          </p:nvPr>
        </p:nvSpPr>
        <p:spPr>
          <a:xfrm>
            <a:off x="761803" y="350196"/>
            <a:ext cx="4646904" cy="1624520"/>
          </a:xfrm>
        </p:spPr>
        <p:txBody>
          <a:bodyPr vert="horz" lIns="91440" tIns="45720" rIns="91440" bIns="45720" rtlCol="0" anchor="ctr">
            <a:normAutofit/>
          </a:bodyPr>
          <a:lstStyle/>
          <a:p>
            <a:r>
              <a:rPr lang="en-US" sz="3700"/>
              <a:t>Applications des Algorithmes de Graphe</a:t>
            </a:r>
          </a:p>
        </p:txBody>
      </p:sp>
      <p:sp>
        <p:nvSpPr>
          <p:cNvPr id="3" name="Espace réservé du texte 2">
            <a:extLst>
              <a:ext uri="{FF2B5EF4-FFF2-40B4-BE49-F238E27FC236}">
                <a16:creationId xmlns:a16="http://schemas.microsoft.com/office/drawing/2014/main" id="{CB3F87B5-9795-8777-EB4B-D839BFB439E6}"/>
              </a:ext>
            </a:extLst>
          </p:cNvPr>
          <p:cNvSpPr>
            <a:spLocks noGrp="1"/>
          </p:cNvSpPr>
          <p:nvPr>
            <p:ph type="body" idx="1"/>
          </p:nvPr>
        </p:nvSpPr>
        <p:spPr>
          <a:xfrm>
            <a:off x="761802" y="2743200"/>
            <a:ext cx="4646905" cy="3613149"/>
          </a:xfrm>
        </p:spPr>
        <p:txBody>
          <a:bodyPr vert="horz" lIns="91440" tIns="45720" rIns="91440" bIns="45720" rtlCol="0" anchor="ctr">
            <a:normAutofit/>
          </a:bodyPr>
          <a:lstStyle/>
          <a:p>
            <a:r>
              <a:rPr lang="en-US" sz="2000"/>
              <a:t>Les algorithmes de graphe sont largement utilisés dans de nombreux domaines du développement logiciel, y compris l'analyse des réseaux sociaux, les algorithmes de routage, les systèmes de recommandation et l'optimisation logistique.</a:t>
            </a:r>
          </a:p>
        </p:txBody>
      </p:sp>
      <p:pic>
        <p:nvPicPr>
          <p:cNvPr id="5" name="Picture 4" descr="Graphiques financiers sur un écran sombre">
            <a:extLst>
              <a:ext uri="{FF2B5EF4-FFF2-40B4-BE49-F238E27FC236}">
                <a16:creationId xmlns:a16="http://schemas.microsoft.com/office/drawing/2014/main" id="{05711294-F4F6-FAAB-8B15-4358CD977EA5}"/>
              </a:ext>
            </a:extLst>
          </p:cNvPr>
          <p:cNvPicPr>
            <a:picLocks noChangeAspect="1"/>
          </p:cNvPicPr>
          <p:nvPr/>
        </p:nvPicPr>
        <p:blipFill rotWithShape="1">
          <a:blip r:embed="rId2"/>
          <a:srcRect l="19287" r="25095"/>
          <a:stretch/>
        </p:blipFill>
        <p:spPr>
          <a:xfrm>
            <a:off x="6096000" y="1"/>
            <a:ext cx="6102825" cy="6858000"/>
          </a:xfrm>
          <a:prstGeom prst="rect">
            <a:avLst/>
          </a:prstGeom>
        </p:spPr>
      </p:pic>
    </p:spTree>
    <p:extLst>
      <p:ext uri="{BB962C8B-B14F-4D97-AF65-F5344CB8AC3E}">
        <p14:creationId xmlns:p14="http://schemas.microsoft.com/office/powerpoint/2010/main" val="1843901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7F3FD37-1999-32EA-DCC6-B1802194CE69}"/>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sz="4000"/>
              <a:t>Conclusion</a:t>
            </a:r>
          </a:p>
        </p:txBody>
      </p:sp>
      <p:sp>
        <p:nvSpPr>
          <p:cNvPr id="3" name="Espace réservé du texte 2">
            <a:extLst>
              <a:ext uri="{FF2B5EF4-FFF2-40B4-BE49-F238E27FC236}">
                <a16:creationId xmlns:a16="http://schemas.microsoft.com/office/drawing/2014/main" id="{1727661B-3358-F230-3C8D-88D4754EAB75}"/>
              </a:ext>
            </a:extLst>
          </p:cNvPr>
          <p:cNvSpPr>
            <a:spLocks noGrp="1"/>
          </p:cNvSpPr>
          <p:nvPr>
            <p:ph type="body" idx="1"/>
          </p:nvPr>
        </p:nvSpPr>
        <p:spPr>
          <a:xfrm>
            <a:off x="761800" y="2470244"/>
            <a:ext cx="5334197" cy="3769835"/>
          </a:xfrm>
        </p:spPr>
        <p:txBody>
          <a:bodyPr vert="horz" lIns="91440" tIns="45720" rIns="91440" bIns="45720" rtlCol="0" anchor="ctr">
            <a:normAutofit/>
          </a:bodyPr>
          <a:lstStyle/>
          <a:p>
            <a:r>
              <a:rPr lang="en-US" sz="2000"/>
              <a:t>Les algorithmes jouent un rôle crucial dans le développement logiciel en permettant une résolution efficace des problèmes. Comprendre et appliquer les structures de données non linéaires est essentiel pour élaborer des solutions efficaces. Continuez à explorer et à apprendre pour perfectionner vos compétences en algorithmique.</a:t>
            </a:r>
          </a:p>
        </p:txBody>
      </p:sp>
      <p:pic>
        <p:nvPicPr>
          <p:cNvPr id="5" name="Picture 4" descr="Ampoule sur arrière-plan jaune avec faisceaux de lumière et câble">
            <a:extLst>
              <a:ext uri="{FF2B5EF4-FFF2-40B4-BE49-F238E27FC236}">
                <a16:creationId xmlns:a16="http://schemas.microsoft.com/office/drawing/2014/main" id="{474BC446-42A7-E91F-FE7B-4EEA15968D22}"/>
              </a:ext>
            </a:extLst>
          </p:cNvPr>
          <p:cNvPicPr>
            <a:picLocks noChangeAspect="1"/>
          </p:cNvPicPr>
          <p:nvPr/>
        </p:nvPicPr>
        <p:blipFill rotWithShape="1">
          <a:blip r:embed="rId2"/>
          <a:srcRect l="48250" r="3990"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655751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0D8D0E1-D877-68E2-142A-A741DF22E536}"/>
              </a:ext>
            </a:extLst>
          </p:cNvPr>
          <p:cNvSpPr>
            <a:spLocks noGrp="1"/>
          </p:cNvSpPr>
          <p:nvPr>
            <p:ph type="title"/>
          </p:nvPr>
        </p:nvSpPr>
        <p:spPr>
          <a:xfrm>
            <a:off x="466722" y="586855"/>
            <a:ext cx="3201366" cy="3387497"/>
          </a:xfrm>
        </p:spPr>
        <p:txBody>
          <a:bodyPr anchor="b">
            <a:normAutofit/>
          </a:bodyPr>
          <a:lstStyle/>
          <a:p>
            <a:pPr algn="r"/>
            <a:r>
              <a:rPr lang="fr-FR" sz="4000">
                <a:solidFill>
                  <a:srgbClr val="FFFFFF"/>
                </a:solidFill>
              </a:rPr>
              <a:t>PLAN</a:t>
            </a:r>
          </a:p>
        </p:txBody>
      </p:sp>
      <p:sp>
        <p:nvSpPr>
          <p:cNvPr id="3" name="Espace réservé du contenu 2">
            <a:extLst>
              <a:ext uri="{FF2B5EF4-FFF2-40B4-BE49-F238E27FC236}">
                <a16:creationId xmlns:a16="http://schemas.microsoft.com/office/drawing/2014/main" id="{8BEC9540-3DC0-06B0-D6B4-698667B80A24}"/>
              </a:ext>
            </a:extLst>
          </p:cNvPr>
          <p:cNvSpPr>
            <a:spLocks noGrp="1"/>
          </p:cNvSpPr>
          <p:nvPr>
            <p:ph idx="1"/>
          </p:nvPr>
        </p:nvSpPr>
        <p:spPr>
          <a:xfrm>
            <a:off x="4810259" y="649480"/>
            <a:ext cx="6555347" cy="5546047"/>
          </a:xfrm>
        </p:spPr>
        <p:txBody>
          <a:bodyPr anchor="ctr">
            <a:normAutofit/>
          </a:bodyPr>
          <a:lstStyle/>
          <a:p>
            <a:r>
              <a:rPr lang="fr-FR" sz="2000"/>
              <a:t>Introduction</a:t>
            </a:r>
          </a:p>
          <a:p>
            <a:r>
              <a:rPr lang="fr-FR" sz="2000"/>
              <a:t>Structure d'Arbre</a:t>
            </a:r>
          </a:p>
          <a:p>
            <a:r>
              <a:rPr lang="fr-FR" sz="2000"/>
              <a:t>Arbre Binaire &amp; Arbre de Recherche Binaire</a:t>
            </a:r>
          </a:p>
          <a:p>
            <a:r>
              <a:rPr lang="fr-FR" sz="2000"/>
              <a:t>Structure de Graphe</a:t>
            </a:r>
          </a:p>
          <a:p>
            <a:r>
              <a:rPr lang="fr-FR" sz="2000"/>
              <a:t>Algorithmes de Parcours de Graphe</a:t>
            </a:r>
          </a:p>
          <a:p>
            <a:r>
              <a:rPr lang="fr-FR" sz="2000"/>
              <a:t>Algorithmes de Plus Court Chemin</a:t>
            </a:r>
          </a:p>
          <a:p>
            <a:r>
              <a:rPr lang="fr-FR" sz="2000"/>
              <a:t>Algorithmes d'Arbre de Recouvrement Minimum</a:t>
            </a:r>
          </a:p>
          <a:p>
            <a:r>
              <a:rPr lang="fr-FR" sz="2000"/>
              <a:t>Applications des Algorithmes de Graphe</a:t>
            </a:r>
          </a:p>
          <a:p>
            <a:r>
              <a:rPr lang="fr-FR" sz="2000"/>
              <a:t>Conclusion</a:t>
            </a:r>
          </a:p>
          <a:p>
            <a:endParaRPr lang="fr-FR" sz="2000"/>
          </a:p>
          <a:p>
            <a:endParaRPr lang="fr-FR" sz="2000"/>
          </a:p>
        </p:txBody>
      </p:sp>
    </p:spTree>
    <p:extLst>
      <p:ext uri="{BB962C8B-B14F-4D97-AF65-F5344CB8AC3E}">
        <p14:creationId xmlns:p14="http://schemas.microsoft.com/office/powerpoint/2010/main" val="1235453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E4855D1-F6C8-3869-A2C3-E849A2E1F664}"/>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Introduction</a:t>
            </a:r>
          </a:p>
        </p:txBody>
      </p:sp>
      <p:sp>
        <p:nvSpPr>
          <p:cNvPr id="3" name="Espace réservé du texte 2">
            <a:extLst>
              <a:ext uri="{FF2B5EF4-FFF2-40B4-BE49-F238E27FC236}">
                <a16:creationId xmlns:a16="http://schemas.microsoft.com/office/drawing/2014/main" id="{1F8EC69D-B858-0917-EB13-F81807DFB883}"/>
              </a:ext>
            </a:extLst>
          </p:cNvPr>
          <p:cNvSpPr>
            <a:spLocks noGrp="1"/>
          </p:cNvSpPr>
          <p:nvPr>
            <p:ph type="body" idx="1"/>
          </p:nvPr>
        </p:nvSpPr>
        <p:spPr>
          <a:xfrm>
            <a:off x="4810259" y="649480"/>
            <a:ext cx="6555347" cy="5546047"/>
          </a:xfrm>
        </p:spPr>
        <p:txBody>
          <a:bodyPr vert="horz" lIns="91440" tIns="45720" rIns="91440" bIns="45720" rtlCol="0" anchor="ctr">
            <a:normAutofit/>
          </a:bodyPr>
          <a:lstStyle/>
          <a:p>
            <a:r>
              <a:rPr lang="en-US" sz="2000"/>
              <a:t>Les algorithmes jouent un rôle crucial dans le développement logiciel en permettant une résolution efficace des problèmes. Cette présentation se concentre sur les structures de données non linéaires, qui sont fondamentales pour de nombreux algorithmes.</a:t>
            </a:r>
          </a:p>
        </p:txBody>
      </p:sp>
    </p:spTree>
    <p:extLst>
      <p:ext uri="{BB962C8B-B14F-4D97-AF65-F5344CB8AC3E}">
        <p14:creationId xmlns:p14="http://schemas.microsoft.com/office/powerpoint/2010/main" val="4121716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FEA83E-5D9A-E741-720D-2E0F58AE8348}"/>
              </a:ext>
            </a:extLst>
          </p:cNvPr>
          <p:cNvSpPr>
            <a:spLocks noGrp="1"/>
          </p:cNvSpPr>
          <p:nvPr>
            <p:ph type="title"/>
          </p:nvPr>
        </p:nvSpPr>
        <p:spPr>
          <a:xfrm>
            <a:off x="838200" y="365126"/>
            <a:ext cx="10515600" cy="588186"/>
          </a:xfrm>
        </p:spPr>
        <p:txBody>
          <a:bodyPr>
            <a:normAutofit fontScale="90000"/>
          </a:bodyPr>
          <a:lstStyle/>
          <a:p>
            <a:r>
              <a:rPr lang="fr-FR" dirty="0"/>
              <a:t>Structure d'Arbre</a:t>
            </a:r>
          </a:p>
        </p:txBody>
      </p:sp>
      <p:sp>
        <p:nvSpPr>
          <p:cNvPr id="3" name="Espace réservé du texte 2">
            <a:extLst>
              <a:ext uri="{FF2B5EF4-FFF2-40B4-BE49-F238E27FC236}">
                <a16:creationId xmlns:a16="http://schemas.microsoft.com/office/drawing/2014/main" id="{35CB1A36-A766-B4D6-660E-2B926D82365C}"/>
              </a:ext>
            </a:extLst>
          </p:cNvPr>
          <p:cNvSpPr>
            <a:spLocks noGrp="1"/>
          </p:cNvSpPr>
          <p:nvPr>
            <p:ph type="body" idx="1"/>
          </p:nvPr>
        </p:nvSpPr>
        <p:spPr/>
        <p:txBody>
          <a:bodyPr/>
          <a:lstStyle/>
          <a:p>
            <a:endParaRPr lang="fr-FR" dirty="0"/>
          </a:p>
        </p:txBody>
      </p:sp>
      <p:pic>
        <p:nvPicPr>
          <p:cNvPr id="5" name="Image 4" descr="Une image contenant texte, capture d’écran, conception&#10;&#10;Description générée automatiquement">
            <a:extLst>
              <a:ext uri="{FF2B5EF4-FFF2-40B4-BE49-F238E27FC236}">
                <a16:creationId xmlns:a16="http://schemas.microsoft.com/office/drawing/2014/main" id="{02BDA1D8-DF21-154C-15DF-80033B1A6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53312"/>
            <a:ext cx="10515600" cy="5690679"/>
          </a:xfrm>
          <a:prstGeom prst="rect">
            <a:avLst/>
          </a:prstGeom>
        </p:spPr>
      </p:pic>
    </p:spTree>
    <p:extLst>
      <p:ext uri="{BB962C8B-B14F-4D97-AF65-F5344CB8AC3E}">
        <p14:creationId xmlns:p14="http://schemas.microsoft.com/office/powerpoint/2010/main" val="1371024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05DBB8-245A-7A06-A95B-32450ABD077D}"/>
              </a:ext>
            </a:extLst>
          </p:cNvPr>
          <p:cNvSpPr>
            <a:spLocks noGrp="1"/>
          </p:cNvSpPr>
          <p:nvPr>
            <p:ph type="title"/>
          </p:nvPr>
        </p:nvSpPr>
        <p:spPr>
          <a:xfrm>
            <a:off x="838200" y="365126"/>
            <a:ext cx="10515600" cy="578458"/>
          </a:xfrm>
        </p:spPr>
        <p:txBody>
          <a:bodyPr>
            <a:normAutofit fontScale="90000"/>
          </a:bodyPr>
          <a:lstStyle/>
          <a:p>
            <a:r>
              <a:rPr lang="fr-FR" dirty="0"/>
              <a:t>Arbre Binaire &amp; Arbre de Recherche Binaire</a:t>
            </a:r>
          </a:p>
        </p:txBody>
      </p:sp>
      <p:sp>
        <p:nvSpPr>
          <p:cNvPr id="3" name="Espace réservé du texte 2">
            <a:extLst>
              <a:ext uri="{FF2B5EF4-FFF2-40B4-BE49-F238E27FC236}">
                <a16:creationId xmlns:a16="http://schemas.microsoft.com/office/drawing/2014/main" id="{67FA6EE9-023C-6408-F07A-BFA8C4F0B5CB}"/>
              </a:ext>
            </a:extLst>
          </p:cNvPr>
          <p:cNvSpPr>
            <a:spLocks noGrp="1"/>
          </p:cNvSpPr>
          <p:nvPr>
            <p:ph type="body" idx="1"/>
          </p:nvPr>
        </p:nvSpPr>
        <p:spPr/>
        <p:txBody>
          <a:bodyPr/>
          <a:lstStyle/>
          <a:p>
            <a:endParaRPr lang="fr-FR" dirty="0"/>
          </a:p>
        </p:txBody>
      </p:sp>
      <p:pic>
        <p:nvPicPr>
          <p:cNvPr id="5" name="Image 4" descr="Une image contenant texte, capture d’écran, conception&#10;&#10;Description générée automatiquement">
            <a:extLst>
              <a:ext uri="{FF2B5EF4-FFF2-40B4-BE49-F238E27FC236}">
                <a16:creationId xmlns:a16="http://schemas.microsoft.com/office/drawing/2014/main" id="{155CFBBE-47F4-7205-8F65-75F828ED4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21404"/>
            <a:ext cx="10515600" cy="5155559"/>
          </a:xfrm>
          <a:prstGeom prst="rect">
            <a:avLst/>
          </a:prstGeom>
        </p:spPr>
      </p:pic>
    </p:spTree>
    <p:extLst>
      <p:ext uri="{BB962C8B-B14F-4D97-AF65-F5344CB8AC3E}">
        <p14:creationId xmlns:p14="http://schemas.microsoft.com/office/powerpoint/2010/main" val="1955633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8D46ACF-C69B-7DCF-A0E2-68F3D3435776}"/>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Structure de Graphe</a:t>
            </a:r>
          </a:p>
        </p:txBody>
      </p:sp>
      <p:sp>
        <p:nvSpPr>
          <p:cNvPr id="3" name="Espace réservé du texte 2">
            <a:extLst>
              <a:ext uri="{FF2B5EF4-FFF2-40B4-BE49-F238E27FC236}">
                <a16:creationId xmlns:a16="http://schemas.microsoft.com/office/drawing/2014/main" id="{E030FAC6-D808-A0C5-325F-3700B29FB10E}"/>
              </a:ext>
            </a:extLst>
          </p:cNvPr>
          <p:cNvSpPr>
            <a:spLocks noGrp="1"/>
          </p:cNvSpPr>
          <p:nvPr>
            <p:ph type="body" idx="1"/>
          </p:nvPr>
        </p:nvSpPr>
        <p:spPr>
          <a:xfrm>
            <a:off x="4810259" y="649480"/>
            <a:ext cx="6555347" cy="5546047"/>
          </a:xfrm>
        </p:spPr>
        <p:txBody>
          <a:bodyPr vert="horz" lIns="91440" tIns="45720" rIns="91440" bIns="45720" rtlCol="0" anchor="ctr">
            <a:normAutofit/>
          </a:bodyPr>
          <a:lstStyle/>
          <a:p>
            <a:r>
              <a:rPr lang="en-US" sz="2000"/>
              <a:t>Les graphes sont des structures de données flexibles et puissantes utilisées pour modéliser des relations complexes entre des entités. Constitués de sommets (également appelés nœuds) et d'arêtes qui relient ces sommets, les graphes permettent de représenter une grande variété de systèmes et de phénomènes, allant des réseaux sociaux aux itinéraires de transport en passant par les circuits électroniques. Chaque sommet peut représenter une entité distincte, tandis que les arêtes indiquent les connexions ou les relations entre ces entités. Les graphes peuvent être dirigés, où les arêtes ont une direction, ou non dirigés, où les relations sont bidirectionnelles. Leur polyvalence en fait un outil essentiel dans de nombreux domaines, y compris l'informatique, les sciences sociales, la biologie et bien d'autres encore..</a:t>
            </a:r>
          </a:p>
        </p:txBody>
      </p:sp>
    </p:spTree>
    <p:extLst>
      <p:ext uri="{BB962C8B-B14F-4D97-AF65-F5344CB8AC3E}">
        <p14:creationId xmlns:p14="http://schemas.microsoft.com/office/powerpoint/2010/main" val="784504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75E5E3-A3D1-5DAC-DAD3-C0A4556F87ED}"/>
              </a:ext>
            </a:extLst>
          </p:cNvPr>
          <p:cNvSpPr>
            <a:spLocks noGrp="1"/>
          </p:cNvSpPr>
          <p:nvPr>
            <p:ph type="title"/>
          </p:nvPr>
        </p:nvSpPr>
        <p:spPr>
          <a:xfrm>
            <a:off x="838200" y="365125"/>
            <a:ext cx="10515600" cy="666007"/>
          </a:xfrm>
        </p:spPr>
        <p:txBody>
          <a:bodyPr>
            <a:normAutofit fontScale="90000"/>
          </a:bodyPr>
          <a:lstStyle/>
          <a:p>
            <a:r>
              <a:rPr lang="fr-FR" dirty="0"/>
              <a:t>Algorithmes de Parcours de Graphe</a:t>
            </a:r>
          </a:p>
        </p:txBody>
      </p:sp>
      <p:sp>
        <p:nvSpPr>
          <p:cNvPr id="3" name="Espace réservé du texte 2">
            <a:extLst>
              <a:ext uri="{FF2B5EF4-FFF2-40B4-BE49-F238E27FC236}">
                <a16:creationId xmlns:a16="http://schemas.microsoft.com/office/drawing/2014/main" id="{00852354-C7FC-7AB3-DEE9-A3F6C147E772}"/>
              </a:ext>
            </a:extLst>
          </p:cNvPr>
          <p:cNvSpPr>
            <a:spLocks noGrp="1"/>
          </p:cNvSpPr>
          <p:nvPr>
            <p:ph type="body" idx="1"/>
          </p:nvPr>
        </p:nvSpPr>
        <p:spPr/>
        <p:txBody>
          <a:bodyPr/>
          <a:lstStyle/>
          <a:p>
            <a:endParaRPr lang="fr-FR" dirty="0"/>
          </a:p>
        </p:txBody>
      </p:sp>
      <p:pic>
        <p:nvPicPr>
          <p:cNvPr id="5" name="Image 4" descr="Une image contenant texte, capture d’écran, conception&#10;&#10;Description générée automatiquement">
            <a:extLst>
              <a:ext uri="{FF2B5EF4-FFF2-40B4-BE49-F238E27FC236}">
                <a16:creationId xmlns:a16="http://schemas.microsoft.com/office/drawing/2014/main" id="{4C9A1BFD-2A41-C695-CBE8-0B0786808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31132"/>
            <a:ext cx="11027096" cy="5267821"/>
          </a:xfrm>
          <a:prstGeom prst="rect">
            <a:avLst/>
          </a:prstGeom>
        </p:spPr>
      </p:pic>
    </p:spTree>
    <p:extLst>
      <p:ext uri="{BB962C8B-B14F-4D97-AF65-F5344CB8AC3E}">
        <p14:creationId xmlns:p14="http://schemas.microsoft.com/office/powerpoint/2010/main" val="2326340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FE4F34-042E-F9B9-971B-6E96DBE45651}"/>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834A17EE-F0A6-307A-987E-E6ABED10A614}"/>
              </a:ext>
            </a:extLst>
          </p:cNvPr>
          <p:cNvSpPr>
            <a:spLocks noGrp="1"/>
          </p:cNvSpPr>
          <p:nvPr>
            <p:ph type="body" idx="1"/>
          </p:nvPr>
        </p:nvSpPr>
        <p:spPr/>
        <p:txBody>
          <a:bodyPr/>
          <a:lstStyle/>
          <a:p>
            <a:endParaRPr lang="fr-FR" dirty="0"/>
          </a:p>
        </p:txBody>
      </p:sp>
      <p:pic>
        <p:nvPicPr>
          <p:cNvPr id="5" name="Image 4" descr="Une image contenant texte, capture d’écran, cercle, conception&#10;&#10;Description générée automatiquement">
            <a:extLst>
              <a:ext uri="{FF2B5EF4-FFF2-40B4-BE49-F238E27FC236}">
                <a16:creationId xmlns:a16="http://schemas.microsoft.com/office/drawing/2014/main" id="{6669F753-5399-CF7E-EACD-38A8FEF55B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6"/>
            <a:ext cx="10515600" cy="5990208"/>
          </a:xfrm>
          <a:prstGeom prst="rect">
            <a:avLst/>
          </a:prstGeom>
        </p:spPr>
      </p:pic>
    </p:spTree>
    <p:extLst>
      <p:ext uri="{BB962C8B-B14F-4D97-AF65-F5344CB8AC3E}">
        <p14:creationId xmlns:p14="http://schemas.microsoft.com/office/powerpoint/2010/main" val="2180999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4F777B-9519-0FBB-BF53-1D63AC8D06D3}"/>
              </a:ext>
            </a:extLst>
          </p:cNvPr>
          <p:cNvSpPr>
            <a:spLocks noGrp="1"/>
          </p:cNvSpPr>
          <p:nvPr>
            <p:ph type="title"/>
          </p:nvPr>
        </p:nvSpPr>
        <p:spPr>
          <a:xfrm>
            <a:off x="838200" y="365126"/>
            <a:ext cx="10515600" cy="763284"/>
          </a:xfrm>
        </p:spPr>
        <p:txBody>
          <a:bodyPr/>
          <a:lstStyle/>
          <a:p>
            <a:r>
              <a:rPr lang="fr-FR" dirty="0"/>
              <a:t>Algorithmes de Plus Court Chemin</a:t>
            </a:r>
          </a:p>
        </p:txBody>
      </p:sp>
      <p:sp>
        <p:nvSpPr>
          <p:cNvPr id="3" name="Espace réservé du texte 2">
            <a:extLst>
              <a:ext uri="{FF2B5EF4-FFF2-40B4-BE49-F238E27FC236}">
                <a16:creationId xmlns:a16="http://schemas.microsoft.com/office/drawing/2014/main" id="{31F15ECD-700D-4C05-8278-083F30532749}"/>
              </a:ext>
            </a:extLst>
          </p:cNvPr>
          <p:cNvSpPr>
            <a:spLocks noGrp="1"/>
          </p:cNvSpPr>
          <p:nvPr>
            <p:ph type="body" idx="1"/>
          </p:nvPr>
        </p:nvSpPr>
        <p:spPr/>
        <p:txBody>
          <a:bodyPr/>
          <a:lstStyle/>
          <a:p>
            <a:endParaRPr lang="fr-FR" dirty="0"/>
          </a:p>
        </p:txBody>
      </p:sp>
      <p:pic>
        <p:nvPicPr>
          <p:cNvPr id="5" name="Image 4" descr="Une image contenant texte, capture d’écran, diagramme, carte&#10;&#10;Description générée automatiquement">
            <a:extLst>
              <a:ext uri="{FF2B5EF4-FFF2-40B4-BE49-F238E27FC236}">
                <a16:creationId xmlns:a16="http://schemas.microsoft.com/office/drawing/2014/main" id="{E4DA77D6-1EB9-B4FA-00DE-627BAA9DD5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28410"/>
            <a:ext cx="10515599" cy="5048553"/>
          </a:xfrm>
          <a:prstGeom prst="rect">
            <a:avLst/>
          </a:prstGeom>
        </p:spPr>
      </p:pic>
    </p:spTree>
    <p:extLst>
      <p:ext uri="{BB962C8B-B14F-4D97-AF65-F5344CB8AC3E}">
        <p14:creationId xmlns:p14="http://schemas.microsoft.com/office/powerpoint/2010/main" val="346426111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113</TotalTime>
  <Words>339</Words>
  <Application>Microsoft Office PowerPoint</Application>
  <PresentationFormat>Grand écran</PresentationFormat>
  <Paragraphs>25</Paragraphs>
  <Slides>12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Aptos</vt:lpstr>
      <vt:lpstr>Aptos Display</vt:lpstr>
      <vt:lpstr>Arial</vt:lpstr>
      <vt:lpstr>Thème Office</vt:lpstr>
      <vt:lpstr>Algorithmes Appliqués dans le Développement Logiciel</vt:lpstr>
      <vt:lpstr>PLAN</vt:lpstr>
      <vt:lpstr>Introduction</vt:lpstr>
      <vt:lpstr>Structure d'Arbre</vt:lpstr>
      <vt:lpstr>Arbre Binaire &amp; Arbre de Recherche Binaire</vt:lpstr>
      <vt:lpstr>Structure de Graphe</vt:lpstr>
      <vt:lpstr>Algorithmes de Parcours de Graphe</vt:lpstr>
      <vt:lpstr>Présentation PowerPoint</vt:lpstr>
      <vt:lpstr>Algorithmes de Plus Court Chemin</vt:lpstr>
      <vt:lpstr>Algorithmes d'Arbre de Recouvrement Minimum</vt:lpstr>
      <vt:lpstr>Applications des Algorithmes de Graphe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Algorithmes Appliqués dans le Développement Logiciel</dc:title>
  <dc:creator>ALLAGUI MOHAMED-AZIZ</dc:creator>
  <cp:lastModifiedBy>ALLAGUI MOHAMED-AZIZ</cp:lastModifiedBy>
  <cp:revision>6</cp:revision>
  <dcterms:created xsi:type="dcterms:W3CDTF">2024-04-22T12:00:36Z</dcterms:created>
  <dcterms:modified xsi:type="dcterms:W3CDTF">2024-04-24T10:27:00Z</dcterms:modified>
</cp:coreProperties>
</file>