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606" autoAdjust="0"/>
  </p:normalViewPr>
  <p:slideViewPr>
    <p:cSldViewPr snapToGrid="0">
      <p:cViewPr varScale="1">
        <p:scale>
          <a:sx n="79" d="100"/>
          <a:sy n="79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7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7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netic Testing DNA Molecule RNA Genome, PNG, 512x512px, Genetic Testing,  Bead, Body Jewelry, Cell, Dna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8767" y="0"/>
            <a:ext cx="9820529" cy="637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4698" y="4464746"/>
            <a:ext cx="2503055" cy="643508"/>
          </a:xfrm>
        </p:spPr>
        <p:txBody>
          <a:bodyPr/>
          <a:lstStyle/>
          <a:p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bioserver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498" y="916877"/>
            <a:ext cx="6753629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Genome</a:t>
            </a:r>
            <a:r>
              <a:rPr lang="en-US" sz="7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Analyzer</a:t>
            </a:r>
            <a:endParaRPr lang="en-US" sz="7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10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3436" y="887506"/>
            <a:ext cx="432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4341" y="2249373"/>
            <a:ext cx="4157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Salma Ahmed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Abdelrahman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Reham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arek </a:t>
            </a: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Khaled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fathy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Hager Khaled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haracter illustration of people holding user account icons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9" y="1877108"/>
            <a:ext cx="5212426" cy="37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4824" y="859797"/>
            <a:ext cx="432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4651" y="1779618"/>
            <a:ext cx="36959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genome ?</a:t>
            </a:r>
          </a:p>
        </p:txBody>
      </p:sp>
      <p:pic>
        <p:nvPicPr>
          <p:cNvPr id="1026" name="Picture 2" descr="Global effort realizes first 100% complete sequence of human gen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5" y="2576330"/>
            <a:ext cx="4111088" cy="27407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97058" y="2617982"/>
            <a:ext cx="220749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as: GC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sz="22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ro to Proteogenomics - N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203" y="2617982"/>
            <a:ext cx="4541153" cy="1947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058" y="4130585"/>
            <a:ext cx="3066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as: Central dogma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0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entral Do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90" y="813615"/>
            <a:ext cx="10123210" cy="56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0271" y="509955"/>
            <a:ext cx="432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7442" y="1555421"/>
            <a:ext cx="56341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function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Transcribe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function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70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4824" y="887506"/>
            <a:ext cx="432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ana 3adlt 7arf ab2y khudy de bdl tan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ana 3adlt 7arf ab2y khudy de bdl tany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9013"/>
            <a:ext cx="9472105" cy="4213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49143" y="5009745"/>
            <a:ext cx="2694562" cy="52529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5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534" b="570"/>
          <a:stretch/>
        </p:blipFill>
        <p:spPr>
          <a:xfrm>
            <a:off x="309692" y="1248969"/>
            <a:ext cx="7407151" cy="3828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"/>
          <a:stretch/>
        </p:blipFill>
        <p:spPr>
          <a:xfrm>
            <a:off x="6060330" y="334570"/>
            <a:ext cx="5361727" cy="3206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7" b="-1"/>
          <a:stretch/>
        </p:blipFill>
        <p:spPr>
          <a:xfrm>
            <a:off x="4611210" y="3769292"/>
            <a:ext cx="5835136" cy="2398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3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351943"/>
            <a:ext cx="7559764" cy="4482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92" y="1519265"/>
            <a:ext cx="7672125" cy="4579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491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1"/>
          <a:stretch/>
        </p:blipFill>
        <p:spPr bwMode="auto">
          <a:xfrm>
            <a:off x="0" y="3258717"/>
            <a:ext cx="12192000" cy="31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6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Andalus</vt:lpstr>
      <vt:lpstr>Arial</vt:lpstr>
      <vt:lpstr>Calibri</vt:lpstr>
      <vt:lpstr>Calibri Light</vt:lpstr>
      <vt:lpstr>Times New Roman</vt:lpstr>
      <vt:lpstr>Wingdings</vt:lpstr>
      <vt:lpstr>Retrospect</vt:lpstr>
      <vt:lpstr>Genome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analyzer</dc:title>
  <dc:creator>Microsoft account</dc:creator>
  <cp:lastModifiedBy>Microsoft account</cp:lastModifiedBy>
  <cp:revision>26</cp:revision>
  <dcterms:created xsi:type="dcterms:W3CDTF">2022-05-28T01:46:08Z</dcterms:created>
  <dcterms:modified xsi:type="dcterms:W3CDTF">2022-05-29T14:28:59Z</dcterms:modified>
</cp:coreProperties>
</file>