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921EF-0D2B-4903-A899-BB49D2DC29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84DBC5-25DE-4462-9E3B-72BA6024E63D}">
      <dgm:prSet/>
      <dgm:spPr/>
      <dgm:t>
        <a:bodyPr/>
        <a:lstStyle/>
        <a:p>
          <a:r>
            <a:rPr lang="en-US"/>
            <a:t>1 At first, we had a ready-made model. </a:t>
          </a:r>
        </a:p>
      </dgm:t>
    </dgm:pt>
    <dgm:pt modelId="{1919D429-5F28-47C7-A566-CACBF6590DF1}" type="parTrans" cxnId="{A87DAE30-BFEC-4E65-9AD1-1BF5494474BB}">
      <dgm:prSet/>
      <dgm:spPr/>
      <dgm:t>
        <a:bodyPr/>
        <a:lstStyle/>
        <a:p>
          <a:endParaRPr lang="en-US"/>
        </a:p>
      </dgm:t>
    </dgm:pt>
    <dgm:pt modelId="{487CC3AB-A89D-46D8-BDE1-A82D3ADEA973}" type="sibTrans" cxnId="{A87DAE30-BFEC-4E65-9AD1-1BF5494474BB}">
      <dgm:prSet/>
      <dgm:spPr/>
      <dgm:t>
        <a:bodyPr/>
        <a:lstStyle/>
        <a:p>
          <a:endParaRPr lang="en-US"/>
        </a:p>
      </dgm:t>
    </dgm:pt>
    <dgm:pt modelId="{FFCCD00A-21E0-4DF0-8227-A4F8EDBEC876}">
      <dgm:prSet/>
      <dgm:spPr/>
      <dgm:t>
        <a:bodyPr/>
        <a:lstStyle/>
        <a:p>
          <a:r>
            <a:rPr lang="en-US"/>
            <a:t>2-We entered the data set through the webcam</a:t>
          </a:r>
        </a:p>
      </dgm:t>
    </dgm:pt>
    <dgm:pt modelId="{BC6B1D80-1819-4994-82E7-FCE40444DF92}" type="parTrans" cxnId="{745003EA-29C9-424B-8B83-F5980CD9A431}">
      <dgm:prSet/>
      <dgm:spPr/>
      <dgm:t>
        <a:bodyPr/>
        <a:lstStyle/>
        <a:p>
          <a:endParaRPr lang="en-US"/>
        </a:p>
      </dgm:t>
    </dgm:pt>
    <dgm:pt modelId="{2E2A824E-834A-4049-8BB9-1B95338C9DEB}" type="sibTrans" cxnId="{745003EA-29C9-424B-8B83-F5980CD9A431}">
      <dgm:prSet/>
      <dgm:spPr/>
      <dgm:t>
        <a:bodyPr/>
        <a:lstStyle/>
        <a:p>
          <a:endParaRPr lang="en-US"/>
        </a:p>
      </dgm:t>
    </dgm:pt>
    <dgm:pt modelId="{3780EC29-6B46-47E2-B3F1-22923E9D6A20}">
      <dgm:prSet/>
      <dgm:spPr/>
      <dgm:t>
        <a:bodyPr/>
        <a:lstStyle/>
        <a:p>
          <a:r>
            <a:rPr lang="en-US"/>
            <a:t>3-We put a function to take words instead of the letters</a:t>
          </a:r>
        </a:p>
      </dgm:t>
    </dgm:pt>
    <dgm:pt modelId="{6A72A20B-669F-460A-9C96-B9DA3DE91A9A}" type="parTrans" cxnId="{D80FA4CB-2A8E-49DF-BE93-422479306C84}">
      <dgm:prSet/>
      <dgm:spPr/>
      <dgm:t>
        <a:bodyPr/>
        <a:lstStyle/>
        <a:p>
          <a:endParaRPr lang="en-US"/>
        </a:p>
      </dgm:t>
    </dgm:pt>
    <dgm:pt modelId="{CA965C15-FCF2-4A35-A721-D60DC3E12A38}" type="sibTrans" cxnId="{D80FA4CB-2A8E-49DF-BE93-422479306C84}">
      <dgm:prSet/>
      <dgm:spPr/>
      <dgm:t>
        <a:bodyPr/>
        <a:lstStyle/>
        <a:p>
          <a:endParaRPr lang="en-US"/>
        </a:p>
      </dgm:t>
    </dgm:pt>
    <dgm:pt modelId="{12A8F7A2-26A3-4DB4-9DA5-857DA43FFF1A}">
      <dgm:prSet/>
      <dgm:spPr/>
      <dgm:t>
        <a:bodyPr/>
        <a:lstStyle/>
        <a:p>
          <a:r>
            <a:rPr lang="en-US"/>
            <a:t>4-The model used to work with one hand, so we made it work with two hands</a:t>
          </a:r>
        </a:p>
      </dgm:t>
    </dgm:pt>
    <dgm:pt modelId="{6A3847AB-CDCB-4D68-8974-860B24B97935}" type="parTrans" cxnId="{E22AC8EF-D64C-49A8-9757-FB835B2DA5BC}">
      <dgm:prSet/>
      <dgm:spPr/>
      <dgm:t>
        <a:bodyPr/>
        <a:lstStyle/>
        <a:p>
          <a:endParaRPr lang="en-US"/>
        </a:p>
      </dgm:t>
    </dgm:pt>
    <dgm:pt modelId="{2D6718F9-020D-4F3B-BEBE-628771BA1109}" type="sibTrans" cxnId="{E22AC8EF-D64C-49A8-9757-FB835B2DA5BC}">
      <dgm:prSet/>
      <dgm:spPr/>
      <dgm:t>
        <a:bodyPr/>
        <a:lstStyle/>
        <a:p>
          <a:endParaRPr lang="en-US"/>
        </a:p>
      </dgm:t>
    </dgm:pt>
    <dgm:pt modelId="{9FC34239-A01E-40FB-BEAD-4ECA98A5A3F3}" type="pres">
      <dgm:prSet presAssocID="{3B3921EF-0D2B-4903-A899-BB49D2DC2983}" presName="root" presStyleCnt="0">
        <dgm:presLayoutVars>
          <dgm:dir/>
          <dgm:resizeHandles val="exact"/>
        </dgm:presLayoutVars>
      </dgm:prSet>
      <dgm:spPr/>
    </dgm:pt>
    <dgm:pt modelId="{3B6E3DF3-DDC2-494B-8848-414EFE6B8DBB}" type="pres">
      <dgm:prSet presAssocID="{F184DBC5-25DE-4462-9E3B-72BA6024E63D}" presName="compNode" presStyleCnt="0"/>
      <dgm:spPr/>
    </dgm:pt>
    <dgm:pt modelId="{B52857A9-9B5D-4E2F-B547-CE1CAEBE5F94}" type="pres">
      <dgm:prSet presAssocID="{F184DBC5-25DE-4462-9E3B-72BA6024E63D}" presName="bgRect" presStyleLbl="bgShp" presStyleIdx="0" presStyleCnt="4"/>
      <dgm:spPr/>
    </dgm:pt>
    <dgm:pt modelId="{6112FF66-C1B9-4E17-AD28-2E8F363D523E}" type="pres">
      <dgm:prSet presAssocID="{F184DBC5-25DE-4462-9E3B-72BA6024E6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ers"/>
        </a:ext>
      </dgm:extLst>
    </dgm:pt>
    <dgm:pt modelId="{E8D9833D-4A69-4B32-8A99-CBBEE22525C0}" type="pres">
      <dgm:prSet presAssocID="{F184DBC5-25DE-4462-9E3B-72BA6024E63D}" presName="spaceRect" presStyleCnt="0"/>
      <dgm:spPr/>
    </dgm:pt>
    <dgm:pt modelId="{7A66B669-FF56-416F-9DB5-765540DE01B6}" type="pres">
      <dgm:prSet presAssocID="{F184DBC5-25DE-4462-9E3B-72BA6024E63D}" presName="parTx" presStyleLbl="revTx" presStyleIdx="0" presStyleCnt="4">
        <dgm:presLayoutVars>
          <dgm:chMax val="0"/>
          <dgm:chPref val="0"/>
        </dgm:presLayoutVars>
      </dgm:prSet>
      <dgm:spPr/>
    </dgm:pt>
    <dgm:pt modelId="{9F2DD256-1995-4BD4-BA82-2879EE9BD159}" type="pres">
      <dgm:prSet presAssocID="{487CC3AB-A89D-46D8-BDE1-A82D3ADEA973}" presName="sibTrans" presStyleCnt="0"/>
      <dgm:spPr/>
    </dgm:pt>
    <dgm:pt modelId="{7D4C8147-F77A-45DF-AC47-82C77849F1AD}" type="pres">
      <dgm:prSet presAssocID="{FFCCD00A-21E0-4DF0-8227-A4F8EDBEC876}" presName="compNode" presStyleCnt="0"/>
      <dgm:spPr/>
    </dgm:pt>
    <dgm:pt modelId="{C9B8A2E3-586A-40A7-9199-6303C120E63A}" type="pres">
      <dgm:prSet presAssocID="{FFCCD00A-21E0-4DF0-8227-A4F8EDBEC876}" presName="bgRect" presStyleLbl="bgShp" presStyleIdx="1" presStyleCnt="4"/>
      <dgm:spPr/>
    </dgm:pt>
    <dgm:pt modelId="{3C46D3FA-FA47-4763-8047-75D728980B10}" type="pres">
      <dgm:prSet presAssocID="{FFCCD00A-21E0-4DF0-8227-A4F8EDBEC8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cam"/>
        </a:ext>
      </dgm:extLst>
    </dgm:pt>
    <dgm:pt modelId="{8FED4524-2B36-47DE-92FD-CBD6C01DE107}" type="pres">
      <dgm:prSet presAssocID="{FFCCD00A-21E0-4DF0-8227-A4F8EDBEC876}" presName="spaceRect" presStyleCnt="0"/>
      <dgm:spPr/>
    </dgm:pt>
    <dgm:pt modelId="{C85A66F9-2A34-4EFA-9BEA-BE4308F00D67}" type="pres">
      <dgm:prSet presAssocID="{FFCCD00A-21E0-4DF0-8227-A4F8EDBEC876}" presName="parTx" presStyleLbl="revTx" presStyleIdx="1" presStyleCnt="4">
        <dgm:presLayoutVars>
          <dgm:chMax val="0"/>
          <dgm:chPref val="0"/>
        </dgm:presLayoutVars>
      </dgm:prSet>
      <dgm:spPr/>
    </dgm:pt>
    <dgm:pt modelId="{A0857962-17CE-420A-BBD1-AC48EA034B2F}" type="pres">
      <dgm:prSet presAssocID="{2E2A824E-834A-4049-8BB9-1B95338C9DEB}" presName="sibTrans" presStyleCnt="0"/>
      <dgm:spPr/>
    </dgm:pt>
    <dgm:pt modelId="{048051E9-A549-4A09-9113-9BD4B87093F6}" type="pres">
      <dgm:prSet presAssocID="{3780EC29-6B46-47E2-B3F1-22923E9D6A20}" presName="compNode" presStyleCnt="0"/>
      <dgm:spPr/>
    </dgm:pt>
    <dgm:pt modelId="{4C5A7A88-685B-40E9-8F60-F5DAD6204953}" type="pres">
      <dgm:prSet presAssocID="{3780EC29-6B46-47E2-B3F1-22923E9D6A20}" presName="bgRect" presStyleLbl="bgShp" presStyleIdx="2" presStyleCnt="4"/>
      <dgm:spPr/>
    </dgm:pt>
    <dgm:pt modelId="{20BE6B9D-C7A5-46C1-9D87-A21D1EED60C1}" type="pres">
      <dgm:prSet presAssocID="{3780EC29-6B46-47E2-B3F1-22923E9D6A2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DB822E19-8EE7-4B6B-9EAD-D02CBB3C041C}" type="pres">
      <dgm:prSet presAssocID="{3780EC29-6B46-47E2-B3F1-22923E9D6A20}" presName="spaceRect" presStyleCnt="0"/>
      <dgm:spPr/>
    </dgm:pt>
    <dgm:pt modelId="{E86AABFC-3C78-4D56-B196-22DB16742E18}" type="pres">
      <dgm:prSet presAssocID="{3780EC29-6B46-47E2-B3F1-22923E9D6A20}" presName="parTx" presStyleLbl="revTx" presStyleIdx="2" presStyleCnt="4">
        <dgm:presLayoutVars>
          <dgm:chMax val="0"/>
          <dgm:chPref val="0"/>
        </dgm:presLayoutVars>
      </dgm:prSet>
      <dgm:spPr/>
    </dgm:pt>
    <dgm:pt modelId="{1CCA8D53-FAEC-4441-815E-40F221D48949}" type="pres">
      <dgm:prSet presAssocID="{CA965C15-FCF2-4A35-A721-D60DC3E12A38}" presName="sibTrans" presStyleCnt="0"/>
      <dgm:spPr/>
    </dgm:pt>
    <dgm:pt modelId="{ED7CBDDA-366E-45C3-BA46-97415BF063BF}" type="pres">
      <dgm:prSet presAssocID="{12A8F7A2-26A3-4DB4-9DA5-857DA43FFF1A}" presName="compNode" presStyleCnt="0"/>
      <dgm:spPr/>
    </dgm:pt>
    <dgm:pt modelId="{6DDD0876-65FB-4DCD-A230-265A00D2023C}" type="pres">
      <dgm:prSet presAssocID="{12A8F7A2-26A3-4DB4-9DA5-857DA43FFF1A}" presName="bgRect" presStyleLbl="bgShp" presStyleIdx="3" presStyleCnt="4"/>
      <dgm:spPr/>
    </dgm:pt>
    <dgm:pt modelId="{6D9C27D0-5443-43C5-9F11-96E14D4AC238}" type="pres">
      <dgm:prSet presAssocID="{12A8F7A2-26A3-4DB4-9DA5-857DA43FFF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gn Language"/>
        </a:ext>
      </dgm:extLst>
    </dgm:pt>
    <dgm:pt modelId="{9581703B-2C6F-47B9-AC17-A3DBABB1C6A8}" type="pres">
      <dgm:prSet presAssocID="{12A8F7A2-26A3-4DB4-9DA5-857DA43FFF1A}" presName="spaceRect" presStyleCnt="0"/>
      <dgm:spPr/>
    </dgm:pt>
    <dgm:pt modelId="{E60630CE-E95B-4D7B-8BC6-62BF87C480D9}" type="pres">
      <dgm:prSet presAssocID="{12A8F7A2-26A3-4DB4-9DA5-857DA43FFF1A}" presName="parTx" presStyleLbl="revTx" presStyleIdx="3" presStyleCnt="4">
        <dgm:presLayoutVars>
          <dgm:chMax val="0"/>
          <dgm:chPref val="0"/>
        </dgm:presLayoutVars>
      </dgm:prSet>
      <dgm:spPr/>
    </dgm:pt>
  </dgm:ptLst>
  <dgm:cxnLst>
    <dgm:cxn modelId="{A87DAE30-BFEC-4E65-9AD1-1BF5494474BB}" srcId="{3B3921EF-0D2B-4903-A899-BB49D2DC2983}" destId="{F184DBC5-25DE-4462-9E3B-72BA6024E63D}" srcOrd="0" destOrd="0" parTransId="{1919D429-5F28-47C7-A566-CACBF6590DF1}" sibTransId="{487CC3AB-A89D-46D8-BDE1-A82D3ADEA973}"/>
    <dgm:cxn modelId="{1B782C47-0065-4F8E-8816-A9EA73B9A45D}" type="presOf" srcId="{FFCCD00A-21E0-4DF0-8227-A4F8EDBEC876}" destId="{C85A66F9-2A34-4EFA-9BEA-BE4308F00D67}" srcOrd="0" destOrd="0" presId="urn:microsoft.com/office/officeart/2018/2/layout/IconVerticalSolidList"/>
    <dgm:cxn modelId="{EC9E9799-DCBB-4734-B910-F7447ACA6B4B}" type="presOf" srcId="{3B3921EF-0D2B-4903-A899-BB49D2DC2983}" destId="{9FC34239-A01E-40FB-BEAD-4ECA98A5A3F3}" srcOrd="0" destOrd="0" presId="urn:microsoft.com/office/officeart/2018/2/layout/IconVerticalSolidList"/>
    <dgm:cxn modelId="{8ED068C0-00CA-4ACC-BA48-7530A6A4F5B9}" type="presOf" srcId="{F184DBC5-25DE-4462-9E3B-72BA6024E63D}" destId="{7A66B669-FF56-416F-9DB5-765540DE01B6}" srcOrd="0" destOrd="0" presId="urn:microsoft.com/office/officeart/2018/2/layout/IconVerticalSolidList"/>
    <dgm:cxn modelId="{D80FA4CB-2A8E-49DF-BE93-422479306C84}" srcId="{3B3921EF-0D2B-4903-A899-BB49D2DC2983}" destId="{3780EC29-6B46-47E2-B3F1-22923E9D6A20}" srcOrd="2" destOrd="0" parTransId="{6A72A20B-669F-460A-9C96-B9DA3DE91A9A}" sibTransId="{CA965C15-FCF2-4A35-A721-D60DC3E12A38}"/>
    <dgm:cxn modelId="{80F498D3-82EE-47BB-B64A-D89AE115B1E9}" type="presOf" srcId="{3780EC29-6B46-47E2-B3F1-22923E9D6A20}" destId="{E86AABFC-3C78-4D56-B196-22DB16742E18}" srcOrd="0" destOrd="0" presId="urn:microsoft.com/office/officeart/2018/2/layout/IconVerticalSolidList"/>
    <dgm:cxn modelId="{745003EA-29C9-424B-8B83-F5980CD9A431}" srcId="{3B3921EF-0D2B-4903-A899-BB49D2DC2983}" destId="{FFCCD00A-21E0-4DF0-8227-A4F8EDBEC876}" srcOrd="1" destOrd="0" parTransId="{BC6B1D80-1819-4994-82E7-FCE40444DF92}" sibTransId="{2E2A824E-834A-4049-8BB9-1B95338C9DEB}"/>
    <dgm:cxn modelId="{E22AC8EF-D64C-49A8-9757-FB835B2DA5BC}" srcId="{3B3921EF-0D2B-4903-A899-BB49D2DC2983}" destId="{12A8F7A2-26A3-4DB4-9DA5-857DA43FFF1A}" srcOrd="3" destOrd="0" parTransId="{6A3847AB-CDCB-4D68-8974-860B24B97935}" sibTransId="{2D6718F9-020D-4F3B-BEBE-628771BA1109}"/>
    <dgm:cxn modelId="{B1A5B4F8-B327-4EE8-9CCE-E1C78C9A003F}" type="presOf" srcId="{12A8F7A2-26A3-4DB4-9DA5-857DA43FFF1A}" destId="{E60630CE-E95B-4D7B-8BC6-62BF87C480D9}" srcOrd="0" destOrd="0" presId="urn:microsoft.com/office/officeart/2018/2/layout/IconVerticalSolidList"/>
    <dgm:cxn modelId="{B85605DF-2084-48CF-B078-1EFD56811536}" type="presParOf" srcId="{9FC34239-A01E-40FB-BEAD-4ECA98A5A3F3}" destId="{3B6E3DF3-DDC2-494B-8848-414EFE6B8DBB}" srcOrd="0" destOrd="0" presId="urn:microsoft.com/office/officeart/2018/2/layout/IconVerticalSolidList"/>
    <dgm:cxn modelId="{22C040F3-48FF-499F-ACEE-40EF7801C161}" type="presParOf" srcId="{3B6E3DF3-DDC2-494B-8848-414EFE6B8DBB}" destId="{B52857A9-9B5D-4E2F-B547-CE1CAEBE5F94}" srcOrd="0" destOrd="0" presId="urn:microsoft.com/office/officeart/2018/2/layout/IconVerticalSolidList"/>
    <dgm:cxn modelId="{B48670D1-467C-4130-9643-78A53CF22412}" type="presParOf" srcId="{3B6E3DF3-DDC2-494B-8848-414EFE6B8DBB}" destId="{6112FF66-C1B9-4E17-AD28-2E8F363D523E}" srcOrd="1" destOrd="0" presId="urn:microsoft.com/office/officeart/2018/2/layout/IconVerticalSolidList"/>
    <dgm:cxn modelId="{52D3BDFC-4603-4E99-A834-0DB601992F89}" type="presParOf" srcId="{3B6E3DF3-DDC2-494B-8848-414EFE6B8DBB}" destId="{E8D9833D-4A69-4B32-8A99-CBBEE22525C0}" srcOrd="2" destOrd="0" presId="urn:microsoft.com/office/officeart/2018/2/layout/IconVerticalSolidList"/>
    <dgm:cxn modelId="{C0E7F354-37FB-445E-831C-1DF8D934C7E2}" type="presParOf" srcId="{3B6E3DF3-DDC2-494B-8848-414EFE6B8DBB}" destId="{7A66B669-FF56-416F-9DB5-765540DE01B6}" srcOrd="3" destOrd="0" presId="urn:microsoft.com/office/officeart/2018/2/layout/IconVerticalSolidList"/>
    <dgm:cxn modelId="{D594C048-973E-4599-A8B5-D4C35E51AF17}" type="presParOf" srcId="{9FC34239-A01E-40FB-BEAD-4ECA98A5A3F3}" destId="{9F2DD256-1995-4BD4-BA82-2879EE9BD159}" srcOrd="1" destOrd="0" presId="urn:microsoft.com/office/officeart/2018/2/layout/IconVerticalSolidList"/>
    <dgm:cxn modelId="{50F0607B-A519-41E4-861D-0F7F37CCD284}" type="presParOf" srcId="{9FC34239-A01E-40FB-BEAD-4ECA98A5A3F3}" destId="{7D4C8147-F77A-45DF-AC47-82C77849F1AD}" srcOrd="2" destOrd="0" presId="urn:microsoft.com/office/officeart/2018/2/layout/IconVerticalSolidList"/>
    <dgm:cxn modelId="{73688189-B7D1-4100-B12A-4F0A20056BB8}" type="presParOf" srcId="{7D4C8147-F77A-45DF-AC47-82C77849F1AD}" destId="{C9B8A2E3-586A-40A7-9199-6303C120E63A}" srcOrd="0" destOrd="0" presId="urn:microsoft.com/office/officeart/2018/2/layout/IconVerticalSolidList"/>
    <dgm:cxn modelId="{7BEE31B2-A1E7-4295-B1A8-07C25BE22737}" type="presParOf" srcId="{7D4C8147-F77A-45DF-AC47-82C77849F1AD}" destId="{3C46D3FA-FA47-4763-8047-75D728980B10}" srcOrd="1" destOrd="0" presId="urn:microsoft.com/office/officeart/2018/2/layout/IconVerticalSolidList"/>
    <dgm:cxn modelId="{35DFDBB8-16CA-4E03-B533-DE9210E7B3BF}" type="presParOf" srcId="{7D4C8147-F77A-45DF-AC47-82C77849F1AD}" destId="{8FED4524-2B36-47DE-92FD-CBD6C01DE107}" srcOrd="2" destOrd="0" presId="urn:microsoft.com/office/officeart/2018/2/layout/IconVerticalSolidList"/>
    <dgm:cxn modelId="{50693C66-DD61-40CA-A04F-8ED64EAB36E2}" type="presParOf" srcId="{7D4C8147-F77A-45DF-AC47-82C77849F1AD}" destId="{C85A66F9-2A34-4EFA-9BEA-BE4308F00D67}" srcOrd="3" destOrd="0" presId="urn:microsoft.com/office/officeart/2018/2/layout/IconVerticalSolidList"/>
    <dgm:cxn modelId="{C69A8730-BE28-49E5-9730-385CBAB370BE}" type="presParOf" srcId="{9FC34239-A01E-40FB-BEAD-4ECA98A5A3F3}" destId="{A0857962-17CE-420A-BBD1-AC48EA034B2F}" srcOrd="3" destOrd="0" presId="urn:microsoft.com/office/officeart/2018/2/layout/IconVerticalSolidList"/>
    <dgm:cxn modelId="{385DEC1E-D685-427F-8FE2-DE8CF7809594}" type="presParOf" srcId="{9FC34239-A01E-40FB-BEAD-4ECA98A5A3F3}" destId="{048051E9-A549-4A09-9113-9BD4B87093F6}" srcOrd="4" destOrd="0" presId="urn:microsoft.com/office/officeart/2018/2/layout/IconVerticalSolidList"/>
    <dgm:cxn modelId="{F88CD0A0-DFC9-4058-AD9C-DD46B9F3E165}" type="presParOf" srcId="{048051E9-A549-4A09-9113-9BD4B87093F6}" destId="{4C5A7A88-685B-40E9-8F60-F5DAD6204953}" srcOrd="0" destOrd="0" presId="urn:microsoft.com/office/officeart/2018/2/layout/IconVerticalSolidList"/>
    <dgm:cxn modelId="{E5A89D9C-B074-420E-BA1E-490ADF41AA64}" type="presParOf" srcId="{048051E9-A549-4A09-9113-9BD4B87093F6}" destId="{20BE6B9D-C7A5-46C1-9D87-A21D1EED60C1}" srcOrd="1" destOrd="0" presId="urn:microsoft.com/office/officeart/2018/2/layout/IconVerticalSolidList"/>
    <dgm:cxn modelId="{E08E09FD-07F5-41B0-AB16-964D48ACD828}" type="presParOf" srcId="{048051E9-A549-4A09-9113-9BD4B87093F6}" destId="{DB822E19-8EE7-4B6B-9EAD-D02CBB3C041C}" srcOrd="2" destOrd="0" presId="urn:microsoft.com/office/officeart/2018/2/layout/IconVerticalSolidList"/>
    <dgm:cxn modelId="{4F4F3E14-3DB9-4BBD-B541-247BE032C308}" type="presParOf" srcId="{048051E9-A549-4A09-9113-9BD4B87093F6}" destId="{E86AABFC-3C78-4D56-B196-22DB16742E18}" srcOrd="3" destOrd="0" presId="urn:microsoft.com/office/officeart/2018/2/layout/IconVerticalSolidList"/>
    <dgm:cxn modelId="{E8D439FD-6497-468D-98EC-DFA8A898A45A}" type="presParOf" srcId="{9FC34239-A01E-40FB-BEAD-4ECA98A5A3F3}" destId="{1CCA8D53-FAEC-4441-815E-40F221D48949}" srcOrd="5" destOrd="0" presId="urn:microsoft.com/office/officeart/2018/2/layout/IconVerticalSolidList"/>
    <dgm:cxn modelId="{DF4C553D-6482-4163-A798-C670C8CFE4AF}" type="presParOf" srcId="{9FC34239-A01E-40FB-BEAD-4ECA98A5A3F3}" destId="{ED7CBDDA-366E-45C3-BA46-97415BF063BF}" srcOrd="6" destOrd="0" presId="urn:microsoft.com/office/officeart/2018/2/layout/IconVerticalSolidList"/>
    <dgm:cxn modelId="{B9B6E0AC-ECFD-4972-9F3E-9A88F6918788}" type="presParOf" srcId="{ED7CBDDA-366E-45C3-BA46-97415BF063BF}" destId="{6DDD0876-65FB-4DCD-A230-265A00D2023C}" srcOrd="0" destOrd="0" presId="urn:microsoft.com/office/officeart/2018/2/layout/IconVerticalSolidList"/>
    <dgm:cxn modelId="{CFCF22AB-F5BB-4DD7-99B1-4D0A5E776528}" type="presParOf" srcId="{ED7CBDDA-366E-45C3-BA46-97415BF063BF}" destId="{6D9C27D0-5443-43C5-9F11-96E14D4AC238}" srcOrd="1" destOrd="0" presId="urn:microsoft.com/office/officeart/2018/2/layout/IconVerticalSolidList"/>
    <dgm:cxn modelId="{04ED9C52-24E1-42A8-BE22-4080AF3B0CB7}" type="presParOf" srcId="{ED7CBDDA-366E-45C3-BA46-97415BF063BF}" destId="{9581703B-2C6F-47B9-AC17-A3DBABB1C6A8}" srcOrd="2" destOrd="0" presId="urn:microsoft.com/office/officeart/2018/2/layout/IconVerticalSolidList"/>
    <dgm:cxn modelId="{75784AC6-9EC5-4713-9485-99B6129A5C31}" type="presParOf" srcId="{ED7CBDDA-366E-45C3-BA46-97415BF063BF}" destId="{E60630CE-E95B-4D7B-8BC6-62BF87C480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857A9-9B5D-4E2F-B547-CE1CAEBE5F94}">
      <dsp:nvSpPr>
        <dsp:cNvPr id="0" name=""/>
        <dsp:cNvSpPr/>
      </dsp:nvSpPr>
      <dsp:spPr>
        <a:xfrm>
          <a:off x="0" y="2401"/>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2FF66-C1B9-4E17-AD28-2E8F363D523E}">
      <dsp:nvSpPr>
        <dsp:cNvPr id="0" name=""/>
        <dsp:cNvSpPr/>
      </dsp:nvSpPr>
      <dsp:spPr>
        <a:xfrm>
          <a:off x="368211" y="276278"/>
          <a:ext cx="669475" cy="669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66B669-FF56-416F-9DB5-765540DE01B6}">
      <dsp:nvSpPr>
        <dsp:cNvPr id="0" name=""/>
        <dsp:cNvSpPr/>
      </dsp:nvSpPr>
      <dsp:spPr>
        <a:xfrm>
          <a:off x="1405898" y="2401"/>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1 At first, we had a ready-made model. </a:t>
          </a:r>
        </a:p>
      </dsp:txBody>
      <dsp:txXfrm>
        <a:off x="1405898" y="2401"/>
        <a:ext cx="5543541" cy="1217228"/>
      </dsp:txXfrm>
    </dsp:sp>
    <dsp:sp modelId="{C9B8A2E3-586A-40A7-9199-6303C120E63A}">
      <dsp:nvSpPr>
        <dsp:cNvPr id="0" name=""/>
        <dsp:cNvSpPr/>
      </dsp:nvSpPr>
      <dsp:spPr>
        <a:xfrm>
          <a:off x="0" y="152393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6D3FA-FA47-4763-8047-75D728980B10}">
      <dsp:nvSpPr>
        <dsp:cNvPr id="0" name=""/>
        <dsp:cNvSpPr/>
      </dsp:nvSpPr>
      <dsp:spPr>
        <a:xfrm>
          <a:off x="368211" y="1797813"/>
          <a:ext cx="669475" cy="669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A66F9-2A34-4EFA-9BEA-BE4308F00D67}">
      <dsp:nvSpPr>
        <dsp:cNvPr id="0" name=""/>
        <dsp:cNvSpPr/>
      </dsp:nvSpPr>
      <dsp:spPr>
        <a:xfrm>
          <a:off x="1405898" y="1523937"/>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2-We entered the data set through the webcam</a:t>
          </a:r>
        </a:p>
      </dsp:txBody>
      <dsp:txXfrm>
        <a:off x="1405898" y="1523937"/>
        <a:ext cx="5543541" cy="1217228"/>
      </dsp:txXfrm>
    </dsp:sp>
    <dsp:sp modelId="{4C5A7A88-685B-40E9-8F60-F5DAD6204953}">
      <dsp:nvSpPr>
        <dsp:cNvPr id="0" name=""/>
        <dsp:cNvSpPr/>
      </dsp:nvSpPr>
      <dsp:spPr>
        <a:xfrm>
          <a:off x="0" y="3045472"/>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E6B9D-C7A5-46C1-9D87-A21D1EED60C1}">
      <dsp:nvSpPr>
        <dsp:cNvPr id="0" name=""/>
        <dsp:cNvSpPr/>
      </dsp:nvSpPr>
      <dsp:spPr>
        <a:xfrm>
          <a:off x="368211" y="3319348"/>
          <a:ext cx="669475" cy="669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6AABFC-3C78-4D56-B196-22DB16742E18}">
      <dsp:nvSpPr>
        <dsp:cNvPr id="0" name=""/>
        <dsp:cNvSpPr/>
      </dsp:nvSpPr>
      <dsp:spPr>
        <a:xfrm>
          <a:off x="1405898" y="3045472"/>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3-We put a function to take words instead of the letters</a:t>
          </a:r>
        </a:p>
      </dsp:txBody>
      <dsp:txXfrm>
        <a:off x="1405898" y="3045472"/>
        <a:ext cx="5543541" cy="1217228"/>
      </dsp:txXfrm>
    </dsp:sp>
    <dsp:sp modelId="{6DDD0876-65FB-4DCD-A230-265A00D2023C}">
      <dsp:nvSpPr>
        <dsp:cNvPr id="0" name=""/>
        <dsp:cNvSpPr/>
      </dsp:nvSpPr>
      <dsp:spPr>
        <a:xfrm>
          <a:off x="0" y="456700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C27D0-5443-43C5-9F11-96E14D4AC238}">
      <dsp:nvSpPr>
        <dsp:cNvPr id="0" name=""/>
        <dsp:cNvSpPr/>
      </dsp:nvSpPr>
      <dsp:spPr>
        <a:xfrm>
          <a:off x="368211" y="4840884"/>
          <a:ext cx="669475" cy="6694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0630CE-E95B-4D7B-8BC6-62BF87C480D9}">
      <dsp:nvSpPr>
        <dsp:cNvPr id="0" name=""/>
        <dsp:cNvSpPr/>
      </dsp:nvSpPr>
      <dsp:spPr>
        <a:xfrm>
          <a:off x="1405898" y="4567007"/>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4-The model used to work with one hand, so we made it work with two hands</a:t>
          </a:r>
        </a:p>
      </dsp:txBody>
      <dsp:txXfrm>
        <a:off x="1405898" y="4567007"/>
        <a:ext cx="5543541" cy="12172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55705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4375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6060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5930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13690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9196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17122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2347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8443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660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1826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4/9/2024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782800012"/>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34" r:id="rId6"/>
    <p:sldLayoutId id="2147483830" r:id="rId7"/>
    <p:sldLayoutId id="2147483831" r:id="rId8"/>
    <p:sldLayoutId id="2147483832" r:id="rId9"/>
    <p:sldLayoutId id="2147483833" r:id="rId10"/>
    <p:sldLayoutId id="2147483835"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descr="Colorful wavy concept">
            <a:extLst>
              <a:ext uri="{FF2B5EF4-FFF2-40B4-BE49-F238E27FC236}">
                <a16:creationId xmlns:a16="http://schemas.microsoft.com/office/drawing/2014/main" id="{46F3F9BE-3B81-74AA-9359-5DB4AA9F5CB4}"/>
              </a:ext>
            </a:extLst>
          </p:cNvPr>
          <p:cNvPicPr>
            <a:picLocks noChangeAspect="1"/>
          </p:cNvPicPr>
          <p:nvPr/>
        </p:nvPicPr>
        <p:blipFill rotWithShape="1">
          <a:blip r:embed="rId2">
            <a:alphaModFix amt="60000"/>
          </a:blip>
          <a:srcRect t="1684" b="14046"/>
          <a:stretch/>
        </p:blipFill>
        <p:spPr>
          <a:xfrm>
            <a:off x="14069" y="1"/>
            <a:ext cx="12192000" cy="6857999"/>
          </a:xfrm>
          <a:prstGeom prst="rect">
            <a:avLst/>
          </a:prstGeom>
        </p:spPr>
      </p:pic>
      <p:sp>
        <p:nvSpPr>
          <p:cNvPr id="3" name="Subtitle 2">
            <a:extLst>
              <a:ext uri="{FF2B5EF4-FFF2-40B4-BE49-F238E27FC236}">
                <a16:creationId xmlns:a16="http://schemas.microsoft.com/office/drawing/2014/main" id="{E5260E3D-AF44-5632-4A0A-F5D47E682F21}"/>
              </a:ext>
            </a:extLst>
          </p:cNvPr>
          <p:cNvSpPr>
            <a:spLocks noGrp="1"/>
          </p:cNvSpPr>
          <p:nvPr>
            <p:ph type="subTitle" idx="1"/>
          </p:nvPr>
        </p:nvSpPr>
        <p:spPr>
          <a:xfrm>
            <a:off x="2301923" y="1528764"/>
            <a:ext cx="7588155" cy="3819470"/>
          </a:xfrm>
        </p:spPr>
        <p:txBody>
          <a:bodyPr>
            <a:normAutofit/>
          </a:bodyPr>
          <a:lstStyle/>
          <a:p>
            <a:pPr>
              <a:lnSpc>
                <a:spcPct val="110000"/>
              </a:lnSpc>
            </a:pPr>
            <a:r>
              <a:rPr lang="en-US" sz="2800" dirty="0">
                <a:solidFill>
                  <a:srgbClr val="FFFFFF"/>
                </a:solidFill>
              </a:rPr>
              <a:t>ID Team : 25</a:t>
            </a:r>
          </a:p>
          <a:p>
            <a:pPr>
              <a:lnSpc>
                <a:spcPct val="110000"/>
              </a:lnSpc>
            </a:pPr>
            <a:r>
              <a:rPr lang="en-US" sz="2800" dirty="0">
                <a:solidFill>
                  <a:srgbClr val="FFFFFF"/>
                </a:solidFill>
              </a:rPr>
              <a:t>Our name and ID</a:t>
            </a:r>
          </a:p>
          <a:p>
            <a:pPr>
              <a:lnSpc>
                <a:spcPct val="110000"/>
              </a:lnSpc>
            </a:pPr>
            <a:r>
              <a:rPr lang="en-US" sz="2800" dirty="0">
                <a:solidFill>
                  <a:srgbClr val="FFFFFF"/>
                </a:solidFill>
              </a:rPr>
              <a:t> Arwa Adel Mohamed. 162021045</a:t>
            </a:r>
          </a:p>
          <a:p>
            <a:pPr>
              <a:lnSpc>
                <a:spcPct val="110000"/>
              </a:lnSpc>
            </a:pPr>
            <a:r>
              <a:rPr lang="en-US" sz="2800" dirty="0">
                <a:solidFill>
                  <a:srgbClr val="FFFFFF"/>
                </a:solidFill>
              </a:rPr>
              <a:t>Alaa Mohmed Ahmed. 162021061</a:t>
            </a:r>
          </a:p>
          <a:p>
            <a:pPr>
              <a:lnSpc>
                <a:spcPct val="110000"/>
              </a:lnSpc>
            </a:pPr>
            <a:r>
              <a:rPr lang="en-US" sz="2800" dirty="0">
                <a:solidFill>
                  <a:srgbClr val="FFFFFF"/>
                </a:solidFill>
              </a:rPr>
              <a:t> </a:t>
            </a:r>
            <a:r>
              <a:rPr lang="en-US" sz="2800" dirty="0" err="1">
                <a:solidFill>
                  <a:srgbClr val="FFFFFF"/>
                </a:solidFill>
              </a:rPr>
              <a:t>sherouk</a:t>
            </a:r>
            <a:r>
              <a:rPr lang="en-US" sz="2800" dirty="0">
                <a:solidFill>
                  <a:srgbClr val="FFFFFF"/>
                </a:solidFill>
              </a:rPr>
              <a:t> Ahmed Abdelbaset. 162020298 </a:t>
            </a:r>
          </a:p>
        </p:txBody>
      </p:sp>
    </p:spTree>
    <p:extLst>
      <p:ext uri="{BB962C8B-B14F-4D97-AF65-F5344CB8AC3E}">
        <p14:creationId xmlns:p14="http://schemas.microsoft.com/office/powerpoint/2010/main" val="177269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1B8E19-7D88-BAC5-CB04-1D77174A0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5476B-7283-7AA7-0A29-F21E849C82E4}"/>
              </a:ext>
            </a:extLst>
          </p:cNvPr>
          <p:cNvSpPr>
            <a:spLocks noGrp="1"/>
          </p:cNvSpPr>
          <p:nvPr>
            <p:ph type="ctrTitle"/>
          </p:nvPr>
        </p:nvSpPr>
        <p:spPr>
          <a:xfrm>
            <a:off x="-112542" y="1720611"/>
            <a:ext cx="4811151" cy="3449497"/>
          </a:xfrm>
        </p:spPr>
        <p:txBody>
          <a:bodyPr anchor="ctr">
            <a:normAutofit/>
          </a:bodyPr>
          <a:lstStyle/>
          <a:p>
            <a:pPr algn="r"/>
            <a:r>
              <a:rPr lang="en-US" dirty="0"/>
              <a:t>Test Description</a:t>
            </a:r>
          </a:p>
        </p:txBody>
      </p:sp>
      <p:sp>
        <p:nvSpPr>
          <p:cNvPr id="3" name="Subtitle 2">
            <a:extLst>
              <a:ext uri="{FF2B5EF4-FFF2-40B4-BE49-F238E27FC236}">
                <a16:creationId xmlns:a16="http://schemas.microsoft.com/office/drawing/2014/main" id="{BF3FC80F-3ABD-C62B-D864-3491DF4ED4E9}"/>
              </a:ext>
            </a:extLst>
          </p:cNvPr>
          <p:cNvSpPr>
            <a:spLocks noGrp="1"/>
          </p:cNvSpPr>
          <p:nvPr>
            <p:ph type="subTitle" idx="1"/>
          </p:nvPr>
        </p:nvSpPr>
        <p:spPr>
          <a:xfrm>
            <a:off x="5992837" y="32719"/>
            <a:ext cx="4940950" cy="6858000"/>
          </a:xfrm>
        </p:spPr>
        <p:txBody>
          <a:bodyPr anchor="ctr">
            <a:normAutofit lnSpcReduction="10000"/>
          </a:bodyPr>
          <a:lstStyle/>
          <a:p>
            <a:pPr algn="l">
              <a:lnSpc>
                <a:spcPct val="110000"/>
              </a:lnSpc>
            </a:pPr>
            <a:r>
              <a:rPr lang="en-US" sz="2400" b="0" i="0" dirty="0">
                <a:effectLst/>
                <a:latin typeface="Söhne"/>
              </a:rPr>
              <a:t>The modified code captures words directly from a camera feed, allowing for dynamic data collection. It recognizes entire words instead of individual letters, making it more versatile. It also detects landmarks on the human body, likely using techniques such as pose estimation, to calculate angles between body parts. The accuracy of these angles is computed for performance evaluation. Finally, the code facilitates real-time analysis of human movement and posture, with applications in fitness tracking, physical therapy, and gesture recognition</a:t>
            </a:r>
            <a:r>
              <a:rPr lang="en-US" sz="1400" b="0" i="0" dirty="0">
                <a:effectLst/>
                <a:latin typeface="Söhne"/>
              </a:rPr>
              <a:t>.</a:t>
            </a:r>
            <a:r>
              <a:rPr lang="en-US" sz="1400" dirty="0"/>
              <a:t>.</a:t>
            </a:r>
          </a:p>
        </p:txBody>
      </p:sp>
    </p:spTree>
    <p:extLst>
      <p:ext uri="{BB962C8B-B14F-4D97-AF65-F5344CB8AC3E}">
        <p14:creationId xmlns:p14="http://schemas.microsoft.com/office/powerpoint/2010/main" val="35680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F1AC9-73E2-4B0D-24F9-BBC987687C68}"/>
              </a:ext>
            </a:extLst>
          </p:cNvPr>
          <p:cNvSpPr>
            <a:spLocks noGrp="1"/>
          </p:cNvSpPr>
          <p:nvPr>
            <p:ph type="title"/>
          </p:nvPr>
        </p:nvSpPr>
        <p:spPr>
          <a:xfrm>
            <a:off x="612649" y="548638"/>
            <a:ext cx="3493008" cy="5788152"/>
          </a:xfrm>
        </p:spPr>
        <p:txBody>
          <a:bodyPr anchor="ctr">
            <a:normAutofit/>
          </a:bodyPr>
          <a:lstStyle/>
          <a:p>
            <a:r>
              <a:rPr lang="en-US" dirty="0"/>
              <a:t>Contribution</a:t>
            </a:r>
          </a:p>
        </p:txBody>
      </p:sp>
      <p:graphicFrame>
        <p:nvGraphicFramePr>
          <p:cNvPr id="5" name="Content Placeholder 2">
            <a:extLst>
              <a:ext uri="{FF2B5EF4-FFF2-40B4-BE49-F238E27FC236}">
                <a16:creationId xmlns:a16="http://schemas.microsoft.com/office/drawing/2014/main" id="{6B46215F-A60A-4312-1568-4667599B5949}"/>
              </a:ext>
            </a:extLst>
          </p:cNvPr>
          <p:cNvGraphicFramePr>
            <a:graphicFrameLocks noGrp="1"/>
          </p:cNvGraphicFramePr>
          <p:nvPr>
            <p:ph idx="1"/>
            <p:extLst>
              <p:ext uri="{D42A27DB-BD31-4B8C-83A1-F6EECF244321}">
                <p14:modId xmlns:p14="http://schemas.microsoft.com/office/powerpoint/2010/main" val="763239855"/>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8BD8A4-B364-BF4B-050B-B4DBFCE578BD}"/>
              </a:ext>
            </a:extLst>
          </p:cNvPr>
          <p:cNvSpPr>
            <a:spLocks noGrp="1"/>
          </p:cNvSpPr>
          <p:nvPr>
            <p:ph type="ctrTitle"/>
          </p:nvPr>
        </p:nvSpPr>
        <p:spPr>
          <a:xfrm>
            <a:off x="1170165" y="1088571"/>
            <a:ext cx="7538405" cy="2774393"/>
          </a:xfrm>
        </p:spPr>
        <p:txBody>
          <a:bodyPr>
            <a:normAutofit/>
          </a:bodyPr>
          <a:lstStyle/>
          <a:p>
            <a:pPr algn="l"/>
            <a:r>
              <a:rPr lang="en-US" sz="5400"/>
              <a:t>Data</a:t>
            </a:r>
          </a:p>
        </p:txBody>
      </p:sp>
      <p:sp>
        <p:nvSpPr>
          <p:cNvPr id="3" name="Subtitle 2">
            <a:extLst>
              <a:ext uri="{FF2B5EF4-FFF2-40B4-BE49-F238E27FC236}">
                <a16:creationId xmlns:a16="http://schemas.microsoft.com/office/drawing/2014/main" id="{4E6D3CF0-6125-692B-F99A-E7C2D7DF51F4}"/>
              </a:ext>
            </a:extLst>
          </p:cNvPr>
          <p:cNvSpPr>
            <a:spLocks noGrp="1"/>
          </p:cNvSpPr>
          <p:nvPr>
            <p:ph type="subTitle" idx="1"/>
          </p:nvPr>
        </p:nvSpPr>
        <p:spPr>
          <a:xfrm>
            <a:off x="1197060" y="4027211"/>
            <a:ext cx="7538405" cy="1014107"/>
          </a:xfrm>
        </p:spPr>
        <p:txBody>
          <a:bodyPr>
            <a:noAutofit/>
          </a:bodyPr>
          <a:lstStyle/>
          <a:p>
            <a:pPr algn="l"/>
            <a:r>
              <a:rPr lang="en-US" sz="2400" dirty="0"/>
              <a:t>We created data for three Classes, each Class containing 400 images.  Each image has a size of 640*480 and is RGB</a:t>
            </a:r>
          </a:p>
        </p:txBody>
      </p:sp>
    </p:spTree>
    <p:extLst>
      <p:ext uri="{BB962C8B-B14F-4D97-AF65-F5344CB8AC3E}">
        <p14:creationId xmlns:p14="http://schemas.microsoft.com/office/powerpoint/2010/main" val="130992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A79D8-7331-7F4D-5345-CF46F69C21F1}"/>
              </a:ext>
            </a:extLst>
          </p:cNvPr>
          <p:cNvSpPr>
            <a:spLocks noGrp="1"/>
          </p:cNvSpPr>
          <p:nvPr>
            <p:ph type="title"/>
          </p:nvPr>
        </p:nvSpPr>
        <p:spPr>
          <a:xfrm>
            <a:off x="612649" y="548638"/>
            <a:ext cx="3493008" cy="5788152"/>
          </a:xfrm>
        </p:spPr>
        <p:txBody>
          <a:bodyPr anchor="ctr">
            <a:normAutofit/>
          </a:bodyPr>
          <a:lstStyle/>
          <a:p>
            <a:r>
              <a:rPr lang="en-US" dirty="0"/>
              <a:t>Project architecture </a:t>
            </a:r>
          </a:p>
        </p:txBody>
      </p:sp>
      <p:sp>
        <p:nvSpPr>
          <p:cNvPr id="3" name="Content Placeholder 2">
            <a:extLst>
              <a:ext uri="{FF2B5EF4-FFF2-40B4-BE49-F238E27FC236}">
                <a16:creationId xmlns:a16="http://schemas.microsoft.com/office/drawing/2014/main" id="{1A2E0B75-0A70-EDF3-A177-EAFEB211E4DE}"/>
              </a:ext>
            </a:extLst>
          </p:cNvPr>
          <p:cNvSpPr>
            <a:spLocks/>
          </p:cNvSpPr>
          <p:nvPr/>
        </p:nvSpPr>
        <p:spPr>
          <a:xfrm>
            <a:off x="612647" y="1715532"/>
            <a:ext cx="11426953" cy="5142468"/>
          </a:xfrm>
          <a:prstGeom prst="rect">
            <a:avLst/>
          </a:prstGeom>
        </p:spPr>
        <p:txBody>
          <a:bodyPr/>
          <a:lstStyle/>
          <a:p>
            <a:endParaRPr lang="en-US" dirty="0"/>
          </a:p>
        </p:txBody>
      </p:sp>
      <p:sp>
        <p:nvSpPr>
          <p:cNvPr id="4" name="Oval 3">
            <a:extLst>
              <a:ext uri="{FF2B5EF4-FFF2-40B4-BE49-F238E27FC236}">
                <a16:creationId xmlns:a16="http://schemas.microsoft.com/office/drawing/2014/main" id="{DC352195-EECF-E3C8-17CD-80CDD38027E1}"/>
              </a:ext>
            </a:extLst>
          </p:cNvPr>
          <p:cNvSpPr/>
          <p:nvPr/>
        </p:nvSpPr>
        <p:spPr>
          <a:xfrm>
            <a:off x="4608246" y="728970"/>
            <a:ext cx="3422708" cy="997823"/>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b="1" kern="1200" dirty="0">
                <a:solidFill>
                  <a:srgbClr val="555555"/>
                </a:solidFill>
                <a:latin typeface="+mn-lt"/>
                <a:ea typeface="+mn-ea"/>
                <a:cs typeface="+mn-cs"/>
              </a:rPr>
              <a:t>data processing Loop </a:t>
            </a:r>
            <a:endParaRPr lang="en-US" b="1" dirty="0"/>
          </a:p>
        </p:txBody>
      </p:sp>
      <p:sp>
        <p:nvSpPr>
          <p:cNvPr id="5" name="Arrow: Down 4">
            <a:extLst>
              <a:ext uri="{FF2B5EF4-FFF2-40B4-BE49-F238E27FC236}">
                <a16:creationId xmlns:a16="http://schemas.microsoft.com/office/drawing/2014/main" id="{AD82AD8D-87B0-EB4D-B099-575CA14720AB}"/>
              </a:ext>
            </a:extLst>
          </p:cNvPr>
          <p:cNvSpPr/>
          <p:nvPr/>
        </p:nvSpPr>
        <p:spPr>
          <a:xfrm>
            <a:off x="6319599" y="1757759"/>
            <a:ext cx="224983" cy="433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A29734D-B313-0DF9-22AE-2A56DB6D64E3}"/>
              </a:ext>
            </a:extLst>
          </p:cNvPr>
          <p:cNvSpPr/>
          <p:nvPr/>
        </p:nvSpPr>
        <p:spPr>
          <a:xfrm>
            <a:off x="4949827" y="2206752"/>
            <a:ext cx="2926298" cy="727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b="1" kern="1200" dirty="0">
                <a:solidFill>
                  <a:srgbClr val="555555"/>
                </a:solidFill>
                <a:latin typeface="+mn-lt"/>
                <a:ea typeface="+mn-ea"/>
                <a:cs typeface="+mn-cs"/>
              </a:rPr>
              <a:t>Reads the image using OpenCV</a:t>
            </a:r>
            <a:endParaRPr lang="en-US" b="1" dirty="0"/>
          </a:p>
        </p:txBody>
      </p:sp>
      <p:sp>
        <p:nvSpPr>
          <p:cNvPr id="7" name="Arrow: Down 6">
            <a:extLst>
              <a:ext uri="{FF2B5EF4-FFF2-40B4-BE49-F238E27FC236}">
                <a16:creationId xmlns:a16="http://schemas.microsoft.com/office/drawing/2014/main" id="{521354F8-086B-02BE-1E3D-FEB1AD541E4D}"/>
              </a:ext>
            </a:extLst>
          </p:cNvPr>
          <p:cNvSpPr/>
          <p:nvPr/>
        </p:nvSpPr>
        <p:spPr>
          <a:xfrm>
            <a:off x="6312336" y="2999545"/>
            <a:ext cx="139348" cy="2864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360F01F-7D8C-C92B-D1C1-F2266807ABF5}"/>
              </a:ext>
            </a:extLst>
          </p:cNvPr>
          <p:cNvSpPr/>
          <p:nvPr/>
        </p:nvSpPr>
        <p:spPr>
          <a:xfrm>
            <a:off x="4918861" y="3290582"/>
            <a:ext cx="2926298" cy="727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b="1" kern="1200" dirty="0">
                <a:solidFill>
                  <a:srgbClr val="555555"/>
                </a:solidFill>
                <a:latin typeface="+mn-lt"/>
                <a:ea typeface="+mn-ea"/>
                <a:cs typeface="+mn-cs"/>
              </a:rPr>
              <a:t>load data and splitting </a:t>
            </a:r>
            <a:endParaRPr lang="en-US" b="1" dirty="0"/>
          </a:p>
        </p:txBody>
      </p:sp>
      <p:sp>
        <p:nvSpPr>
          <p:cNvPr id="9" name="Arrow: Down 8">
            <a:extLst>
              <a:ext uri="{FF2B5EF4-FFF2-40B4-BE49-F238E27FC236}">
                <a16:creationId xmlns:a16="http://schemas.microsoft.com/office/drawing/2014/main" id="{2556927A-5843-C128-11DD-430D53FE3F3B}"/>
              </a:ext>
            </a:extLst>
          </p:cNvPr>
          <p:cNvSpPr/>
          <p:nvPr/>
        </p:nvSpPr>
        <p:spPr>
          <a:xfrm>
            <a:off x="6343302" y="3938035"/>
            <a:ext cx="139348" cy="3202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64873C-18F1-54E8-5433-83539AECD17C}"/>
              </a:ext>
            </a:extLst>
          </p:cNvPr>
          <p:cNvSpPr/>
          <p:nvPr/>
        </p:nvSpPr>
        <p:spPr>
          <a:xfrm>
            <a:off x="4777886" y="4291963"/>
            <a:ext cx="3112094" cy="4644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b="1" kern="1200" dirty="0">
                <a:solidFill>
                  <a:srgbClr val="555555"/>
                </a:solidFill>
                <a:latin typeface="+mn-lt"/>
                <a:ea typeface="+mn-ea"/>
                <a:cs typeface="+mn-cs"/>
              </a:rPr>
              <a:t>Training and Evaluate</a:t>
            </a:r>
            <a:endParaRPr lang="en-US" b="1" dirty="0"/>
          </a:p>
        </p:txBody>
      </p:sp>
      <p:sp>
        <p:nvSpPr>
          <p:cNvPr id="11" name="Arrow: Down 10">
            <a:extLst>
              <a:ext uri="{FF2B5EF4-FFF2-40B4-BE49-F238E27FC236}">
                <a16:creationId xmlns:a16="http://schemas.microsoft.com/office/drawing/2014/main" id="{CC1CD5D7-594F-5C01-46C8-D8335997C955}"/>
              </a:ext>
            </a:extLst>
          </p:cNvPr>
          <p:cNvSpPr/>
          <p:nvPr/>
        </p:nvSpPr>
        <p:spPr>
          <a:xfrm>
            <a:off x="6319600" y="4756456"/>
            <a:ext cx="224982" cy="4644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172EF2-F817-D284-8C51-F8073A7BB2AB}"/>
              </a:ext>
            </a:extLst>
          </p:cNvPr>
          <p:cNvSpPr/>
          <p:nvPr/>
        </p:nvSpPr>
        <p:spPr>
          <a:xfrm>
            <a:off x="4608246" y="5218222"/>
            <a:ext cx="3422708" cy="727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b="1" kern="1200" dirty="0">
                <a:solidFill>
                  <a:srgbClr val="555555"/>
                </a:solidFill>
                <a:latin typeface="+mn-lt"/>
                <a:ea typeface="+mn-ea"/>
                <a:cs typeface="+mn-cs"/>
              </a:rPr>
              <a:t>Hand Detection and Landmarks </a:t>
            </a:r>
            <a:endParaRPr lang="en-US" b="1" dirty="0"/>
          </a:p>
        </p:txBody>
      </p:sp>
      <p:cxnSp>
        <p:nvCxnSpPr>
          <p:cNvPr id="14" name="Connector: Elbow 13">
            <a:extLst>
              <a:ext uri="{FF2B5EF4-FFF2-40B4-BE49-F238E27FC236}">
                <a16:creationId xmlns:a16="http://schemas.microsoft.com/office/drawing/2014/main" id="{702BB58B-4E52-5215-E37E-081F402F7699}"/>
              </a:ext>
            </a:extLst>
          </p:cNvPr>
          <p:cNvCxnSpPr/>
          <p:nvPr/>
        </p:nvCxnSpPr>
        <p:spPr>
          <a:xfrm flipV="1">
            <a:off x="8030954" y="5499815"/>
            <a:ext cx="1068331" cy="178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1D14072-CC96-699D-C72F-C5BBC6203580}"/>
              </a:ext>
            </a:extLst>
          </p:cNvPr>
          <p:cNvSpPr/>
          <p:nvPr/>
        </p:nvSpPr>
        <p:spPr>
          <a:xfrm>
            <a:off x="8998412" y="5224994"/>
            <a:ext cx="2580939" cy="727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b="1" kern="1200" dirty="0">
                <a:solidFill>
                  <a:srgbClr val="555555"/>
                </a:solidFill>
                <a:latin typeface="+mn-lt"/>
                <a:ea typeface="+mn-ea"/>
                <a:cs typeface="+mn-cs"/>
              </a:rPr>
              <a:t>Extracting Hand Poses </a:t>
            </a:r>
            <a:endParaRPr lang="en-US" b="1" dirty="0"/>
          </a:p>
        </p:txBody>
      </p:sp>
      <p:sp>
        <p:nvSpPr>
          <p:cNvPr id="16" name="Arrow: Up 15">
            <a:extLst>
              <a:ext uri="{FF2B5EF4-FFF2-40B4-BE49-F238E27FC236}">
                <a16:creationId xmlns:a16="http://schemas.microsoft.com/office/drawing/2014/main" id="{511F4C1D-6DBD-40D3-5CB2-B5C3039BE1C8}"/>
              </a:ext>
            </a:extLst>
          </p:cNvPr>
          <p:cNvSpPr/>
          <p:nvPr/>
        </p:nvSpPr>
        <p:spPr>
          <a:xfrm>
            <a:off x="10010850" y="4760502"/>
            <a:ext cx="288138" cy="46449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D85D44-1255-F055-9E05-C6ACE352C448}"/>
              </a:ext>
            </a:extLst>
          </p:cNvPr>
          <p:cNvSpPr/>
          <p:nvPr/>
        </p:nvSpPr>
        <p:spPr>
          <a:xfrm>
            <a:off x="8998412" y="4102469"/>
            <a:ext cx="2559274" cy="7277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b="1" kern="1200" dirty="0">
                <a:solidFill>
                  <a:srgbClr val="555555"/>
                </a:solidFill>
                <a:latin typeface="+mn-lt"/>
                <a:ea typeface="+mn-ea"/>
                <a:cs typeface="+mn-cs"/>
              </a:rPr>
              <a:t>-Prediction using Pre-trained Model</a:t>
            </a:r>
            <a:r>
              <a:rPr lang="en-US" sz="1998" kern="1200" dirty="0">
                <a:solidFill>
                  <a:srgbClr val="555555"/>
                </a:solidFill>
                <a:latin typeface="+mn-lt"/>
                <a:ea typeface="+mn-ea"/>
                <a:cs typeface="+mn-cs"/>
              </a:rPr>
              <a:t>:</a:t>
            </a:r>
            <a:endParaRPr lang="en-US" dirty="0"/>
          </a:p>
        </p:txBody>
      </p:sp>
      <p:sp>
        <p:nvSpPr>
          <p:cNvPr id="18" name="Arrow: Up 17">
            <a:extLst>
              <a:ext uri="{FF2B5EF4-FFF2-40B4-BE49-F238E27FC236}">
                <a16:creationId xmlns:a16="http://schemas.microsoft.com/office/drawing/2014/main" id="{3CED5221-6219-A35D-DAC7-6A42D1301B3F}"/>
              </a:ext>
            </a:extLst>
          </p:cNvPr>
          <p:cNvSpPr/>
          <p:nvPr/>
        </p:nvSpPr>
        <p:spPr>
          <a:xfrm>
            <a:off x="10066743" y="3782233"/>
            <a:ext cx="139348" cy="32023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3254A6-C170-CA6C-F160-CB46EF64A438}"/>
              </a:ext>
            </a:extLst>
          </p:cNvPr>
          <p:cNvSpPr/>
          <p:nvPr/>
        </p:nvSpPr>
        <p:spPr>
          <a:xfrm>
            <a:off x="8906247" y="3065148"/>
            <a:ext cx="2497343" cy="7277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b="1" kern="1200" dirty="0">
                <a:solidFill>
                  <a:srgbClr val="555555"/>
                </a:solidFill>
                <a:latin typeface="+mn-lt"/>
                <a:ea typeface="+mn-ea"/>
                <a:cs typeface="+mn-cs"/>
              </a:rPr>
              <a:t>Displaying Results</a:t>
            </a:r>
            <a:endParaRPr lang="en-US" b="1" dirty="0"/>
          </a:p>
        </p:txBody>
      </p:sp>
    </p:spTree>
    <p:extLst>
      <p:ext uri="{BB962C8B-B14F-4D97-AF65-F5344CB8AC3E}">
        <p14:creationId xmlns:p14="http://schemas.microsoft.com/office/powerpoint/2010/main" val="372239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9D6B82-F4A9-29E9-C62A-11663537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721B1-FBF4-9FD6-F51B-D991B9099CC4}"/>
              </a:ext>
            </a:extLst>
          </p:cNvPr>
          <p:cNvSpPr>
            <a:spLocks noGrp="1"/>
          </p:cNvSpPr>
          <p:nvPr>
            <p:ph type="ctrTitle"/>
          </p:nvPr>
        </p:nvSpPr>
        <p:spPr>
          <a:xfrm>
            <a:off x="618007" y="548640"/>
            <a:ext cx="6291507" cy="4534348"/>
          </a:xfrm>
        </p:spPr>
        <p:txBody>
          <a:bodyPr anchor="t">
            <a:normAutofit/>
          </a:bodyPr>
          <a:lstStyle/>
          <a:p>
            <a:pPr algn="l"/>
            <a:r>
              <a:rPr lang="en-US" sz="4800" dirty="0"/>
              <a:t>Method</a:t>
            </a:r>
          </a:p>
        </p:txBody>
      </p:sp>
      <p:sp>
        <p:nvSpPr>
          <p:cNvPr id="3" name="Subtitle 2">
            <a:extLst>
              <a:ext uri="{FF2B5EF4-FFF2-40B4-BE49-F238E27FC236}">
                <a16:creationId xmlns:a16="http://schemas.microsoft.com/office/drawing/2014/main" id="{D2FA9049-1F92-0351-9D95-E747D8EED11D}"/>
              </a:ext>
            </a:extLst>
          </p:cNvPr>
          <p:cNvSpPr>
            <a:spLocks noGrp="1"/>
          </p:cNvSpPr>
          <p:nvPr>
            <p:ph type="subTitle" idx="1"/>
          </p:nvPr>
        </p:nvSpPr>
        <p:spPr>
          <a:xfrm>
            <a:off x="3701691" y="66675"/>
            <a:ext cx="8145333" cy="6724650"/>
          </a:xfrm>
        </p:spPr>
        <p:txBody>
          <a:bodyPr>
            <a:noAutofit/>
          </a:bodyPr>
          <a:lstStyle/>
          <a:p>
            <a:pPr algn="l">
              <a:lnSpc>
                <a:spcPct val="110000"/>
              </a:lnSpc>
            </a:pPr>
            <a:r>
              <a:rPr lang="en-US" sz="2000" dirty="0"/>
              <a:t>Library Setup: Import necessary libraries, including MediaPipe, OpenCV, Matplotlib, and   </a:t>
            </a:r>
            <a:r>
              <a:rPr lang="en-US" sz="2000" dirty="0" err="1"/>
              <a:t>os</a:t>
            </a:r>
            <a:r>
              <a:rPr lang="en-US" sz="2000" dirty="0"/>
              <a:t>.. Hand Landmark Extraction: Utilize the MediaPipe library to detect hand landmarks in images . Data Preparation : Iterate through the images stored in the specified data directory . For each image : Convert the image to RGB format . Process the image to extract hand landmarks using MediaPipe . Normalize the extracted landmarks to remove positional inconsistencies . Store the normalized landmarks along with their corresponding labels . Data Serialization: Save the extracted data and labels into a pickle file for future use . Data Loading: Load hand landmark data from the serialized pickle file containing normalized hand landmarks and their corresponding labels . Data Splitting: Split the data into training and testing sets using train_ test _split  function from scikit- learn. Model Training : Initialize a RandomForestClassifier model . Train the model using the training data . Model  Evaluation :Make  predictions on the testing data using the trained model . Calculate the classification accuracy using accuracy_ score function from scikit-learn . Results Analysis : Evaluate the performance of the trained model based on the achieved classification accuracy.</a:t>
            </a:r>
          </a:p>
        </p:txBody>
      </p:sp>
    </p:spTree>
    <p:extLst>
      <p:ext uri="{BB962C8B-B14F-4D97-AF65-F5344CB8AC3E}">
        <p14:creationId xmlns:p14="http://schemas.microsoft.com/office/powerpoint/2010/main" val="194934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1B8E19-7D88-BAC5-CB04-1D77174A0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3481B-72EC-5EF8-40C9-B963DC9F3385}"/>
              </a:ext>
            </a:extLst>
          </p:cNvPr>
          <p:cNvSpPr>
            <a:spLocks noGrp="1"/>
          </p:cNvSpPr>
          <p:nvPr>
            <p:ph type="ctrTitle"/>
          </p:nvPr>
        </p:nvSpPr>
        <p:spPr>
          <a:xfrm>
            <a:off x="-98474" y="1720611"/>
            <a:ext cx="2954216" cy="3449497"/>
          </a:xfrm>
        </p:spPr>
        <p:txBody>
          <a:bodyPr anchor="ctr">
            <a:normAutofit/>
          </a:bodyPr>
          <a:lstStyle/>
          <a:p>
            <a:pPr algn="r"/>
            <a:r>
              <a:rPr lang="en-US" dirty="0"/>
              <a:t>Method</a:t>
            </a:r>
          </a:p>
        </p:txBody>
      </p:sp>
      <p:sp>
        <p:nvSpPr>
          <p:cNvPr id="3" name="Subtitle 2">
            <a:extLst>
              <a:ext uri="{FF2B5EF4-FFF2-40B4-BE49-F238E27FC236}">
                <a16:creationId xmlns:a16="http://schemas.microsoft.com/office/drawing/2014/main" id="{F511A5B5-DAA0-EC86-81D1-5BF8D0D257B5}"/>
              </a:ext>
            </a:extLst>
          </p:cNvPr>
          <p:cNvSpPr>
            <a:spLocks noGrp="1"/>
          </p:cNvSpPr>
          <p:nvPr>
            <p:ph type="subTitle" idx="1"/>
          </p:nvPr>
        </p:nvSpPr>
        <p:spPr>
          <a:xfrm>
            <a:off x="3742006" y="0"/>
            <a:ext cx="7666891" cy="6696221"/>
          </a:xfrm>
        </p:spPr>
        <p:txBody>
          <a:bodyPr anchor="ctr">
            <a:normAutofit/>
          </a:bodyPr>
          <a:lstStyle/>
          <a:p>
            <a:pPr algn="l">
              <a:lnSpc>
                <a:spcPct val="110000"/>
              </a:lnSpc>
            </a:pPr>
            <a:r>
              <a:rPr lang="en-US" sz="1600" dirty="0"/>
              <a:t>Discuss the implications of the results for real-world applications of hand landmark-based image classification . Data Loading: Load hand landmark data from the serialized pickle file containing normalized hand landmarks and their corresponding labels . Data Splitting: Split the data into training and testing sets using the train _test _ split function from scikit-learn . Model Initialization: Initialize a RandomForestClassifier model .Model Training: Train the model using the training data. Model  Evaluation : Make predictions on the testing data using the trained model . Calculate the classification accuracy using the accuracy _ score function from scikit-learn Model Loading: Load the pre-trained RandomForestClassifier model from the serialized pickle file . Video Capture: Access the webcam feed using OpenCV to capture live video frames . Hand Landmark Detection: Utilize the MediaPipe library to detect hand landmarks in each video frame . Gesture Recognition and Prediction : Process the detected hand landmarks to extract features for gesture recognition . Normalize the hand landmark coordinates to ensure consistency . Predict the gesture label using the pre-trained model . Map the predicted label to a corresponding gesture or word using a predefined dictionary . Visualization: Overlay the recognized gesture or word on the video frame for real-time visualization . User Interaction: Enable the user to interact with the system by performing hand gestures in front of the webcam . Allow the user to quit the application by pressing the 'q' key.</a:t>
            </a:r>
          </a:p>
        </p:txBody>
      </p:sp>
    </p:spTree>
    <p:extLst>
      <p:ext uri="{BB962C8B-B14F-4D97-AF65-F5344CB8AC3E}">
        <p14:creationId xmlns:p14="http://schemas.microsoft.com/office/powerpoint/2010/main" val="217609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84D2-E016-2E49-3DE5-9133CE33EE52}"/>
              </a:ext>
            </a:extLst>
          </p:cNvPr>
          <p:cNvSpPr>
            <a:spLocks noGrp="1"/>
          </p:cNvSpPr>
          <p:nvPr>
            <p:ph type="title"/>
          </p:nvPr>
        </p:nvSpPr>
        <p:spPr>
          <a:xfrm>
            <a:off x="625147" y="569627"/>
            <a:ext cx="7382605" cy="4328436"/>
          </a:xfrm>
        </p:spPr>
        <p:txBody>
          <a:bodyPr vert="horz" lIns="91440" tIns="45720" rIns="91440" bIns="45720" rtlCol="0" anchor="b">
            <a:normAutofit/>
          </a:bodyPr>
          <a:lstStyle/>
          <a:p>
            <a:r>
              <a:rPr lang="en-US" sz="7200" dirty="0"/>
              <a:t>Result</a:t>
            </a:r>
          </a:p>
        </p:txBody>
      </p:sp>
      <p:sp>
        <p:nvSpPr>
          <p:cNvPr id="3" name="Content Placeholder 2">
            <a:extLst>
              <a:ext uri="{FF2B5EF4-FFF2-40B4-BE49-F238E27FC236}">
                <a16:creationId xmlns:a16="http://schemas.microsoft.com/office/drawing/2014/main" id="{EBE9E8AF-7F8A-3BFF-D00E-2A0027C913C0}"/>
              </a:ext>
            </a:extLst>
          </p:cNvPr>
          <p:cNvSpPr>
            <a:spLocks noGrp="1"/>
          </p:cNvSpPr>
          <p:nvPr>
            <p:ph idx="1"/>
          </p:nvPr>
        </p:nvSpPr>
        <p:spPr>
          <a:xfrm>
            <a:off x="654342" y="5062309"/>
            <a:ext cx="7353411" cy="1014107"/>
          </a:xfrm>
        </p:spPr>
        <p:txBody>
          <a:bodyPr vert="horz" lIns="91440" tIns="45720" rIns="91440" bIns="45720" rtlCol="0">
            <a:normAutofit/>
          </a:bodyPr>
          <a:lstStyle/>
          <a:p>
            <a:pPr marL="0" indent="0">
              <a:buNone/>
            </a:pPr>
            <a:r>
              <a:rPr lang="en-US" sz="2400" dirty="0"/>
              <a:t>99.9665551839465% of samples were classified correctly</a:t>
            </a:r>
          </a:p>
        </p:txBody>
      </p:sp>
    </p:spTree>
    <p:extLst>
      <p:ext uri="{BB962C8B-B14F-4D97-AF65-F5344CB8AC3E}">
        <p14:creationId xmlns:p14="http://schemas.microsoft.com/office/powerpoint/2010/main" val="1234286960"/>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80</TotalTime>
  <Words>687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Neue Haas Grotesk Text Pro</vt:lpstr>
      <vt:lpstr>Söhne</vt:lpstr>
      <vt:lpstr>VanillaVTI</vt:lpstr>
      <vt:lpstr>PowerPoint Presentation</vt:lpstr>
      <vt:lpstr>Test Description</vt:lpstr>
      <vt:lpstr>Contribution</vt:lpstr>
      <vt:lpstr>Data</vt:lpstr>
      <vt:lpstr>Project architecture </vt:lpstr>
      <vt:lpstr>Method</vt:lpstr>
      <vt:lpstr>Method</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 Mohamed</dc:creator>
  <cp:lastModifiedBy>Alaa Mohamed</cp:lastModifiedBy>
  <cp:revision>3</cp:revision>
  <dcterms:created xsi:type="dcterms:W3CDTF">2024-04-09T08:46:01Z</dcterms:created>
  <dcterms:modified xsi:type="dcterms:W3CDTF">2024-04-09T13:27:23Z</dcterms:modified>
</cp:coreProperties>
</file>