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BE4C-AE28-4317-8994-9CB16B33CC0C}" type="datetimeFigureOut">
              <a:rPr lang="en-US" smtClean="0"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73EA-C708-4154-86EC-AF71C17620F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300000">
            <a:off x="-1071602" y="3000372"/>
            <a:ext cx="11662602" cy="1298456"/>
            <a:chOff x="-1071602" y="3000372"/>
            <a:chExt cx="11662602" cy="1298456"/>
          </a:xfrm>
        </p:grpSpPr>
        <p:sp>
          <p:nvSpPr>
            <p:cNvPr id="4" name="Parallelogram 3"/>
            <p:cNvSpPr/>
            <p:nvPr/>
          </p:nvSpPr>
          <p:spPr>
            <a:xfrm>
              <a:off x="-1000164" y="3143248"/>
              <a:ext cx="11448288" cy="9875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-357222" y="3500438"/>
              <a:ext cx="1097280" cy="9144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1500166" y="3500438"/>
              <a:ext cx="1097280" cy="9144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3714744" y="3500438"/>
              <a:ext cx="1097280" cy="9144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6072198" y="3500438"/>
              <a:ext cx="1097280" cy="9144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8358214" y="3500438"/>
              <a:ext cx="1097280" cy="9144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-857288" y="3000372"/>
              <a:ext cx="11448288" cy="155448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-1071602" y="4143380"/>
              <a:ext cx="11448288" cy="155448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00000">
            <a:off x="7833315" y="3292274"/>
            <a:ext cx="1830629" cy="1149401"/>
          </a:xfrm>
          <a:prstGeom prst="rect">
            <a:avLst/>
          </a:prstGeom>
          <a:noFill/>
        </p:spPr>
      </p:pic>
      <p:pic>
        <p:nvPicPr>
          <p:cNvPr id="1106" name="Picture 82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60000" flipH="1">
            <a:off x="-1961211" y="2441019"/>
            <a:ext cx="1643074" cy="83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00578E-6 L -1.18906 -0.13734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9711E-6 L 1.29392 0.08324 " pathEditMode="relative" rAng="0" ptsTypes="AA">
                                      <p:cBhvr>
                                        <p:cTn id="8" dur="13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2020-03-25T09:16:53Z</dcterms:created>
  <dcterms:modified xsi:type="dcterms:W3CDTF">2020-03-25T09:34:20Z</dcterms:modified>
</cp:coreProperties>
</file>