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7" r:id="rId2"/>
    <p:sldId id="258" r:id="rId3"/>
    <p:sldId id="259" r:id="rId4"/>
    <p:sldId id="270" r:id="rId5"/>
    <p:sldId id="271" r:id="rId6"/>
    <p:sldId id="260" r:id="rId7"/>
    <p:sldId id="261" r:id="rId8"/>
    <p:sldId id="267" r:id="rId9"/>
    <p:sldId id="263" r:id="rId10"/>
    <p:sldId id="268" r:id="rId11"/>
    <p:sldId id="269" r:id="rId12"/>
    <p:sldId id="264" r:id="rId13"/>
    <p:sldId id="266" r:id="rId14"/>
    <p:sldId id="265" r:id="rId15"/>
    <p:sldId id="278" r:id="rId16"/>
    <p:sldId id="272" r:id="rId17"/>
    <p:sldId id="276" r:id="rId18"/>
    <p:sldId id="279"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AF6F87"/>
    <a:srgbClr val="AFA8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2" autoAdjust="0"/>
    <p:restoredTop sz="94110" autoAdjust="0"/>
  </p:normalViewPr>
  <p:slideViewPr>
    <p:cSldViewPr snapToGrid="0">
      <p:cViewPr varScale="1">
        <p:scale>
          <a:sx n="83" d="100"/>
          <a:sy n="83"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9E193-44EB-4537-A609-78B02201FC47}"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1EBDD-7102-457D-850A-4C30463C7756}" type="slidenum">
              <a:rPr lang="en-US" smtClean="0"/>
              <a:t>‹#›</a:t>
            </a:fld>
            <a:endParaRPr lang="en-US"/>
          </a:p>
        </p:txBody>
      </p:sp>
    </p:spTree>
    <p:extLst>
      <p:ext uri="{BB962C8B-B14F-4D97-AF65-F5344CB8AC3E}">
        <p14:creationId xmlns:p14="http://schemas.microsoft.com/office/powerpoint/2010/main" val="315403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37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1EBDD-7102-457D-850A-4C30463C7756}" type="slidenum">
              <a:rPr lang="en-US" smtClean="0"/>
              <a:t>2</a:t>
            </a:fld>
            <a:endParaRPr lang="en-US"/>
          </a:p>
        </p:txBody>
      </p:sp>
    </p:spTree>
    <p:extLst>
      <p:ext uri="{BB962C8B-B14F-4D97-AF65-F5344CB8AC3E}">
        <p14:creationId xmlns:p14="http://schemas.microsoft.com/office/powerpoint/2010/main" val="2305465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1EBDD-7102-457D-850A-4C30463C7756}" type="slidenum">
              <a:rPr lang="en-US" smtClean="0"/>
              <a:t>4</a:t>
            </a:fld>
            <a:endParaRPr lang="en-US"/>
          </a:p>
        </p:txBody>
      </p:sp>
    </p:spTree>
    <p:extLst>
      <p:ext uri="{BB962C8B-B14F-4D97-AF65-F5344CB8AC3E}">
        <p14:creationId xmlns:p14="http://schemas.microsoft.com/office/powerpoint/2010/main" val="139624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1EBDD-7102-457D-850A-4C30463C7756}" type="slidenum">
              <a:rPr lang="en-US" smtClean="0"/>
              <a:t>6</a:t>
            </a:fld>
            <a:endParaRPr lang="en-US"/>
          </a:p>
        </p:txBody>
      </p:sp>
    </p:spTree>
    <p:extLst>
      <p:ext uri="{BB962C8B-B14F-4D97-AF65-F5344CB8AC3E}">
        <p14:creationId xmlns:p14="http://schemas.microsoft.com/office/powerpoint/2010/main" val="26008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1EBDD-7102-457D-850A-4C30463C7756}" type="slidenum">
              <a:rPr lang="en-US" smtClean="0"/>
              <a:t>7</a:t>
            </a:fld>
            <a:endParaRPr lang="en-US"/>
          </a:p>
        </p:txBody>
      </p:sp>
    </p:spTree>
    <p:extLst>
      <p:ext uri="{BB962C8B-B14F-4D97-AF65-F5344CB8AC3E}">
        <p14:creationId xmlns:p14="http://schemas.microsoft.com/office/powerpoint/2010/main" val="13411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1EBDD-7102-457D-850A-4C30463C7756}" type="slidenum">
              <a:rPr lang="en-US" smtClean="0"/>
              <a:t>11</a:t>
            </a:fld>
            <a:endParaRPr lang="en-US"/>
          </a:p>
        </p:txBody>
      </p:sp>
    </p:spTree>
    <p:extLst>
      <p:ext uri="{BB962C8B-B14F-4D97-AF65-F5344CB8AC3E}">
        <p14:creationId xmlns:p14="http://schemas.microsoft.com/office/powerpoint/2010/main" val="162884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E0EECC-0CE4-419A-923A-967CF7C1367A}"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251570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0EECC-0CE4-419A-923A-967CF7C1367A}"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21501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0EECC-0CE4-419A-923A-967CF7C1367A}"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100589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0EECC-0CE4-419A-923A-967CF7C1367A}"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277316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0EECC-0CE4-419A-923A-967CF7C1367A}"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38717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E0EECC-0CE4-419A-923A-967CF7C1367A}"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29336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E0EECC-0CE4-419A-923A-967CF7C1367A}"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10310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E0EECC-0CE4-419A-923A-967CF7C1367A}"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305501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0EECC-0CE4-419A-923A-967CF7C1367A}"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1158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0EECC-0CE4-419A-923A-967CF7C1367A}"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254209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0EECC-0CE4-419A-923A-967CF7C1367A}"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2CC37-C790-40F5-A8BD-2DB84F45914F}" type="slidenum">
              <a:rPr lang="en-US" smtClean="0"/>
              <a:t>‹#›</a:t>
            </a:fld>
            <a:endParaRPr lang="en-US"/>
          </a:p>
        </p:txBody>
      </p:sp>
    </p:spTree>
    <p:extLst>
      <p:ext uri="{BB962C8B-B14F-4D97-AF65-F5344CB8AC3E}">
        <p14:creationId xmlns:p14="http://schemas.microsoft.com/office/powerpoint/2010/main" val="29490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FA8D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0EECC-0CE4-419A-923A-967CF7C1367A}" type="datetimeFigureOut">
              <a:rPr lang="en-US" smtClean="0"/>
              <a:t>2/27/2025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2CC37-C790-40F5-A8BD-2DB84F45914F}" type="slidenum">
              <a:rPr lang="en-US" smtClean="0"/>
              <a:t>‹#›</a:t>
            </a:fld>
            <a:endParaRPr lang="en-US"/>
          </a:p>
        </p:txBody>
      </p:sp>
    </p:spTree>
    <p:extLst>
      <p:ext uri="{BB962C8B-B14F-4D97-AF65-F5344CB8AC3E}">
        <p14:creationId xmlns:p14="http://schemas.microsoft.com/office/powerpoint/2010/main" val="41648423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9"/>
          <p:cNvSpPr txBox="1"/>
          <p:nvPr/>
        </p:nvSpPr>
        <p:spPr>
          <a:xfrm>
            <a:off x="578942" y="1931692"/>
            <a:ext cx="6689908" cy="2352000"/>
          </a:xfrm>
          <a:prstGeom prst="rect">
            <a:avLst/>
          </a:prstGeom>
          <a:noFill/>
          <a:ln>
            <a:noFill/>
          </a:ln>
        </p:spPr>
        <p:txBody>
          <a:bodyPr spcFirstLastPara="1" wrap="square" lIns="121900" tIns="121900" rIns="121900" bIns="121900" anchor="t" anchorCtr="0">
            <a:noAutofit/>
          </a:bodyPr>
          <a:lstStyle/>
          <a:p>
            <a:pPr>
              <a:buClr>
                <a:srgbClr val="000000"/>
              </a:buClr>
            </a:pPr>
            <a:r>
              <a:rPr lang="en-US" sz="7200" dirty="0">
                <a:solidFill>
                  <a:srgbClr val="FFFFFF"/>
                </a:solidFill>
                <a:latin typeface="Britannic Bold" panose="020B0903060703020204" pitchFamily="34" charset="0"/>
                <a:ea typeface="Englebert"/>
                <a:cs typeface="Englebert"/>
                <a:sym typeface="Arial"/>
              </a:rPr>
              <a:t>Student </a:t>
            </a:r>
            <a:r>
              <a:rPr lang="en-US" sz="7200" dirty="0" smtClean="0">
                <a:solidFill>
                  <a:srgbClr val="FFFFFF"/>
                </a:solidFill>
                <a:latin typeface="Britannic Bold" panose="020B0903060703020204" pitchFamily="34" charset="0"/>
                <a:ea typeface="Englebert"/>
                <a:cs typeface="Englebert"/>
                <a:sym typeface="Arial"/>
              </a:rPr>
              <a:t>Performance</a:t>
            </a:r>
            <a:endParaRPr sz="7200" dirty="0">
              <a:solidFill>
                <a:srgbClr val="FFFFFF"/>
              </a:solidFill>
              <a:latin typeface="Britannic Bold" panose="020B0903060703020204" pitchFamily="34" charset="0"/>
              <a:ea typeface="Englebert"/>
              <a:cs typeface="Englebert"/>
              <a:sym typeface="Englebert"/>
            </a:endParaRPr>
          </a:p>
        </p:txBody>
      </p:sp>
      <p:grpSp>
        <p:nvGrpSpPr>
          <p:cNvPr id="109" name="Google Shape;109;p29"/>
          <p:cNvGrpSpPr/>
          <p:nvPr/>
        </p:nvGrpSpPr>
        <p:grpSpPr>
          <a:xfrm>
            <a:off x="2946106" y="-2"/>
            <a:ext cx="9510575" cy="6857825"/>
            <a:chOff x="2209579" y="-2"/>
            <a:chExt cx="7132931" cy="5143369"/>
          </a:xfrm>
        </p:grpSpPr>
        <p:sp>
          <p:nvSpPr>
            <p:cNvPr id="110" name="Google Shape;110;p29"/>
            <p:cNvSpPr/>
            <p:nvPr/>
          </p:nvSpPr>
          <p:spPr>
            <a:xfrm>
              <a:off x="4836570" y="-2"/>
              <a:ext cx="4334395" cy="4877429"/>
            </a:xfrm>
            <a:custGeom>
              <a:avLst/>
              <a:gdLst/>
              <a:ahLst/>
              <a:cxnLst/>
              <a:rect l="l" t="t" r="r" b="b"/>
              <a:pathLst>
                <a:path w="135228" h="152170" extrusionOk="0">
                  <a:moveTo>
                    <a:pt x="46998" y="0"/>
                  </a:moveTo>
                  <a:cubicBezTo>
                    <a:pt x="43261" y="8202"/>
                    <a:pt x="37402" y="15581"/>
                    <a:pt x="34900" y="24322"/>
                  </a:cubicBezTo>
                  <a:cubicBezTo>
                    <a:pt x="27141" y="51114"/>
                    <a:pt x="51526" y="47377"/>
                    <a:pt x="65429" y="61754"/>
                  </a:cubicBezTo>
                  <a:cubicBezTo>
                    <a:pt x="70623" y="67170"/>
                    <a:pt x="71478" y="75055"/>
                    <a:pt x="70591" y="82212"/>
                  </a:cubicBezTo>
                  <a:cubicBezTo>
                    <a:pt x="69324" y="92251"/>
                    <a:pt x="65017" y="102512"/>
                    <a:pt x="67931" y="112646"/>
                  </a:cubicBezTo>
                  <a:cubicBezTo>
                    <a:pt x="69388" y="117682"/>
                    <a:pt x="76418" y="124870"/>
                    <a:pt x="82815" y="128164"/>
                  </a:cubicBezTo>
                  <a:cubicBezTo>
                    <a:pt x="80570" y="127018"/>
                    <a:pt x="78147" y="126680"/>
                    <a:pt x="75660" y="126680"/>
                  </a:cubicBezTo>
                  <a:cubicBezTo>
                    <a:pt x="72081" y="126680"/>
                    <a:pt x="68368" y="127380"/>
                    <a:pt x="64858" y="127380"/>
                  </a:cubicBezTo>
                  <a:cubicBezTo>
                    <a:pt x="64131" y="127380"/>
                    <a:pt x="63412" y="127350"/>
                    <a:pt x="62705" y="127277"/>
                  </a:cubicBezTo>
                  <a:cubicBezTo>
                    <a:pt x="55802" y="126549"/>
                    <a:pt x="49468" y="123572"/>
                    <a:pt x="43102" y="121070"/>
                  </a:cubicBezTo>
                  <a:cubicBezTo>
                    <a:pt x="37539" y="118861"/>
                    <a:pt x="32185" y="117551"/>
                    <a:pt x="26911" y="117551"/>
                  </a:cubicBezTo>
                  <a:cubicBezTo>
                    <a:pt x="21525" y="117551"/>
                    <a:pt x="16223" y="118916"/>
                    <a:pt x="10863" y="122084"/>
                  </a:cubicBezTo>
                  <a:cubicBezTo>
                    <a:pt x="7095" y="124300"/>
                    <a:pt x="3611" y="126961"/>
                    <a:pt x="1" y="129462"/>
                  </a:cubicBezTo>
                  <a:cubicBezTo>
                    <a:pt x="7316" y="135765"/>
                    <a:pt x="15519" y="140895"/>
                    <a:pt x="24449" y="144695"/>
                  </a:cubicBezTo>
                  <a:cubicBezTo>
                    <a:pt x="36072" y="149636"/>
                    <a:pt x="48391" y="152169"/>
                    <a:pt x="61090" y="152169"/>
                  </a:cubicBezTo>
                  <a:cubicBezTo>
                    <a:pt x="73790" y="152169"/>
                    <a:pt x="86109" y="149667"/>
                    <a:pt x="97731" y="144695"/>
                  </a:cubicBezTo>
                  <a:cubicBezTo>
                    <a:pt x="104034" y="142003"/>
                    <a:pt x="109987" y="138678"/>
                    <a:pt x="115529" y="134688"/>
                  </a:cubicBezTo>
                  <a:lnTo>
                    <a:pt x="115529" y="138836"/>
                  </a:lnTo>
                  <a:lnTo>
                    <a:pt x="135228" y="138836"/>
                  </a:lnTo>
                  <a:lnTo>
                    <a:pt x="135228" y="115718"/>
                  </a:lnTo>
                  <a:lnTo>
                    <a:pt x="135228" y="8772"/>
                  </a:lnTo>
                  <a:lnTo>
                    <a:pt x="135228" y="0"/>
                  </a:lnTo>
                  <a:close/>
                </a:path>
              </a:pathLst>
            </a:custGeom>
            <a:solidFill>
              <a:srgbClr val="8684AF"/>
            </a:solidFill>
            <a:ln>
              <a:noFill/>
            </a:ln>
          </p:spPr>
          <p:txBody>
            <a:bodyPr spcFirstLastPara="1" wrap="square" lIns="121900" tIns="121900" rIns="121900" bIns="121900" anchor="ctr" anchorCtr="0">
              <a:noAutofit/>
            </a:bodyPr>
            <a:lstStyle/>
            <a:p>
              <a:endParaRPr sz="2400"/>
            </a:p>
          </p:txBody>
        </p:sp>
        <p:sp>
          <p:nvSpPr>
            <p:cNvPr id="111" name="Google Shape;111;p29"/>
            <p:cNvSpPr/>
            <p:nvPr/>
          </p:nvSpPr>
          <p:spPr>
            <a:xfrm>
              <a:off x="5377616" y="-2"/>
              <a:ext cx="3833960" cy="4284618"/>
            </a:xfrm>
            <a:custGeom>
              <a:avLst/>
              <a:gdLst/>
              <a:ahLst/>
              <a:cxnLst/>
              <a:rect l="l" t="t" r="r" b="b"/>
              <a:pathLst>
                <a:path w="119615" h="133675" extrusionOk="0">
                  <a:moveTo>
                    <a:pt x="30118" y="0"/>
                  </a:moveTo>
                  <a:cubicBezTo>
                    <a:pt x="26381" y="8202"/>
                    <a:pt x="20522" y="15581"/>
                    <a:pt x="18020" y="24322"/>
                  </a:cubicBezTo>
                  <a:cubicBezTo>
                    <a:pt x="10261" y="51114"/>
                    <a:pt x="34646" y="47377"/>
                    <a:pt x="48549" y="61754"/>
                  </a:cubicBezTo>
                  <a:cubicBezTo>
                    <a:pt x="53743" y="67170"/>
                    <a:pt x="54598" y="75055"/>
                    <a:pt x="53711" y="82212"/>
                  </a:cubicBezTo>
                  <a:cubicBezTo>
                    <a:pt x="52444" y="92251"/>
                    <a:pt x="48137" y="102512"/>
                    <a:pt x="51051" y="112646"/>
                  </a:cubicBezTo>
                  <a:cubicBezTo>
                    <a:pt x="52508" y="117682"/>
                    <a:pt x="59538" y="124870"/>
                    <a:pt x="65935" y="128164"/>
                  </a:cubicBezTo>
                  <a:cubicBezTo>
                    <a:pt x="63690" y="127018"/>
                    <a:pt x="61267" y="126680"/>
                    <a:pt x="58780" y="126680"/>
                  </a:cubicBezTo>
                  <a:cubicBezTo>
                    <a:pt x="55201" y="126680"/>
                    <a:pt x="51488" y="127380"/>
                    <a:pt x="47978" y="127380"/>
                  </a:cubicBezTo>
                  <a:cubicBezTo>
                    <a:pt x="47251" y="127380"/>
                    <a:pt x="46532" y="127350"/>
                    <a:pt x="45825" y="127277"/>
                  </a:cubicBezTo>
                  <a:cubicBezTo>
                    <a:pt x="38922" y="126549"/>
                    <a:pt x="32588" y="123572"/>
                    <a:pt x="26222" y="121070"/>
                  </a:cubicBezTo>
                  <a:cubicBezTo>
                    <a:pt x="20656" y="118867"/>
                    <a:pt x="15302" y="117560"/>
                    <a:pt x="10030" y="117560"/>
                  </a:cubicBezTo>
                  <a:cubicBezTo>
                    <a:pt x="6664" y="117560"/>
                    <a:pt x="3332" y="118093"/>
                    <a:pt x="0" y="119265"/>
                  </a:cubicBezTo>
                  <a:cubicBezTo>
                    <a:pt x="4592" y="122622"/>
                    <a:pt x="9533" y="125440"/>
                    <a:pt x="14821" y="127689"/>
                  </a:cubicBezTo>
                  <a:cubicBezTo>
                    <a:pt x="24132" y="131648"/>
                    <a:pt x="34013" y="133674"/>
                    <a:pt x="44210" y="133674"/>
                  </a:cubicBezTo>
                  <a:cubicBezTo>
                    <a:pt x="54408" y="133674"/>
                    <a:pt x="64289" y="131648"/>
                    <a:pt x="73599" y="127689"/>
                  </a:cubicBezTo>
                  <a:cubicBezTo>
                    <a:pt x="82593" y="123857"/>
                    <a:pt x="90669" y="118378"/>
                    <a:pt x="97573" y="111411"/>
                  </a:cubicBezTo>
                  <a:cubicBezTo>
                    <a:pt x="104477" y="104476"/>
                    <a:pt x="109892" y="96368"/>
                    <a:pt x="113692" y="87311"/>
                  </a:cubicBezTo>
                  <a:cubicBezTo>
                    <a:pt x="117619" y="77969"/>
                    <a:pt x="119614" y="68056"/>
                    <a:pt x="119614" y="57827"/>
                  </a:cubicBezTo>
                  <a:cubicBezTo>
                    <a:pt x="119614" y="47630"/>
                    <a:pt x="117619" y="37686"/>
                    <a:pt x="113692" y="28344"/>
                  </a:cubicBezTo>
                  <a:cubicBezTo>
                    <a:pt x="109892" y="19318"/>
                    <a:pt x="104477" y="11211"/>
                    <a:pt x="97573" y="4244"/>
                  </a:cubicBezTo>
                  <a:cubicBezTo>
                    <a:pt x="96084" y="2755"/>
                    <a:pt x="94564" y="1362"/>
                    <a:pt x="92981" y="0"/>
                  </a:cubicBezTo>
                  <a:close/>
                </a:path>
              </a:pathLst>
            </a:custGeom>
            <a:solidFill>
              <a:srgbClr val="9A95C1"/>
            </a:solidFill>
            <a:ln>
              <a:noFill/>
            </a:ln>
          </p:spPr>
          <p:txBody>
            <a:bodyPr spcFirstLastPara="1" wrap="square" lIns="121900" tIns="121900" rIns="121900" bIns="121900" anchor="ctr" anchorCtr="0">
              <a:noAutofit/>
            </a:bodyPr>
            <a:lstStyle/>
            <a:p>
              <a:endParaRPr sz="2400"/>
            </a:p>
          </p:txBody>
        </p:sp>
        <p:sp>
          <p:nvSpPr>
            <p:cNvPr id="112" name="Google Shape;112;p29"/>
            <p:cNvSpPr/>
            <p:nvPr/>
          </p:nvSpPr>
          <p:spPr>
            <a:xfrm>
              <a:off x="5626325" y="0"/>
              <a:ext cx="3070670" cy="3747642"/>
            </a:xfrm>
            <a:custGeom>
              <a:avLst/>
              <a:gdLst/>
              <a:ahLst/>
              <a:cxnLst/>
              <a:rect l="l" t="t" r="r" b="b"/>
              <a:pathLst>
                <a:path w="93298" h="116922" extrusionOk="0">
                  <a:moveTo>
                    <a:pt x="19857" y="0"/>
                  </a:moveTo>
                  <a:cubicBezTo>
                    <a:pt x="16120" y="8202"/>
                    <a:pt x="10261" y="15581"/>
                    <a:pt x="7759" y="24322"/>
                  </a:cubicBezTo>
                  <a:cubicBezTo>
                    <a:pt x="0" y="51114"/>
                    <a:pt x="24385" y="47377"/>
                    <a:pt x="38288" y="61754"/>
                  </a:cubicBezTo>
                  <a:cubicBezTo>
                    <a:pt x="43482" y="67170"/>
                    <a:pt x="44337" y="75055"/>
                    <a:pt x="43450" y="82212"/>
                  </a:cubicBezTo>
                  <a:cubicBezTo>
                    <a:pt x="42183" y="92251"/>
                    <a:pt x="37876" y="102512"/>
                    <a:pt x="40790" y="112646"/>
                  </a:cubicBezTo>
                  <a:cubicBezTo>
                    <a:pt x="41170" y="113945"/>
                    <a:pt x="41930" y="115433"/>
                    <a:pt x="42975" y="116922"/>
                  </a:cubicBezTo>
                  <a:cubicBezTo>
                    <a:pt x="71477" y="112551"/>
                    <a:pt x="93297" y="87754"/>
                    <a:pt x="93297" y="57827"/>
                  </a:cubicBezTo>
                  <a:cubicBezTo>
                    <a:pt x="93297" y="30054"/>
                    <a:pt x="74486" y="6714"/>
                    <a:pt x="49024" y="0"/>
                  </a:cubicBezTo>
                  <a:close/>
                </a:path>
              </a:pathLst>
            </a:custGeom>
            <a:solidFill>
              <a:srgbClr val="AFA8D0"/>
            </a:solidFill>
            <a:ln>
              <a:noFill/>
            </a:ln>
          </p:spPr>
          <p:txBody>
            <a:bodyPr spcFirstLastPara="1" wrap="square" lIns="121900" tIns="121900" rIns="121900" bIns="121900" anchor="ctr" anchorCtr="0">
              <a:noAutofit/>
            </a:bodyPr>
            <a:lstStyle/>
            <a:p>
              <a:endParaRPr sz="2400"/>
            </a:p>
          </p:txBody>
        </p:sp>
        <p:sp>
          <p:nvSpPr>
            <p:cNvPr id="113" name="Google Shape;113;p29"/>
            <p:cNvSpPr/>
            <p:nvPr/>
          </p:nvSpPr>
          <p:spPr>
            <a:xfrm>
              <a:off x="2209579" y="4016593"/>
              <a:ext cx="3181243" cy="1126774"/>
            </a:xfrm>
            <a:custGeom>
              <a:avLst/>
              <a:gdLst/>
              <a:ahLst/>
              <a:cxnLst/>
              <a:rect l="l" t="t" r="r" b="b"/>
              <a:pathLst>
                <a:path w="99251" h="35154" extrusionOk="0">
                  <a:moveTo>
                    <a:pt x="87818" y="1"/>
                  </a:moveTo>
                  <a:cubicBezTo>
                    <a:pt x="81548" y="4339"/>
                    <a:pt x="75563" y="9216"/>
                    <a:pt x="68215" y="11465"/>
                  </a:cubicBezTo>
                  <a:cubicBezTo>
                    <a:pt x="57448" y="14727"/>
                    <a:pt x="45794" y="14030"/>
                    <a:pt x="34678" y="16025"/>
                  </a:cubicBezTo>
                  <a:cubicBezTo>
                    <a:pt x="19350" y="18780"/>
                    <a:pt x="9628" y="26571"/>
                    <a:pt x="0" y="35153"/>
                  </a:cubicBezTo>
                  <a:lnTo>
                    <a:pt x="99251" y="35153"/>
                  </a:lnTo>
                  <a:cubicBezTo>
                    <a:pt x="98206" y="26381"/>
                    <a:pt x="95957" y="17830"/>
                    <a:pt x="92537" y="9660"/>
                  </a:cubicBezTo>
                  <a:cubicBezTo>
                    <a:pt x="91144" y="6335"/>
                    <a:pt x="89560" y="3104"/>
                    <a:pt x="87818" y="1"/>
                  </a:cubicBezTo>
                  <a:close/>
                </a:path>
              </a:pathLst>
            </a:custGeom>
            <a:solidFill>
              <a:srgbClr val="8684AF"/>
            </a:solidFill>
            <a:ln>
              <a:noFill/>
            </a:ln>
          </p:spPr>
          <p:txBody>
            <a:bodyPr spcFirstLastPara="1" wrap="square" lIns="121900" tIns="121900" rIns="121900" bIns="121900" anchor="ctr" anchorCtr="0">
              <a:noAutofit/>
            </a:bodyPr>
            <a:lstStyle/>
            <a:p>
              <a:endParaRPr sz="2400"/>
            </a:p>
          </p:txBody>
        </p:sp>
        <p:sp>
          <p:nvSpPr>
            <p:cNvPr id="114" name="Google Shape;114;p29"/>
            <p:cNvSpPr/>
            <p:nvPr/>
          </p:nvSpPr>
          <p:spPr>
            <a:xfrm>
              <a:off x="2209579" y="4335323"/>
              <a:ext cx="2583367" cy="808044"/>
            </a:xfrm>
            <a:custGeom>
              <a:avLst/>
              <a:gdLst/>
              <a:ahLst/>
              <a:cxnLst/>
              <a:rect l="l" t="t" r="r" b="b"/>
              <a:pathLst>
                <a:path w="80598" h="25210" extrusionOk="0">
                  <a:moveTo>
                    <a:pt x="72206" y="1"/>
                  </a:moveTo>
                  <a:cubicBezTo>
                    <a:pt x="70907" y="571"/>
                    <a:pt x="69577" y="1078"/>
                    <a:pt x="68215" y="1489"/>
                  </a:cubicBezTo>
                  <a:cubicBezTo>
                    <a:pt x="57448" y="4783"/>
                    <a:pt x="45794" y="4086"/>
                    <a:pt x="34678" y="6081"/>
                  </a:cubicBezTo>
                  <a:cubicBezTo>
                    <a:pt x="19350" y="8836"/>
                    <a:pt x="9628" y="16627"/>
                    <a:pt x="0" y="25209"/>
                  </a:cubicBezTo>
                  <a:lnTo>
                    <a:pt x="80598" y="25209"/>
                  </a:lnTo>
                  <a:cubicBezTo>
                    <a:pt x="79680" y="18907"/>
                    <a:pt x="77969" y="12763"/>
                    <a:pt x="75499" y="6873"/>
                  </a:cubicBezTo>
                  <a:cubicBezTo>
                    <a:pt x="74517" y="4498"/>
                    <a:pt x="73409" y="2218"/>
                    <a:pt x="72206" y="1"/>
                  </a:cubicBezTo>
                  <a:close/>
                </a:path>
              </a:pathLst>
            </a:custGeom>
            <a:solidFill>
              <a:srgbClr val="9A95C1"/>
            </a:solidFill>
            <a:ln>
              <a:noFill/>
            </a:ln>
          </p:spPr>
          <p:txBody>
            <a:bodyPr spcFirstLastPara="1" wrap="square" lIns="121900" tIns="121900" rIns="121900" bIns="121900" anchor="ctr" anchorCtr="0">
              <a:noAutofit/>
            </a:bodyPr>
            <a:lstStyle/>
            <a:p>
              <a:endParaRPr sz="2400"/>
            </a:p>
          </p:txBody>
        </p:sp>
        <p:sp>
          <p:nvSpPr>
            <p:cNvPr id="115" name="Google Shape;115;p29"/>
            <p:cNvSpPr/>
            <p:nvPr/>
          </p:nvSpPr>
          <p:spPr>
            <a:xfrm>
              <a:off x="2209579" y="4459174"/>
              <a:ext cx="2061649" cy="684193"/>
            </a:xfrm>
            <a:custGeom>
              <a:avLst/>
              <a:gdLst/>
              <a:ahLst/>
              <a:cxnLst/>
              <a:rect l="l" t="t" r="r" b="b"/>
              <a:pathLst>
                <a:path w="64321" h="21346" extrusionOk="0">
                  <a:moveTo>
                    <a:pt x="55833" y="0"/>
                  </a:moveTo>
                  <a:cubicBezTo>
                    <a:pt x="48802" y="760"/>
                    <a:pt x="41613" y="951"/>
                    <a:pt x="34678" y="2217"/>
                  </a:cubicBezTo>
                  <a:cubicBezTo>
                    <a:pt x="19350" y="4972"/>
                    <a:pt x="9628" y="12763"/>
                    <a:pt x="0" y="21345"/>
                  </a:cubicBezTo>
                  <a:lnTo>
                    <a:pt x="64320" y="21345"/>
                  </a:lnTo>
                  <a:cubicBezTo>
                    <a:pt x="62863" y="13586"/>
                    <a:pt x="59950" y="6366"/>
                    <a:pt x="55833" y="0"/>
                  </a:cubicBezTo>
                  <a:close/>
                </a:path>
              </a:pathLst>
            </a:custGeom>
            <a:solidFill>
              <a:srgbClr val="A39EC6"/>
            </a:solidFill>
            <a:ln>
              <a:noFill/>
            </a:ln>
          </p:spPr>
          <p:txBody>
            <a:bodyPr spcFirstLastPara="1" wrap="square" lIns="121900" tIns="121900" rIns="121900" bIns="121900" anchor="ctr" anchorCtr="0">
              <a:noAutofit/>
            </a:bodyPr>
            <a:lstStyle/>
            <a:p>
              <a:endParaRPr sz="2400"/>
            </a:p>
          </p:txBody>
        </p:sp>
        <p:sp>
          <p:nvSpPr>
            <p:cNvPr id="116" name="Google Shape;116;p29"/>
            <p:cNvSpPr/>
            <p:nvPr/>
          </p:nvSpPr>
          <p:spPr>
            <a:xfrm>
              <a:off x="3669250" y="4732550"/>
              <a:ext cx="250747" cy="224560"/>
            </a:xfrm>
            <a:custGeom>
              <a:avLst/>
              <a:gdLst/>
              <a:ahLst/>
              <a:cxnLst/>
              <a:rect l="l" t="t" r="r" b="b"/>
              <a:pathLst>
                <a:path w="7823" h="7006" extrusionOk="0">
                  <a:moveTo>
                    <a:pt x="3933" y="0"/>
                  </a:moveTo>
                  <a:cubicBezTo>
                    <a:pt x="2935" y="0"/>
                    <a:pt x="1942" y="427"/>
                    <a:pt x="1235" y="1257"/>
                  </a:cubicBezTo>
                  <a:cubicBezTo>
                    <a:pt x="0" y="2714"/>
                    <a:pt x="190" y="4931"/>
                    <a:pt x="1679" y="6166"/>
                  </a:cubicBezTo>
                  <a:cubicBezTo>
                    <a:pt x="2328" y="6730"/>
                    <a:pt x="3128" y="7005"/>
                    <a:pt x="3925" y="7005"/>
                  </a:cubicBezTo>
                  <a:cubicBezTo>
                    <a:pt x="4916" y="7005"/>
                    <a:pt x="5903" y="6579"/>
                    <a:pt x="6587" y="5754"/>
                  </a:cubicBezTo>
                  <a:cubicBezTo>
                    <a:pt x="7823" y="4266"/>
                    <a:pt x="7633" y="2081"/>
                    <a:pt x="6176" y="814"/>
                  </a:cubicBezTo>
                  <a:cubicBezTo>
                    <a:pt x="5518" y="268"/>
                    <a:pt x="4724" y="0"/>
                    <a:pt x="393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 name="Google Shape;117;p29"/>
            <p:cNvSpPr/>
            <p:nvPr/>
          </p:nvSpPr>
          <p:spPr>
            <a:xfrm>
              <a:off x="3453024" y="4899447"/>
              <a:ext cx="105613" cy="93946"/>
            </a:xfrm>
            <a:custGeom>
              <a:avLst/>
              <a:gdLst/>
              <a:ahLst/>
              <a:cxnLst/>
              <a:rect l="l" t="t" r="r" b="b"/>
              <a:pathLst>
                <a:path w="3295" h="2931" extrusionOk="0">
                  <a:moveTo>
                    <a:pt x="1658" y="1"/>
                  </a:moveTo>
                  <a:cubicBezTo>
                    <a:pt x="1228" y="1"/>
                    <a:pt x="796" y="187"/>
                    <a:pt x="507" y="547"/>
                  </a:cubicBezTo>
                  <a:cubicBezTo>
                    <a:pt x="1" y="1149"/>
                    <a:pt x="96" y="2099"/>
                    <a:pt x="729" y="2606"/>
                  </a:cubicBezTo>
                  <a:cubicBezTo>
                    <a:pt x="988" y="2824"/>
                    <a:pt x="1312" y="2930"/>
                    <a:pt x="1638" y="2930"/>
                  </a:cubicBezTo>
                  <a:cubicBezTo>
                    <a:pt x="2067" y="2930"/>
                    <a:pt x="2499" y="2744"/>
                    <a:pt x="2788" y="2384"/>
                  </a:cubicBezTo>
                  <a:cubicBezTo>
                    <a:pt x="3294" y="1782"/>
                    <a:pt x="3199" y="832"/>
                    <a:pt x="2566" y="325"/>
                  </a:cubicBezTo>
                  <a:cubicBezTo>
                    <a:pt x="2307" y="107"/>
                    <a:pt x="1983" y="1"/>
                    <a:pt x="16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 name="Google Shape;118;p29"/>
            <p:cNvSpPr/>
            <p:nvPr/>
          </p:nvSpPr>
          <p:spPr>
            <a:xfrm>
              <a:off x="3835699" y="4240928"/>
              <a:ext cx="86317" cy="86317"/>
            </a:xfrm>
            <a:custGeom>
              <a:avLst/>
              <a:gdLst/>
              <a:ahLst/>
              <a:cxnLst/>
              <a:rect l="l" t="t" r="r" b="b"/>
              <a:pathLst>
                <a:path w="2693" h="2693" extrusionOk="0">
                  <a:moveTo>
                    <a:pt x="1363" y="1"/>
                  </a:moveTo>
                  <a:cubicBezTo>
                    <a:pt x="603" y="1"/>
                    <a:pt x="1" y="602"/>
                    <a:pt x="1" y="1362"/>
                  </a:cubicBezTo>
                  <a:cubicBezTo>
                    <a:pt x="1" y="2091"/>
                    <a:pt x="603" y="2692"/>
                    <a:pt x="1363" y="2692"/>
                  </a:cubicBezTo>
                  <a:cubicBezTo>
                    <a:pt x="2091" y="2692"/>
                    <a:pt x="2693" y="2091"/>
                    <a:pt x="2693" y="1362"/>
                  </a:cubicBezTo>
                  <a:cubicBezTo>
                    <a:pt x="2693" y="602"/>
                    <a:pt x="2091" y="1"/>
                    <a:pt x="136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9" name="Google Shape;119;p29"/>
            <p:cNvSpPr/>
            <p:nvPr/>
          </p:nvSpPr>
          <p:spPr>
            <a:xfrm>
              <a:off x="7787387" y="638452"/>
              <a:ext cx="826313" cy="540053"/>
            </a:xfrm>
            <a:custGeom>
              <a:avLst/>
              <a:gdLst/>
              <a:ahLst/>
              <a:cxnLst/>
              <a:rect l="l" t="t" r="r" b="b"/>
              <a:pathLst>
                <a:path w="25780" h="16849" extrusionOk="0">
                  <a:moveTo>
                    <a:pt x="1" y="1"/>
                  </a:moveTo>
                  <a:lnTo>
                    <a:pt x="24481" y="16849"/>
                  </a:lnTo>
                  <a:lnTo>
                    <a:pt x="25779" y="8551"/>
                  </a:lnTo>
                  <a:lnTo>
                    <a:pt x="1" y="1"/>
                  </a:lnTo>
                  <a:close/>
                </a:path>
              </a:pathLst>
            </a:custGeom>
            <a:solidFill>
              <a:srgbClr val="DBDBDB"/>
            </a:solidFill>
            <a:ln>
              <a:noFill/>
            </a:ln>
          </p:spPr>
          <p:txBody>
            <a:bodyPr spcFirstLastPara="1" wrap="square" lIns="121900" tIns="121900" rIns="121900" bIns="121900" anchor="ctr" anchorCtr="0">
              <a:noAutofit/>
            </a:bodyPr>
            <a:lstStyle/>
            <a:p>
              <a:endParaRPr sz="2400"/>
            </a:p>
          </p:txBody>
        </p:sp>
        <p:sp>
          <p:nvSpPr>
            <p:cNvPr id="120" name="Google Shape;120;p29"/>
            <p:cNvSpPr/>
            <p:nvPr/>
          </p:nvSpPr>
          <p:spPr>
            <a:xfrm>
              <a:off x="7787387" y="638452"/>
              <a:ext cx="784677" cy="540053"/>
            </a:xfrm>
            <a:custGeom>
              <a:avLst/>
              <a:gdLst/>
              <a:ahLst/>
              <a:cxnLst/>
              <a:rect l="l" t="t" r="r" b="b"/>
              <a:pathLst>
                <a:path w="24481" h="16849" extrusionOk="0">
                  <a:moveTo>
                    <a:pt x="1" y="1"/>
                  </a:moveTo>
                  <a:lnTo>
                    <a:pt x="24481" y="16849"/>
                  </a:lnTo>
                  <a:lnTo>
                    <a:pt x="23467" y="10293"/>
                  </a:lnTo>
                  <a:lnTo>
                    <a:pt x="1" y="1"/>
                  </a:lnTo>
                  <a:close/>
                </a:path>
              </a:pathLst>
            </a:custGeom>
            <a:solidFill>
              <a:srgbClr val="C9C9C9"/>
            </a:solidFill>
            <a:ln>
              <a:noFill/>
            </a:ln>
          </p:spPr>
          <p:txBody>
            <a:bodyPr spcFirstLastPara="1" wrap="square" lIns="121900" tIns="121900" rIns="121900" bIns="121900" anchor="ctr" anchorCtr="0">
              <a:noAutofit/>
            </a:bodyPr>
            <a:lstStyle/>
            <a:p>
              <a:endParaRPr sz="2400"/>
            </a:p>
          </p:txBody>
        </p:sp>
        <p:sp>
          <p:nvSpPr>
            <p:cNvPr id="121" name="Google Shape;121;p29"/>
            <p:cNvSpPr/>
            <p:nvPr/>
          </p:nvSpPr>
          <p:spPr>
            <a:xfrm>
              <a:off x="7787387" y="638452"/>
              <a:ext cx="752208" cy="596144"/>
            </a:xfrm>
            <a:custGeom>
              <a:avLst/>
              <a:gdLst/>
              <a:ahLst/>
              <a:cxnLst/>
              <a:rect l="l" t="t" r="r" b="b"/>
              <a:pathLst>
                <a:path w="23468" h="18599" extrusionOk="0">
                  <a:moveTo>
                    <a:pt x="1" y="1"/>
                  </a:moveTo>
                  <a:lnTo>
                    <a:pt x="15772" y="18432"/>
                  </a:lnTo>
                  <a:cubicBezTo>
                    <a:pt x="15851" y="18543"/>
                    <a:pt x="15970" y="18598"/>
                    <a:pt x="16089" y="18598"/>
                  </a:cubicBezTo>
                  <a:cubicBezTo>
                    <a:pt x="16207" y="18598"/>
                    <a:pt x="16326" y="18543"/>
                    <a:pt x="16405" y="18432"/>
                  </a:cubicBezTo>
                  <a:lnTo>
                    <a:pt x="23467" y="10293"/>
                  </a:lnTo>
                  <a:lnTo>
                    <a:pt x="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29"/>
            <p:cNvSpPr/>
            <p:nvPr/>
          </p:nvSpPr>
          <p:spPr>
            <a:xfrm>
              <a:off x="7787387" y="638452"/>
              <a:ext cx="1036418" cy="274113"/>
            </a:xfrm>
            <a:custGeom>
              <a:avLst/>
              <a:gdLst/>
              <a:ahLst/>
              <a:cxnLst/>
              <a:rect l="l" t="t" r="r" b="b"/>
              <a:pathLst>
                <a:path w="32335" h="8552" extrusionOk="0">
                  <a:moveTo>
                    <a:pt x="1" y="1"/>
                  </a:moveTo>
                  <a:lnTo>
                    <a:pt x="25779" y="8551"/>
                  </a:lnTo>
                  <a:lnTo>
                    <a:pt x="32176" y="6113"/>
                  </a:lnTo>
                  <a:cubicBezTo>
                    <a:pt x="32335" y="6049"/>
                    <a:pt x="32303" y="5796"/>
                    <a:pt x="32145" y="5764"/>
                  </a:cubicBezTo>
                  <a:lnTo>
                    <a:pt x="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3" name="Google Shape;123;p29"/>
            <p:cNvSpPr/>
            <p:nvPr/>
          </p:nvSpPr>
          <p:spPr>
            <a:xfrm>
              <a:off x="5685192" y="3905948"/>
              <a:ext cx="2671704" cy="111703"/>
            </a:xfrm>
            <a:custGeom>
              <a:avLst/>
              <a:gdLst/>
              <a:ahLst/>
              <a:cxnLst/>
              <a:rect l="l" t="t" r="r" b="b"/>
              <a:pathLst>
                <a:path w="83354" h="3485" extrusionOk="0">
                  <a:moveTo>
                    <a:pt x="0" y="1"/>
                  </a:moveTo>
                  <a:lnTo>
                    <a:pt x="0" y="3484"/>
                  </a:lnTo>
                  <a:lnTo>
                    <a:pt x="83353" y="3484"/>
                  </a:lnTo>
                  <a:lnTo>
                    <a:pt x="83353" y="1"/>
                  </a:lnTo>
                  <a:close/>
                </a:path>
              </a:pathLst>
            </a:custGeom>
            <a:solidFill>
              <a:srgbClr val="514D96"/>
            </a:solidFill>
            <a:ln>
              <a:noFill/>
            </a:ln>
          </p:spPr>
          <p:txBody>
            <a:bodyPr spcFirstLastPara="1" wrap="square" lIns="121900" tIns="121900" rIns="121900" bIns="121900" anchor="ctr" anchorCtr="0">
              <a:noAutofit/>
            </a:bodyPr>
            <a:lstStyle/>
            <a:p>
              <a:endParaRPr sz="2400"/>
            </a:p>
          </p:txBody>
        </p:sp>
        <p:sp>
          <p:nvSpPr>
            <p:cNvPr id="124" name="Google Shape;124;p29"/>
            <p:cNvSpPr/>
            <p:nvPr/>
          </p:nvSpPr>
          <p:spPr>
            <a:xfrm>
              <a:off x="8059417" y="3585198"/>
              <a:ext cx="325878" cy="283536"/>
            </a:xfrm>
            <a:custGeom>
              <a:avLst/>
              <a:gdLst/>
              <a:ahLst/>
              <a:cxnLst/>
              <a:rect l="l" t="t" r="r" b="b"/>
              <a:pathLst>
                <a:path w="10167" h="8846" extrusionOk="0">
                  <a:moveTo>
                    <a:pt x="5353" y="1"/>
                  </a:moveTo>
                  <a:cubicBezTo>
                    <a:pt x="5353" y="1"/>
                    <a:pt x="1" y="3611"/>
                    <a:pt x="381" y="6556"/>
                  </a:cubicBezTo>
                  <a:cubicBezTo>
                    <a:pt x="639" y="8424"/>
                    <a:pt x="2644" y="8846"/>
                    <a:pt x="4602" y="8846"/>
                  </a:cubicBezTo>
                  <a:cubicBezTo>
                    <a:pt x="5764" y="8846"/>
                    <a:pt x="6910" y="8697"/>
                    <a:pt x="7665" y="8614"/>
                  </a:cubicBezTo>
                  <a:cubicBezTo>
                    <a:pt x="9692" y="8361"/>
                    <a:pt x="10103" y="6841"/>
                    <a:pt x="8963" y="4212"/>
                  </a:cubicBezTo>
                  <a:cubicBezTo>
                    <a:pt x="8647" y="3484"/>
                    <a:pt x="10167" y="2249"/>
                    <a:pt x="9217" y="1552"/>
                  </a:cubicBezTo>
                  <a:cubicBezTo>
                    <a:pt x="9125" y="1489"/>
                    <a:pt x="9017" y="1464"/>
                    <a:pt x="8896" y="1464"/>
                  </a:cubicBezTo>
                  <a:cubicBezTo>
                    <a:pt x="8397" y="1464"/>
                    <a:pt x="7677" y="1894"/>
                    <a:pt x="6992" y="1894"/>
                  </a:cubicBezTo>
                  <a:cubicBezTo>
                    <a:pt x="6342" y="1894"/>
                    <a:pt x="5723" y="1508"/>
                    <a:pt x="5353" y="1"/>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25" name="Google Shape;125;p29"/>
            <p:cNvSpPr/>
            <p:nvPr/>
          </p:nvSpPr>
          <p:spPr>
            <a:xfrm>
              <a:off x="8039128" y="3638085"/>
              <a:ext cx="285267" cy="176705"/>
            </a:xfrm>
            <a:custGeom>
              <a:avLst/>
              <a:gdLst/>
              <a:ahLst/>
              <a:cxnLst/>
              <a:rect l="l" t="t" r="r" b="b"/>
              <a:pathLst>
                <a:path w="8900" h="5513" extrusionOk="0">
                  <a:moveTo>
                    <a:pt x="4879" y="0"/>
                  </a:moveTo>
                  <a:cubicBezTo>
                    <a:pt x="4559" y="0"/>
                    <a:pt x="4074" y="262"/>
                    <a:pt x="3199" y="979"/>
                  </a:cubicBezTo>
                  <a:cubicBezTo>
                    <a:pt x="1" y="3639"/>
                    <a:pt x="1141" y="4336"/>
                    <a:pt x="2407" y="5159"/>
                  </a:cubicBezTo>
                  <a:cubicBezTo>
                    <a:pt x="2781" y="5405"/>
                    <a:pt x="3350" y="5512"/>
                    <a:pt x="3990" y="5512"/>
                  </a:cubicBezTo>
                  <a:cubicBezTo>
                    <a:pt x="5577" y="5512"/>
                    <a:pt x="7598" y="4854"/>
                    <a:pt x="8140" y="4019"/>
                  </a:cubicBezTo>
                  <a:cubicBezTo>
                    <a:pt x="8900" y="2879"/>
                    <a:pt x="7633" y="2277"/>
                    <a:pt x="6334" y="1422"/>
                  </a:cubicBezTo>
                  <a:cubicBezTo>
                    <a:pt x="5496" y="870"/>
                    <a:pt x="5463" y="0"/>
                    <a:pt x="4879"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26" name="Google Shape;126;p29"/>
            <p:cNvSpPr/>
            <p:nvPr/>
          </p:nvSpPr>
          <p:spPr>
            <a:xfrm>
              <a:off x="6015076" y="3511093"/>
              <a:ext cx="329532" cy="290364"/>
            </a:xfrm>
            <a:custGeom>
              <a:avLst/>
              <a:gdLst/>
              <a:ahLst/>
              <a:cxnLst/>
              <a:rect l="l" t="t" r="r" b="b"/>
              <a:pathLst>
                <a:path w="10281" h="9059" extrusionOk="0">
                  <a:moveTo>
                    <a:pt x="2597" y="1"/>
                  </a:moveTo>
                  <a:cubicBezTo>
                    <a:pt x="2597" y="1"/>
                    <a:pt x="0" y="4181"/>
                    <a:pt x="412" y="7031"/>
                  </a:cubicBezTo>
                  <a:cubicBezTo>
                    <a:pt x="637" y="8493"/>
                    <a:pt x="2239" y="9058"/>
                    <a:pt x="3998" y="9058"/>
                  </a:cubicBezTo>
                  <a:cubicBezTo>
                    <a:pt x="5708" y="9058"/>
                    <a:pt x="7567" y="8524"/>
                    <a:pt x="8456" y="7760"/>
                  </a:cubicBezTo>
                  <a:cubicBezTo>
                    <a:pt x="10281" y="6186"/>
                    <a:pt x="9105" y="1425"/>
                    <a:pt x="7289" y="1425"/>
                  </a:cubicBezTo>
                  <a:cubicBezTo>
                    <a:pt x="7277" y="1425"/>
                    <a:pt x="7265" y="1425"/>
                    <a:pt x="7253" y="1426"/>
                  </a:cubicBezTo>
                  <a:cubicBezTo>
                    <a:pt x="7215" y="1427"/>
                    <a:pt x="7177" y="1428"/>
                    <a:pt x="7139" y="1428"/>
                  </a:cubicBezTo>
                  <a:cubicBezTo>
                    <a:pt x="5330" y="1428"/>
                    <a:pt x="2597" y="1"/>
                    <a:pt x="2597"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27" name="Google Shape;127;p29"/>
            <p:cNvSpPr/>
            <p:nvPr/>
          </p:nvSpPr>
          <p:spPr>
            <a:xfrm>
              <a:off x="6402687" y="3316214"/>
              <a:ext cx="377771" cy="525757"/>
            </a:xfrm>
            <a:custGeom>
              <a:avLst/>
              <a:gdLst/>
              <a:ahLst/>
              <a:cxnLst/>
              <a:rect l="l" t="t" r="r" b="b"/>
              <a:pathLst>
                <a:path w="11786" h="16403" extrusionOk="0">
                  <a:moveTo>
                    <a:pt x="6244" y="0"/>
                  </a:moveTo>
                  <a:cubicBezTo>
                    <a:pt x="6244" y="0"/>
                    <a:pt x="1525" y="7664"/>
                    <a:pt x="543" y="11813"/>
                  </a:cubicBezTo>
                  <a:cubicBezTo>
                    <a:pt x="0" y="14186"/>
                    <a:pt x="1922" y="16403"/>
                    <a:pt x="4053" y="16403"/>
                  </a:cubicBezTo>
                  <a:cubicBezTo>
                    <a:pt x="5647" y="16403"/>
                    <a:pt x="7358" y="15161"/>
                    <a:pt x="8239" y="11813"/>
                  </a:cubicBezTo>
                  <a:cubicBezTo>
                    <a:pt x="10329" y="3959"/>
                    <a:pt x="11786" y="1172"/>
                    <a:pt x="11786" y="1172"/>
                  </a:cubicBezTo>
                  <a:lnTo>
                    <a:pt x="6244" y="0"/>
                  </a:ln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28" name="Google Shape;128;p29"/>
            <p:cNvSpPr/>
            <p:nvPr/>
          </p:nvSpPr>
          <p:spPr>
            <a:xfrm>
              <a:off x="6202872" y="3617860"/>
              <a:ext cx="474056" cy="244977"/>
            </a:xfrm>
            <a:custGeom>
              <a:avLst/>
              <a:gdLst/>
              <a:ahLst/>
              <a:cxnLst/>
              <a:rect l="l" t="t" r="r" b="b"/>
              <a:pathLst>
                <a:path w="14790" h="7643" extrusionOk="0">
                  <a:moveTo>
                    <a:pt x="7478" y="1"/>
                  </a:moveTo>
                  <a:cubicBezTo>
                    <a:pt x="5190" y="1"/>
                    <a:pt x="3136" y="343"/>
                    <a:pt x="3136" y="343"/>
                  </a:cubicBezTo>
                  <a:lnTo>
                    <a:pt x="0" y="5125"/>
                  </a:lnTo>
                  <a:cubicBezTo>
                    <a:pt x="0" y="5125"/>
                    <a:pt x="4222" y="7643"/>
                    <a:pt x="7893" y="7643"/>
                  </a:cubicBezTo>
                  <a:cubicBezTo>
                    <a:pt x="8257" y="7643"/>
                    <a:pt x="8615" y="7618"/>
                    <a:pt x="8963" y="7564"/>
                  </a:cubicBezTo>
                  <a:cubicBezTo>
                    <a:pt x="12858" y="6994"/>
                    <a:pt x="14790" y="5347"/>
                    <a:pt x="13428" y="2085"/>
                  </a:cubicBezTo>
                  <a:cubicBezTo>
                    <a:pt x="12719" y="404"/>
                    <a:pt x="9961" y="1"/>
                    <a:pt x="7478"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29" name="Google Shape;129;p29"/>
            <p:cNvSpPr/>
            <p:nvPr/>
          </p:nvSpPr>
          <p:spPr>
            <a:xfrm>
              <a:off x="6517531" y="3316214"/>
              <a:ext cx="261933" cy="517712"/>
            </a:xfrm>
            <a:custGeom>
              <a:avLst/>
              <a:gdLst/>
              <a:ahLst/>
              <a:cxnLst/>
              <a:rect l="l" t="t" r="r" b="b"/>
              <a:pathLst>
                <a:path w="8172" h="16152" extrusionOk="0">
                  <a:moveTo>
                    <a:pt x="2661" y="0"/>
                  </a:moveTo>
                  <a:cubicBezTo>
                    <a:pt x="2661" y="0"/>
                    <a:pt x="1394" y="2090"/>
                    <a:pt x="1" y="4687"/>
                  </a:cubicBezTo>
                  <a:cubicBezTo>
                    <a:pt x="1647" y="5764"/>
                    <a:pt x="4593" y="8773"/>
                    <a:pt x="1932" y="15518"/>
                  </a:cubicBezTo>
                  <a:cubicBezTo>
                    <a:pt x="1837" y="15740"/>
                    <a:pt x="1774" y="15930"/>
                    <a:pt x="1711" y="16151"/>
                  </a:cubicBezTo>
                  <a:cubicBezTo>
                    <a:pt x="2883" y="15613"/>
                    <a:pt x="4023" y="14315"/>
                    <a:pt x="4656" y="11813"/>
                  </a:cubicBezTo>
                  <a:cubicBezTo>
                    <a:pt x="6746" y="3959"/>
                    <a:pt x="8171" y="1140"/>
                    <a:pt x="8171" y="1140"/>
                  </a:cubicBezTo>
                  <a:lnTo>
                    <a:pt x="2661" y="0"/>
                  </a:ln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30" name="Google Shape;130;p29"/>
            <p:cNvSpPr/>
            <p:nvPr/>
          </p:nvSpPr>
          <p:spPr>
            <a:xfrm>
              <a:off x="6205917" y="3511093"/>
              <a:ext cx="181738" cy="210777"/>
            </a:xfrm>
            <a:custGeom>
              <a:avLst/>
              <a:gdLst/>
              <a:ahLst/>
              <a:cxnLst/>
              <a:rect l="l" t="t" r="r" b="b"/>
              <a:pathLst>
                <a:path w="5670" h="6576" extrusionOk="0">
                  <a:moveTo>
                    <a:pt x="3484" y="1"/>
                  </a:moveTo>
                  <a:cubicBezTo>
                    <a:pt x="3484" y="1"/>
                    <a:pt x="0" y="2946"/>
                    <a:pt x="2122" y="6018"/>
                  </a:cubicBezTo>
                  <a:cubicBezTo>
                    <a:pt x="2372" y="6375"/>
                    <a:pt x="2887" y="6576"/>
                    <a:pt x="3441" y="6576"/>
                  </a:cubicBezTo>
                  <a:cubicBezTo>
                    <a:pt x="4361" y="6576"/>
                    <a:pt x="5392" y="6024"/>
                    <a:pt x="5511" y="4719"/>
                  </a:cubicBezTo>
                  <a:cubicBezTo>
                    <a:pt x="5669" y="2629"/>
                    <a:pt x="5131" y="1616"/>
                    <a:pt x="3484" y="1"/>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31" name="Google Shape;131;p29"/>
            <p:cNvSpPr/>
            <p:nvPr/>
          </p:nvSpPr>
          <p:spPr>
            <a:xfrm>
              <a:off x="5969402" y="3576769"/>
              <a:ext cx="189847" cy="219047"/>
            </a:xfrm>
            <a:custGeom>
              <a:avLst/>
              <a:gdLst/>
              <a:ahLst/>
              <a:cxnLst/>
              <a:rect l="l" t="t" r="r" b="b"/>
              <a:pathLst>
                <a:path w="5923" h="6834" extrusionOk="0">
                  <a:moveTo>
                    <a:pt x="2390" y="0"/>
                  </a:moveTo>
                  <a:cubicBezTo>
                    <a:pt x="2122" y="0"/>
                    <a:pt x="1897" y="115"/>
                    <a:pt x="1742" y="359"/>
                  </a:cubicBezTo>
                  <a:cubicBezTo>
                    <a:pt x="1299" y="1055"/>
                    <a:pt x="1552" y="1594"/>
                    <a:pt x="1584" y="1594"/>
                  </a:cubicBezTo>
                  <a:cubicBezTo>
                    <a:pt x="317" y="2037"/>
                    <a:pt x="602" y="3177"/>
                    <a:pt x="602" y="3177"/>
                  </a:cubicBezTo>
                  <a:cubicBezTo>
                    <a:pt x="602" y="3177"/>
                    <a:pt x="0" y="3684"/>
                    <a:pt x="0" y="4507"/>
                  </a:cubicBezTo>
                  <a:cubicBezTo>
                    <a:pt x="30" y="5258"/>
                    <a:pt x="1626" y="6834"/>
                    <a:pt x="2763" y="6834"/>
                  </a:cubicBezTo>
                  <a:cubicBezTo>
                    <a:pt x="2825" y="6834"/>
                    <a:pt x="2886" y="6829"/>
                    <a:pt x="2946" y="6819"/>
                  </a:cubicBezTo>
                  <a:cubicBezTo>
                    <a:pt x="3706" y="6661"/>
                    <a:pt x="3611" y="5964"/>
                    <a:pt x="3611" y="5964"/>
                  </a:cubicBezTo>
                  <a:cubicBezTo>
                    <a:pt x="4687" y="5584"/>
                    <a:pt x="4466" y="4507"/>
                    <a:pt x="4466" y="4507"/>
                  </a:cubicBezTo>
                  <a:cubicBezTo>
                    <a:pt x="4466" y="4507"/>
                    <a:pt x="5922" y="4254"/>
                    <a:pt x="5067" y="2512"/>
                  </a:cubicBezTo>
                  <a:cubicBezTo>
                    <a:pt x="4291" y="959"/>
                    <a:pt x="3164" y="0"/>
                    <a:pt x="2390"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32" name="Google Shape;132;p29"/>
            <p:cNvSpPr/>
            <p:nvPr/>
          </p:nvSpPr>
          <p:spPr>
            <a:xfrm>
              <a:off x="6014051" y="3622379"/>
              <a:ext cx="104587" cy="103946"/>
            </a:xfrm>
            <a:custGeom>
              <a:avLst/>
              <a:gdLst/>
              <a:ahLst/>
              <a:cxnLst/>
              <a:rect l="l" t="t" r="r" b="b"/>
              <a:pathLst>
                <a:path w="3263" h="3243" extrusionOk="0">
                  <a:moveTo>
                    <a:pt x="166" y="0"/>
                  </a:moveTo>
                  <a:cubicBezTo>
                    <a:pt x="143" y="0"/>
                    <a:pt x="120" y="4"/>
                    <a:pt x="96" y="12"/>
                  </a:cubicBezTo>
                  <a:cubicBezTo>
                    <a:pt x="32" y="44"/>
                    <a:pt x="1" y="139"/>
                    <a:pt x="32" y="234"/>
                  </a:cubicBezTo>
                  <a:cubicBezTo>
                    <a:pt x="64" y="297"/>
                    <a:pt x="983" y="2387"/>
                    <a:pt x="3009" y="3242"/>
                  </a:cubicBezTo>
                  <a:lnTo>
                    <a:pt x="3073" y="3242"/>
                  </a:lnTo>
                  <a:cubicBezTo>
                    <a:pt x="3136" y="3242"/>
                    <a:pt x="3168" y="3211"/>
                    <a:pt x="3199" y="3147"/>
                  </a:cubicBezTo>
                  <a:cubicBezTo>
                    <a:pt x="3263" y="3084"/>
                    <a:pt x="3199" y="2989"/>
                    <a:pt x="3136" y="2926"/>
                  </a:cubicBezTo>
                  <a:cubicBezTo>
                    <a:pt x="1236" y="2134"/>
                    <a:pt x="349" y="107"/>
                    <a:pt x="318" y="107"/>
                  </a:cubicBezTo>
                  <a:cubicBezTo>
                    <a:pt x="294" y="36"/>
                    <a:pt x="234" y="0"/>
                    <a:pt x="166"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33" name="Google Shape;133;p29"/>
            <p:cNvSpPr/>
            <p:nvPr/>
          </p:nvSpPr>
          <p:spPr>
            <a:xfrm>
              <a:off x="5983601" y="3678183"/>
              <a:ext cx="102568" cy="93818"/>
            </a:xfrm>
            <a:custGeom>
              <a:avLst/>
              <a:gdLst/>
              <a:ahLst/>
              <a:cxnLst/>
              <a:rect l="l" t="t" r="r" b="b"/>
              <a:pathLst>
                <a:path w="3200" h="2927" extrusionOk="0">
                  <a:moveTo>
                    <a:pt x="203" y="1"/>
                  </a:moveTo>
                  <a:cubicBezTo>
                    <a:pt x="178" y="1"/>
                    <a:pt x="153" y="5"/>
                    <a:pt x="127" y="13"/>
                  </a:cubicBezTo>
                  <a:cubicBezTo>
                    <a:pt x="32" y="45"/>
                    <a:pt x="1" y="140"/>
                    <a:pt x="64" y="235"/>
                  </a:cubicBezTo>
                  <a:cubicBezTo>
                    <a:pt x="96" y="298"/>
                    <a:pt x="919" y="2040"/>
                    <a:pt x="2946" y="2927"/>
                  </a:cubicBezTo>
                  <a:lnTo>
                    <a:pt x="3009" y="2927"/>
                  </a:lnTo>
                  <a:cubicBezTo>
                    <a:pt x="3073" y="2927"/>
                    <a:pt x="3136" y="2895"/>
                    <a:pt x="3168" y="2832"/>
                  </a:cubicBezTo>
                  <a:cubicBezTo>
                    <a:pt x="3199" y="2737"/>
                    <a:pt x="3168" y="2642"/>
                    <a:pt x="3073" y="2610"/>
                  </a:cubicBezTo>
                  <a:cubicBezTo>
                    <a:pt x="1173" y="1787"/>
                    <a:pt x="349" y="108"/>
                    <a:pt x="349" y="76"/>
                  </a:cubicBezTo>
                  <a:cubicBezTo>
                    <a:pt x="326" y="30"/>
                    <a:pt x="269" y="1"/>
                    <a:pt x="203"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34" name="Google Shape;134;p29"/>
            <p:cNvSpPr/>
            <p:nvPr/>
          </p:nvSpPr>
          <p:spPr>
            <a:xfrm>
              <a:off x="7397597" y="3316214"/>
              <a:ext cx="377803" cy="525757"/>
            </a:xfrm>
            <a:custGeom>
              <a:avLst/>
              <a:gdLst/>
              <a:ahLst/>
              <a:cxnLst/>
              <a:rect l="l" t="t" r="r" b="b"/>
              <a:pathLst>
                <a:path w="11787" h="16403" extrusionOk="0">
                  <a:moveTo>
                    <a:pt x="5543" y="0"/>
                  </a:moveTo>
                  <a:lnTo>
                    <a:pt x="1" y="1172"/>
                  </a:lnTo>
                  <a:cubicBezTo>
                    <a:pt x="1" y="1172"/>
                    <a:pt x="1458" y="3959"/>
                    <a:pt x="3516" y="11813"/>
                  </a:cubicBezTo>
                  <a:cubicBezTo>
                    <a:pt x="4411" y="15161"/>
                    <a:pt x="6129" y="16403"/>
                    <a:pt x="7728" y="16403"/>
                  </a:cubicBezTo>
                  <a:cubicBezTo>
                    <a:pt x="9864" y="16403"/>
                    <a:pt x="11787" y="14186"/>
                    <a:pt x="11243" y="11813"/>
                  </a:cubicBezTo>
                  <a:cubicBezTo>
                    <a:pt x="10262" y="7664"/>
                    <a:pt x="5543" y="0"/>
                    <a:pt x="5543"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35" name="Google Shape;135;p29"/>
            <p:cNvSpPr/>
            <p:nvPr/>
          </p:nvSpPr>
          <p:spPr>
            <a:xfrm>
              <a:off x="7551898" y="3616610"/>
              <a:ext cx="753170" cy="344212"/>
            </a:xfrm>
            <a:custGeom>
              <a:avLst/>
              <a:gdLst/>
              <a:ahLst/>
              <a:cxnLst/>
              <a:rect l="l" t="t" r="r" b="b"/>
              <a:pathLst>
                <a:path w="23498" h="10739" extrusionOk="0">
                  <a:moveTo>
                    <a:pt x="5812" y="1"/>
                  </a:moveTo>
                  <a:cubicBezTo>
                    <a:pt x="4552" y="1"/>
                    <a:pt x="3458" y="125"/>
                    <a:pt x="2661" y="414"/>
                  </a:cubicBezTo>
                  <a:cubicBezTo>
                    <a:pt x="919" y="1047"/>
                    <a:pt x="0" y="4848"/>
                    <a:pt x="1394" y="7033"/>
                  </a:cubicBezTo>
                  <a:cubicBezTo>
                    <a:pt x="2787" y="9218"/>
                    <a:pt x="13080" y="10738"/>
                    <a:pt x="18305" y="10738"/>
                  </a:cubicBezTo>
                  <a:cubicBezTo>
                    <a:pt x="18319" y="10738"/>
                    <a:pt x="18333" y="10738"/>
                    <a:pt x="18346" y="10738"/>
                  </a:cubicBezTo>
                  <a:cubicBezTo>
                    <a:pt x="23497" y="10738"/>
                    <a:pt x="23173" y="4780"/>
                    <a:pt x="19730" y="3011"/>
                  </a:cubicBezTo>
                  <a:cubicBezTo>
                    <a:pt x="17052" y="1622"/>
                    <a:pt x="10356" y="1"/>
                    <a:pt x="5812" y="1"/>
                  </a:cubicBezTo>
                  <a:close/>
                </a:path>
              </a:pathLst>
            </a:custGeom>
            <a:solidFill>
              <a:srgbClr val="C9C9C9"/>
            </a:solidFill>
            <a:ln>
              <a:noFill/>
            </a:ln>
          </p:spPr>
          <p:txBody>
            <a:bodyPr spcFirstLastPara="1" wrap="square" lIns="121900" tIns="121900" rIns="121900" bIns="121900" anchor="ctr" anchorCtr="0">
              <a:noAutofit/>
            </a:bodyPr>
            <a:lstStyle/>
            <a:p>
              <a:endParaRPr sz="2400"/>
            </a:p>
          </p:txBody>
        </p:sp>
        <p:sp>
          <p:nvSpPr>
            <p:cNvPr id="136" name="Google Shape;136;p29"/>
            <p:cNvSpPr/>
            <p:nvPr/>
          </p:nvSpPr>
          <p:spPr>
            <a:xfrm>
              <a:off x="7416892" y="3316214"/>
              <a:ext cx="237573" cy="525821"/>
            </a:xfrm>
            <a:custGeom>
              <a:avLst/>
              <a:gdLst/>
              <a:ahLst/>
              <a:cxnLst/>
              <a:rect l="l" t="t" r="r" b="b"/>
              <a:pathLst>
                <a:path w="7412" h="16405" extrusionOk="0">
                  <a:moveTo>
                    <a:pt x="4941" y="0"/>
                  </a:moveTo>
                  <a:lnTo>
                    <a:pt x="3484" y="317"/>
                  </a:lnTo>
                  <a:lnTo>
                    <a:pt x="0" y="2534"/>
                  </a:lnTo>
                  <a:cubicBezTo>
                    <a:pt x="602" y="4054"/>
                    <a:pt x="1647" y="6967"/>
                    <a:pt x="2914" y="11813"/>
                  </a:cubicBezTo>
                  <a:cubicBezTo>
                    <a:pt x="3769" y="15075"/>
                    <a:pt x="5416" y="16310"/>
                    <a:pt x="6968" y="16405"/>
                  </a:cubicBezTo>
                  <a:cubicBezTo>
                    <a:pt x="5954" y="14821"/>
                    <a:pt x="5004" y="12668"/>
                    <a:pt x="5068" y="10198"/>
                  </a:cubicBezTo>
                  <a:cubicBezTo>
                    <a:pt x="5163" y="6619"/>
                    <a:pt x="6556" y="5004"/>
                    <a:pt x="7411" y="4339"/>
                  </a:cubicBezTo>
                  <a:cubicBezTo>
                    <a:pt x="6113" y="1932"/>
                    <a:pt x="4941" y="0"/>
                    <a:pt x="4941"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37" name="Google Shape;137;p29"/>
            <p:cNvSpPr/>
            <p:nvPr/>
          </p:nvSpPr>
          <p:spPr>
            <a:xfrm>
              <a:off x="7225058" y="2993926"/>
              <a:ext cx="449697" cy="549700"/>
            </a:xfrm>
            <a:custGeom>
              <a:avLst/>
              <a:gdLst/>
              <a:ahLst/>
              <a:cxnLst/>
              <a:rect l="l" t="t" r="r" b="b"/>
              <a:pathLst>
                <a:path w="14030" h="17150" extrusionOk="0">
                  <a:moveTo>
                    <a:pt x="1016" y="1"/>
                  </a:moveTo>
                  <a:cubicBezTo>
                    <a:pt x="515" y="1"/>
                    <a:pt x="0" y="301"/>
                    <a:pt x="0" y="301"/>
                  </a:cubicBezTo>
                  <a:lnTo>
                    <a:pt x="7854" y="17149"/>
                  </a:lnTo>
                  <a:cubicBezTo>
                    <a:pt x="12034" y="15027"/>
                    <a:pt x="14029" y="12652"/>
                    <a:pt x="14029" y="12652"/>
                  </a:cubicBezTo>
                  <a:cubicBezTo>
                    <a:pt x="11528" y="8789"/>
                    <a:pt x="8614" y="4703"/>
                    <a:pt x="6619" y="3056"/>
                  </a:cubicBezTo>
                  <a:cubicBezTo>
                    <a:pt x="4782" y="1505"/>
                    <a:pt x="3072" y="681"/>
                    <a:pt x="1330" y="48"/>
                  </a:cubicBezTo>
                  <a:cubicBezTo>
                    <a:pt x="1230" y="14"/>
                    <a:pt x="1123" y="1"/>
                    <a:pt x="1016" y="1"/>
                  </a:cubicBezTo>
                  <a:close/>
                </a:path>
              </a:pathLst>
            </a:custGeom>
            <a:solidFill>
              <a:srgbClr val="D77EAD"/>
            </a:solidFill>
            <a:ln>
              <a:noFill/>
            </a:ln>
          </p:spPr>
          <p:txBody>
            <a:bodyPr spcFirstLastPara="1" wrap="square" lIns="121900" tIns="121900" rIns="121900" bIns="121900" anchor="ctr" anchorCtr="0">
              <a:noAutofit/>
            </a:bodyPr>
            <a:lstStyle/>
            <a:p>
              <a:endParaRPr sz="2400"/>
            </a:p>
          </p:txBody>
        </p:sp>
        <p:sp>
          <p:nvSpPr>
            <p:cNvPr id="138" name="Google Shape;138;p29"/>
            <p:cNvSpPr/>
            <p:nvPr/>
          </p:nvSpPr>
          <p:spPr>
            <a:xfrm>
              <a:off x="6509422" y="3000529"/>
              <a:ext cx="393861" cy="543098"/>
            </a:xfrm>
            <a:custGeom>
              <a:avLst/>
              <a:gdLst/>
              <a:ahLst/>
              <a:cxnLst/>
              <a:rect l="l" t="t" r="r" b="b"/>
              <a:pathLst>
                <a:path w="12288" h="16944" extrusionOk="0">
                  <a:moveTo>
                    <a:pt x="11655" y="0"/>
                  </a:moveTo>
                  <a:cubicBezTo>
                    <a:pt x="11655" y="0"/>
                    <a:pt x="9564" y="570"/>
                    <a:pt x="6556" y="3357"/>
                  </a:cubicBezTo>
                  <a:cubicBezTo>
                    <a:pt x="4814" y="4972"/>
                    <a:pt x="2154" y="8963"/>
                    <a:pt x="0" y="12414"/>
                  </a:cubicBezTo>
                  <a:cubicBezTo>
                    <a:pt x="0" y="12414"/>
                    <a:pt x="1710" y="15296"/>
                    <a:pt x="6144" y="16943"/>
                  </a:cubicBezTo>
                  <a:lnTo>
                    <a:pt x="12288" y="475"/>
                  </a:lnTo>
                  <a:lnTo>
                    <a:pt x="11655" y="0"/>
                  </a:lnTo>
                  <a:close/>
                </a:path>
              </a:pathLst>
            </a:custGeom>
            <a:solidFill>
              <a:srgbClr val="D77EAD"/>
            </a:solidFill>
            <a:ln>
              <a:noFill/>
            </a:ln>
          </p:spPr>
          <p:txBody>
            <a:bodyPr spcFirstLastPara="1" wrap="square" lIns="121900" tIns="121900" rIns="121900" bIns="121900" anchor="ctr" anchorCtr="0">
              <a:noAutofit/>
            </a:bodyPr>
            <a:lstStyle/>
            <a:p>
              <a:endParaRPr sz="2400"/>
            </a:p>
          </p:txBody>
        </p:sp>
        <p:sp>
          <p:nvSpPr>
            <p:cNvPr id="139" name="Google Shape;139;p29"/>
            <p:cNvSpPr/>
            <p:nvPr/>
          </p:nvSpPr>
          <p:spPr>
            <a:xfrm>
              <a:off x="6881936" y="2813759"/>
              <a:ext cx="375623" cy="430401"/>
            </a:xfrm>
            <a:custGeom>
              <a:avLst/>
              <a:gdLst/>
              <a:ahLst/>
              <a:cxnLst/>
              <a:rect l="l" t="t" r="r" b="b"/>
              <a:pathLst>
                <a:path w="11719" h="13428" extrusionOk="0">
                  <a:moveTo>
                    <a:pt x="5860" y="0"/>
                  </a:moveTo>
                  <a:cubicBezTo>
                    <a:pt x="2598" y="0"/>
                    <a:pt x="1" y="3009"/>
                    <a:pt x="1" y="6714"/>
                  </a:cubicBezTo>
                  <a:cubicBezTo>
                    <a:pt x="1" y="10451"/>
                    <a:pt x="2598" y="13428"/>
                    <a:pt x="5860" y="13428"/>
                  </a:cubicBezTo>
                  <a:cubicBezTo>
                    <a:pt x="9090" y="13428"/>
                    <a:pt x="11718" y="10451"/>
                    <a:pt x="11718" y="6714"/>
                  </a:cubicBezTo>
                  <a:cubicBezTo>
                    <a:pt x="11718" y="3009"/>
                    <a:pt x="9090" y="0"/>
                    <a:pt x="5860"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40" name="Google Shape;140;p29"/>
            <p:cNvSpPr/>
            <p:nvPr/>
          </p:nvSpPr>
          <p:spPr>
            <a:xfrm>
              <a:off x="6651511" y="2971072"/>
              <a:ext cx="889265" cy="978563"/>
            </a:xfrm>
            <a:custGeom>
              <a:avLst/>
              <a:gdLst/>
              <a:ahLst/>
              <a:cxnLst/>
              <a:rect l="l" t="t" r="r" b="b"/>
              <a:pathLst>
                <a:path w="27744" h="30530" extrusionOk="0">
                  <a:moveTo>
                    <a:pt x="18274" y="1"/>
                  </a:moveTo>
                  <a:cubicBezTo>
                    <a:pt x="18274" y="1"/>
                    <a:pt x="19129" y="5480"/>
                    <a:pt x="13049" y="5480"/>
                  </a:cubicBezTo>
                  <a:cubicBezTo>
                    <a:pt x="6968" y="5480"/>
                    <a:pt x="7887" y="1"/>
                    <a:pt x="7887" y="1"/>
                  </a:cubicBezTo>
                  <a:lnTo>
                    <a:pt x="7887" y="1"/>
                  </a:lnTo>
                  <a:cubicBezTo>
                    <a:pt x="951" y="8710"/>
                    <a:pt x="128" y="25938"/>
                    <a:pt x="1" y="28598"/>
                  </a:cubicBezTo>
                  <a:lnTo>
                    <a:pt x="12922" y="30530"/>
                  </a:lnTo>
                  <a:lnTo>
                    <a:pt x="27743" y="28598"/>
                  </a:lnTo>
                  <a:cubicBezTo>
                    <a:pt x="23531" y="2186"/>
                    <a:pt x="18749" y="413"/>
                    <a:pt x="18274" y="1"/>
                  </a:cubicBezTo>
                  <a:close/>
                </a:path>
              </a:pathLst>
            </a:custGeom>
            <a:solidFill>
              <a:srgbClr val="D77EAD"/>
            </a:solidFill>
            <a:ln>
              <a:noFill/>
            </a:ln>
          </p:spPr>
          <p:txBody>
            <a:bodyPr spcFirstLastPara="1" wrap="square" lIns="121900" tIns="121900" rIns="121900" bIns="121900" anchor="ctr" anchorCtr="0">
              <a:noAutofit/>
            </a:bodyPr>
            <a:lstStyle/>
            <a:p>
              <a:endParaRPr sz="2400"/>
            </a:p>
          </p:txBody>
        </p:sp>
        <p:sp>
          <p:nvSpPr>
            <p:cNvPr id="141" name="Google Shape;141;p29"/>
            <p:cNvSpPr/>
            <p:nvPr/>
          </p:nvSpPr>
          <p:spPr>
            <a:xfrm>
              <a:off x="7035211" y="3160887"/>
              <a:ext cx="53848" cy="162442"/>
            </a:xfrm>
            <a:custGeom>
              <a:avLst/>
              <a:gdLst/>
              <a:ahLst/>
              <a:cxnLst/>
              <a:rect l="l" t="t" r="r" b="b"/>
              <a:pathLst>
                <a:path w="1680" h="5068" extrusionOk="0">
                  <a:moveTo>
                    <a:pt x="128" y="1"/>
                  </a:moveTo>
                  <a:cubicBezTo>
                    <a:pt x="64" y="1"/>
                    <a:pt x="1" y="64"/>
                    <a:pt x="1" y="159"/>
                  </a:cubicBezTo>
                  <a:lnTo>
                    <a:pt x="1" y="4625"/>
                  </a:lnTo>
                  <a:cubicBezTo>
                    <a:pt x="1" y="4720"/>
                    <a:pt x="33" y="4815"/>
                    <a:pt x="96" y="4878"/>
                  </a:cubicBezTo>
                  <a:cubicBezTo>
                    <a:pt x="254" y="5005"/>
                    <a:pt x="571" y="5068"/>
                    <a:pt x="888" y="5068"/>
                  </a:cubicBezTo>
                  <a:cubicBezTo>
                    <a:pt x="1173" y="5068"/>
                    <a:pt x="1458" y="5005"/>
                    <a:pt x="1553" y="5005"/>
                  </a:cubicBezTo>
                  <a:cubicBezTo>
                    <a:pt x="1616" y="5005"/>
                    <a:pt x="1679" y="4910"/>
                    <a:pt x="1679" y="4815"/>
                  </a:cubicBezTo>
                  <a:cubicBezTo>
                    <a:pt x="1648" y="4751"/>
                    <a:pt x="1584" y="4688"/>
                    <a:pt x="1489" y="4688"/>
                  </a:cubicBezTo>
                  <a:cubicBezTo>
                    <a:pt x="1299" y="4720"/>
                    <a:pt x="1046" y="4743"/>
                    <a:pt x="820" y="4743"/>
                  </a:cubicBezTo>
                  <a:cubicBezTo>
                    <a:pt x="595" y="4743"/>
                    <a:pt x="397" y="4720"/>
                    <a:pt x="318" y="4656"/>
                  </a:cubicBezTo>
                  <a:cubicBezTo>
                    <a:pt x="286" y="4625"/>
                    <a:pt x="286" y="4625"/>
                    <a:pt x="286" y="4625"/>
                  </a:cubicBezTo>
                  <a:lnTo>
                    <a:pt x="286" y="159"/>
                  </a:lnTo>
                  <a:cubicBezTo>
                    <a:pt x="286" y="64"/>
                    <a:pt x="223" y="1"/>
                    <a:pt x="128" y="1"/>
                  </a:cubicBezTo>
                  <a:close/>
                </a:path>
              </a:pathLst>
            </a:custGeom>
            <a:solidFill>
              <a:srgbClr val="C96FA2"/>
            </a:solidFill>
            <a:ln>
              <a:noFill/>
            </a:ln>
          </p:spPr>
          <p:txBody>
            <a:bodyPr spcFirstLastPara="1" wrap="square" lIns="121900" tIns="121900" rIns="121900" bIns="121900" anchor="ctr" anchorCtr="0">
              <a:noAutofit/>
            </a:bodyPr>
            <a:lstStyle/>
            <a:p>
              <a:endParaRPr sz="2400"/>
            </a:p>
          </p:txBody>
        </p:sp>
        <p:sp>
          <p:nvSpPr>
            <p:cNvPr id="142" name="Google Shape;142;p29"/>
            <p:cNvSpPr/>
            <p:nvPr/>
          </p:nvSpPr>
          <p:spPr>
            <a:xfrm>
              <a:off x="6646446" y="3391056"/>
              <a:ext cx="78208" cy="501750"/>
            </a:xfrm>
            <a:custGeom>
              <a:avLst/>
              <a:gdLst/>
              <a:ahLst/>
              <a:cxnLst/>
              <a:rect l="l" t="t" r="r" b="b"/>
              <a:pathLst>
                <a:path w="2440" h="15654" extrusionOk="0">
                  <a:moveTo>
                    <a:pt x="2263" y="1"/>
                  </a:moveTo>
                  <a:cubicBezTo>
                    <a:pt x="2187" y="1"/>
                    <a:pt x="2122" y="57"/>
                    <a:pt x="2122" y="135"/>
                  </a:cubicBezTo>
                  <a:cubicBezTo>
                    <a:pt x="1109" y="4917"/>
                    <a:pt x="127" y="10079"/>
                    <a:pt x="1" y="15495"/>
                  </a:cubicBezTo>
                  <a:cubicBezTo>
                    <a:pt x="1" y="15558"/>
                    <a:pt x="64" y="15622"/>
                    <a:pt x="159" y="15653"/>
                  </a:cubicBezTo>
                  <a:cubicBezTo>
                    <a:pt x="222" y="15653"/>
                    <a:pt x="286" y="15558"/>
                    <a:pt x="286" y="15495"/>
                  </a:cubicBezTo>
                  <a:cubicBezTo>
                    <a:pt x="412" y="10111"/>
                    <a:pt x="1426" y="4981"/>
                    <a:pt x="2407" y="199"/>
                  </a:cubicBezTo>
                  <a:cubicBezTo>
                    <a:pt x="2439" y="104"/>
                    <a:pt x="2376" y="9"/>
                    <a:pt x="2312" y="9"/>
                  </a:cubicBezTo>
                  <a:cubicBezTo>
                    <a:pt x="2296" y="3"/>
                    <a:pt x="2279" y="1"/>
                    <a:pt x="2263" y="1"/>
                  </a:cubicBezTo>
                  <a:close/>
                </a:path>
              </a:pathLst>
            </a:custGeom>
            <a:solidFill>
              <a:srgbClr val="C96FA2"/>
            </a:solidFill>
            <a:ln>
              <a:noFill/>
            </a:ln>
          </p:spPr>
          <p:txBody>
            <a:bodyPr spcFirstLastPara="1" wrap="square" lIns="121900" tIns="121900" rIns="121900" bIns="121900" anchor="ctr" anchorCtr="0">
              <a:noAutofit/>
            </a:bodyPr>
            <a:lstStyle/>
            <a:p>
              <a:endParaRPr sz="2400"/>
            </a:p>
          </p:txBody>
        </p:sp>
        <p:sp>
          <p:nvSpPr>
            <p:cNvPr id="143" name="Google Shape;143;p29"/>
            <p:cNvSpPr/>
            <p:nvPr/>
          </p:nvSpPr>
          <p:spPr>
            <a:xfrm>
              <a:off x="7436188" y="3394101"/>
              <a:ext cx="109652" cy="498705"/>
            </a:xfrm>
            <a:custGeom>
              <a:avLst/>
              <a:gdLst/>
              <a:ahLst/>
              <a:cxnLst/>
              <a:rect l="l" t="t" r="r" b="b"/>
              <a:pathLst>
                <a:path w="3421" h="15559" extrusionOk="0">
                  <a:moveTo>
                    <a:pt x="164" y="0"/>
                  </a:moveTo>
                  <a:cubicBezTo>
                    <a:pt x="151" y="0"/>
                    <a:pt x="138" y="3"/>
                    <a:pt x="127" y="9"/>
                  </a:cubicBezTo>
                  <a:cubicBezTo>
                    <a:pt x="32" y="40"/>
                    <a:pt x="0" y="104"/>
                    <a:pt x="0" y="199"/>
                  </a:cubicBezTo>
                  <a:cubicBezTo>
                    <a:pt x="1172" y="4506"/>
                    <a:pt x="2154" y="9351"/>
                    <a:pt x="3135" y="15400"/>
                  </a:cubicBezTo>
                  <a:cubicBezTo>
                    <a:pt x="3135" y="15495"/>
                    <a:pt x="3199" y="15558"/>
                    <a:pt x="3262" y="15558"/>
                  </a:cubicBezTo>
                  <a:cubicBezTo>
                    <a:pt x="3262" y="15558"/>
                    <a:pt x="3294" y="15527"/>
                    <a:pt x="3294" y="15527"/>
                  </a:cubicBezTo>
                  <a:cubicBezTo>
                    <a:pt x="3389" y="15527"/>
                    <a:pt x="3420" y="15432"/>
                    <a:pt x="3420" y="15368"/>
                  </a:cubicBezTo>
                  <a:cubicBezTo>
                    <a:pt x="2439" y="9288"/>
                    <a:pt x="1457" y="4442"/>
                    <a:pt x="317" y="104"/>
                  </a:cubicBezTo>
                  <a:cubicBezTo>
                    <a:pt x="291" y="52"/>
                    <a:pt x="223" y="0"/>
                    <a:pt x="164" y="0"/>
                  </a:cubicBezTo>
                  <a:close/>
                </a:path>
              </a:pathLst>
            </a:custGeom>
            <a:solidFill>
              <a:srgbClr val="C96FA2"/>
            </a:solidFill>
            <a:ln>
              <a:noFill/>
            </a:ln>
          </p:spPr>
          <p:txBody>
            <a:bodyPr spcFirstLastPara="1" wrap="square" lIns="121900" tIns="121900" rIns="121900" bIns="121900" anchor="ctr" anchorCtr="0">
              <a:noAutofit/>
            </a:bodyPr>
            <a:lstStyle/>
            <a:p>
              <a:endParaRPr sz="2400"/>
            </a:p>
          </p:txBody>
        </p:sp>
        <p:sp>
          <p:nvSpPr>
            <p:cNvPr id="144" name="Google Shape;144;p29"/>
            <p:cNvSpPr/>
            <p:nvPr/>
          </p:nvSpPr>
          <p:spPr>
            <a:xfrm>
              <a:off x="7069732" y="2971072"/>
              <a:ext cx="237221" cy="298665"/>
            </a:xfrm>
            <a:custGeom>
              <a:avLst/>
              <a:gdLst/>
              <a:ahLst/>
              <a:cxnLst/>
              <a:rect l="l" t="t" r="r" b="b"/>
              <a:pathLst>
                <a:path w="7401" h="9318" extrusionOk="0">
                  <a:moveTo>
                    <a:pt x="5226" y="1"/>
                  </a:moveTo>
                  <a:cubicBezTo>
                    <a:pt x="5226" y="1"/>
                    <a:pt x="5701" y="4340"/>
                    <a:pt x="1" y="5480"/>
                  </a:cubicBezTo>
                  <a:cubicBezTo>
                    <a:pt x="1" y="5480"/>
                    <a:pt x="1901" y="8045"/>
                    <a:pt x="5131" y="9311"/>
                  </a:cubicBezTo>
                  <a:cubicBezTo>
                    <a:pt x="5141" y="9316"/>
                    <a:pt x="5153" y="9318"/>
                    <a:pt x="5165" y="9318"/>
                  </a:cubicBezTo>
                  <a:cubicBezTo>
                    <a:pt x="5612" y="9318"/>
                    <a:pt x="7400" y="6532"/>
                    <a:pt x="7000" y="1078"/>
                  </a:cubicBezTo>
                  <a:cubicBezTo>
                    <a:pt x="6968" y="539"/>
                    <a:pt x="5226" y="1"/>
                    <a:pt x="5226"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145" name="Google Shape;145;p29"/>
            <p:cNvSpPr/>
            <p:nvPr/>
          </p:nvSpPr>
          <p:spPr>
            <a:xfrm>
              <a:off x="6833569" y="2971072"/>
              <a:ext cx="237221" cy="300652"/>
            </a:xfrm>
            <a:custGeom>
              <a:avLst/>
              <a:gdLst/>
              <a:ahLst/>
              <a:cxnLst/>
              <a:rect l="l" t="t" r="r" b="b"/>
              <a:pathLst>
                <a:path w="7401" h="9380" extrusionOk="0">
                  <a:moveTo>
                    <a:pt x="2175" y="1"/>
                  </a:moveTo>
                  <a:cubicBezTo>
                    <a:pt x="2175" y="1"/>
                    <a:pt x="465" y="856"/>
                    <a:pt x="433" y="1394"/>
                  </a:cubicBezTo>
                  <a:cubicBezTo>
                    <a:pt x="0" y="6865"/>
                    <a:pt x="2373" y="9379"/>
                    <a:pt x="2841" y="9379"/>
                  </a:cubicBezTo>
                  <a:cubicBezTo>
                    <a:pt x="2852" y="9379"/>
                    <a:pt x="2863" y="9378"/>
                    <a:pt x="2872" y="9375"/>
                  </a:cubicBezTo>
                  <a:cubicBezTo>
                    <a:pt x="5247" y="8805"/>
                    <a:pt x="7400" y="5480"/>
                    <a:pt x="7400" y="5480"/>
                  </a:cubicBezTo>
                  <a:cubicBezTo>
                    <a:pt x="2175" y="4910"/>
                    <a:pt x="2175" y="1"/>
                    <a:pt x="2175"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146" name="Google Shape;146;p29"/>
            <p:cNvSpPr/>
            <p:nvPr/>
          </p:nvSpPr>
          <p:spPr>
            <a:xfrm>
              <a:off x="6054661" y="879006"/>
              <a:ext cx="2056585" cy="1893181"/>
            </a:xfrm>
            <a:custGeom>
              <a:avLst/>
              <a:gdLst/>
              <a:ahLst/>
              <a:cxnLst/>
              <a:rect l="l" t="t" r="r" b="b"/>
              <a:pathLst>
                <a:path w="64163" h="59065" extrusionOk="0">
                  <a:moveTo>
                    <a:pt x="33513" y="0"/>
                  </a:moveTo>
                  <a:cubicBezTo>
                    <a:pt x="33426" y="0"/>
                    <a:pt x="33340" y="1"/>
                    <a:pt x="33253" y="1"/>
                  </a:cubicBezTo>
                  <a:cubicBezTo>
                    <a:pt x="15993" y="160"/>
                    <a:pt x="761" y="11845"/>
                    <a:pt x="254" y="30087"/>
                  </a:cubicBezTo>
                  <a:cubicBezTo>
                    <a:pt x="1" y="39461"/>
                    <a:pt x="4973" y="46586"/>
                    <a:pt x="9058" y="50703"/>
                  </a:cubicBezTo>
                  <a:cubicBezTo>
                    <a:pt x="14752" y="56491"/>
                    <a:pt x="23662" y="59065"/>
                    <a:pt x="33617" y="59065"/>
                  </a:cubicBezTo>
                  <a:cubicBezTo>
                    <a:pt x="33739" y="59065"/>
                    <a:pt x="33860" y="59065"/>
                    <a:pt x="33981" y="59064"/>
                  </a:cubicBezTo>
                  <a:cubicBezTo>
                    <a:pt x="45952" y="58969"/>
                    <a:pt x="53775" y="55517"/>
                    <a:pt x="58905" y="47093"/>
                  </a:cubicBezTo>
                  <a:cubicBezTo>
                    <a:pt x="61185" y="43388"/>
                    <a:pt x="64162" y="36262"/>
                    <a:pt x="64099" y="30657"/>
                  </a:cubicBezTo>
                  <a:cubicBezTo>
                    <a:pt x="63878" y="12476"/>
                    <a:pt x="50647" y="0"/>
                    <a:pt x="33513" y="0"/>
                  </a:cubicBezTo>
                  <a:close/>
                </a:path>
              </a:pathLst>
            </a:custGeom>
            <a:solidFill>
              <a:srgbClr val="514D96"/>
            </a:solidFill>
            <a:ln>
              <a:noFill/>
            </a:ln>
          </p:spPr>
          <p:txBody>
            <a:bodyPr spcFirstLastPara="1" wrap="square" lIns="121900" tIns="121900" rIns="121900" bIns="121900" anchor="ctr" anchorCtr="0">
              <a:noAutofit/>
            </a:bodyPr>
            <a:lstStyle/>
            <a:p>
              <a:endParaRPr sz="2400"/>
            </a:p>
          </p:txBody>
        </p:sp>
        <p:sp>
          <p:nvSpPr>
            <p:cNvPr id="147" name="Google Shape;147;p29"/>
            <p:cNvSpPr/>
            <p:nvPr/>
          </p:nvSpPr>
          <p:spPr>
            <a:xfrm>
              <a:off x="6120657" y="2260789"/>
              <a:ext cx="333987" cy="430721"/>
            </a:xfrm>
            <a:custGeom>
              <a:avLst/>
              <a:gdLst/>
              <a:ahLst/>
              <a:cxnLst/>
              <a:rect l="l" t="t" r="r" b="b"/>
              <a:pathLst>
                <a:path w="10420" h="13438" extrusionOk="0">
                  <a:moveTo>
                    <a:pt x="4311" y="1"/>
                  </a:moveTo>
                  <a:cubicBezTo>
                    <a:pt x="4183" y="1"/>
                    <a:pt x="4055" y="9"/>
                    <a:pt x="3927" y="24"/>
                  </a:cubicBezTo>
                  <a:cubicBezTo>
                    <a:pt x="1552" y="278"/>
                    <a:pt x="0" y="3001"/>
                    <a:pt x="918" y="7055"/>
                  </a:cubicBezTo>
                  <a:cubicBezTo>
                    <a:pt x="1826" y="10896"/>
                    <a:pt x="5362" y="13437"/>
                    <a:pt x="7747" y="13437"/>
                  </a:cubicBezTo>
                  <a:cubicBezTo>
                    <a:pt x="7859" y="13437"/>
                    <a:pt x="7969" y="13432"/>
                    <a:pt x="8076" y="13420"/>
                  </a:cubicBezTo>
                  <a:cubicBezTo>
                    <a:pt x="10419" y="13167"/>
                    <a:pt x="10356" y="10158"/>
                    <a:pt x="9437" y="6105"/>
                  </a:cubicBezTo>
                  <a:cubicBezTo>
                    <a:pt x="8569" y="2303"/>
                    <a:pt x="6513" y="1"/>
                    <a:pt x="4311"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48" name="Google Shape;148;p29"/>
            <p:cNvSpPr/>
            <p:nvPr/>
          </p:nvSpPr>
          <p:spPr>
            <a:xfrm>
              <a:off x="7728507" y="2259924"/>
              <a:ext cx="403028" cy="432581"/>
            </a:xfrm>
            <a:custGeom>
              <a:avLst/>
              <a:gdLst/>
              <a:ahLst/>
              <a:cxnLst/>
              <a:rect l="l" t="t" r="r" b="b"/>
              <a:pathLst>
                <a:path w="12574" h="13496" extrusionOk="0">
                  <a:moveTo>
                    <a:pt x="7100" y="1"/>
                  </a:moveTo>
                  <a:cubicBezTo>
                    <a:pt x="4329" y="1"/>
                    <a:pt x="1854" y="2280"/>
                    <a:pt x="951" y="6132"/>
                  </a:cubicBezTo>
                  <a:cubicBezTo>
                    <a:pt x="1" y="10185"/>
                    <a:pt x="96" y="13194"/>
                    <a:pt x="3073" y="13479"/>
                  </a:cubicBezTo>
                  <a:cubicBezTo>
                    <a:pt x="3205" y="13490"/>
                    <a:pt x="3341" y="13496"/>
                    <a:pt x="3480" y="13496"/>
                  </a:cubicBezTo>
                  <a:cubicBezTo>
                    <a:pt x="6429" y="13496"/>
                    <a:pt x="10716" y="10953"/>
                    <a:pt x="11623" y="7082"/>
                  </a:cubicBezTo>
                  <a:cubicBezTo>
                    <a:pt x="12573" y="3028"/>
                    <a:pt x="10483" y="273"/>
                    <a:pt x="7538" y="20"/>
                  </a:cubicBezTo>
                  <a:cubicBezTo>
                    <a:pt x="7391" y="7"/>
                    <a:pt x="7246" y="1"/>
                    <a:pt x="7100"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49" name="Google Shape;149;p29"/>
            <p:cNvSpPr/>
            <p:nvPr/>
          </p:nvSpPr>
          <p:spPr>
            <a:xfrm>
              <a:off x="6248547" y="1386365"/>
              <a:ext cx="1645447" cy="1628908"/>
            </a:xfrm>
            <a:custGeom>
              <a:avLst/>
              <a:gdLst/>
              <a:ahLst/>
              <a:cxnLst/>
              <a:rect l="l" t="t" r="r" b="b"/>
              <a:pathLst>
                <a:path w="51336" h="50820" extrusionOk="0">
                  <a:moveTo>
                    <a:pt x="26716" y="1"/>
                  </a:moveTo>
                  <a:cubicBezTo>
                    <a:pt x="16745" y="1"/>
                    <a:pt x="6480" y="3758"/>
                    <a:pt x="3294" y="9824"/>
                  </a:cubicBezTo>
                  <a:cubicBezTo>
                    <a:pt x="0" y="16158"/>
                    <a:pt x="2787" y="27400"/>
                    <a:pt x="3199" y="34177"/>
                  </a:cubicBezTo>
                  <a:cubicBezTo>
                    <a:pt x="3452" y="38358"/>
                    <a:pt x="2787" y="40100"/>
                    <a:pt x="5131" y="43868"/>
                  </a:cubicBezTo>
                  <a:cubicBezTo>
                    <a:pt x="7682" y="47999"/>
                    <a:pt x="18391" y="50819"/>
                    <a:pt x="24991" y="50819"/>
                  </a:cubicBezTo>
                  <a:cubicBezTo>
                    <a:pt x="25272" y="50819"/>
                    <a:pt x="25545" y="50814"/>
                    <a:pt x="25811" y="50804"/>
                  </a:cubicBezTo>
                  <a:cubicBezTo>
                    <a:pt x="32303" y="50582"/>
                    <a:pt x="41107" y="48903"/>
                    <a:pt x="46364" y="43646"/>
                  </a:cubicBezTo>
                  <a:cubicBezTo>
                    <a:pt x="49467" y="40575"/>
                    <a:pt x="49214" y="36521"/>
                    <a:pt x="49214" y="32277"/>
                  </a:cubicBezTo>
                  <a:cubicBezTo>
                    <a:pt x="49246" y="25373"/>
                    <a:pt x="51336" y="11756"/>
                    <a:pt x="43957" y="5327"/>
                  </a:cubicBezTo>
                  <a:cubicBezTo>
                    <a:pt x="39751" y="1638"/>
                    <a:pt x="33298" y="1"/>
                    <a:pt x="26716" y="1"/>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50" name="Google Shape;150;p29"/>
            <p:cNvSpPr/>
            <p:nvPr/>
          </p:nvSpPr>
          <p:spPr>
            <a:xfrm>
              <a:off x="6301337" y="1386237"/>
              <a:ext cx="1505378" cy="644095"/>
            </a:xfrm>
            <a:custGeom>
              <a:avLst/>
              <a:gdLst/>
              <a:ahLst/>
              <a:cxnLst/>
              <a:rect l="l" t="t" r="r" b="b"/>
              <a:pathLst>
                <a:path w="46966" h="20095" extrusionOk="0">
                  <a:moveTo>
                    <a:pt x="25201" y="0"/>
                  </a:moveTo>
                  <a:cubicBezTo>
                    <a:pt x="24898" y="0"/>
                    <a:pt x="24594" y="4"/>
                    <a:pt x="24290" y="11"/>
                  </a:cubicBezTo>
                  <a:cubicBezTo>
                    <a:pt x="23562" y="106"/>
                    <a:pt x="22834" y="232"/>
                    <a:pt x="22105" y="359"/>
                  </a:cubicBezTo>
                  <a:cubicBezTo>
                    <a:pt x="16373" y="1309"/>
                    <a:pt x="11179" y="2798"/>
                    <a:pt x="6967" y="4571"/>
                  </a:cubicBezTo>
                  <a:cubicBezTo>
                    <a:pt x="4592" y="6028"/>
                    <a:pt x="2724" y="7801"/>
                    <a:pt x="1679" y="9828"/>
                  </a:cubicBezTo>
                  <a:cubicBezTo>
                    <a:pt x="349" y="12330"/>
                    <a:pt x="0" y="15592"/>
                    <a:pt x="64" y="19044"/>
                  </a:cubicBezTo>
                  <a:cubicBezTo>
                    <a:pt x="4322" y="19483"/>
                    <a:pt x="9502" y="20095"/>
                    <a:pt x="15409" y="20095"/>
                  </a:cubicBezTo>
                  <a:cubicBezTo>
                    <a:pt x="19297" y="20095"/>
                    <a:pt x="23501" y="19830"/>
                    <a:pt x="27964" y="19075"/>
                  </a:cubicBezTo>
                  <a:cubicBezTo>
                    <a:pt x="36040" y="17714"/>
                    <a:pt x="42215" y="16384"/>
                    <a:pt x="46965" y="13628"/>
                  </a:cubicBezTo>
                  <a:cubicBezTo>
                    <a:pt x="46174" y="10398"/>
                    <a:pt x="44780" y="7453"/>
                    <a:pt x="42342" y="5299"/>
                  </a:cubicBezTo>
                  <a:cubicBezTo>
                    <a:pt x="38135" y="1638"/>
                    <a:pt x="31731" y="0"/>
                    <a:pt x="25201"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51" name="Google Shape;151;p29"/>
            <p:cNvSpPr/>
            <p:nvPr/>
          </p:nvSpPr>
          <p:spPr>
            <a:xfrm>
              <a:off x="7375288" y="2649297"/>
              <a:ext cx="320781" cy="136095"/>
            </a:xfrm>
            <a:custGeom>
              <a:avLst/>
              <a:gdLst/>
              <a:ahLst/>
              <a:cxnLst/>
              <a:rect l="l" t="t" r="r" b="b"/>
              <a:pathLst>
                <a:path w="10008" h="4246" extrusionOk="0">
                  <a:moveTo>
                    <a:pt x="5142" y="0"/>
                  </a:moveTo>
                  <a:cubicBezTo>
                    <a:pt x="5096" y="0"/>
                    <a:pt x="5050" y="0"/>
                    <a:pt x="5004" y="1"/>
                  </a:cubicBezTo>
                  <a:cubicBezTo>
                    <a:pt x="2249" y="32"/>
                    <a:pt x="0" y="1014"/>
                    <a:pt x="32" y="2154"/>
                  </a:cubicBezTo>
                  <a:cubicBezTo>
                    <a:pt x="32" y="3307"/>
                    <a:pt x="2208" y="4245"/>
                    <a:pt x="4902" y="4245"/>
                  </a:cubicBezTo>
                  <a:cubicBezTo>
                    <a:pt x="4946" y="4245"/>
                    <a:pt x="4991" y="4245"/>
                    <a:pt x="5035" y="4244"/>
                  </a:cubicBezTo>
                  <a:cubicBezTo>
                    <a:pt x="7791" y="4213"/>
                    <a:pt x="10007" y="3231"/>
                    <a:pt x="10007" y="2059"/>
                  </a:cubicBezTo>
                  <a:cubicBezTo>
                    <a:pt x="9976" y="907"/>
                    <a:pt x="7833" y="0"/>
                    <a:pt x="5142"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52" name="Google Shape;152;p29"/>
            <p:cNvSpPr/>
            <p:nvPr/>
          </p:nvSpPr>
          <p:spPr>
            <a:xfrm>
              <a:off x="7382372" y="2328484"/>
              <a:ext cx="197988" cy="264113"/>
            </a:xfrm>
            <a:custGeom>
              <a:avLst/>
              <a:gdLst/>
              <a:ahLst/>
              <a:cxnLst/>
              <a:rect l="l" t="t" r="r" b="b"/>
              <a:pathLst>
                <a:path w="6177" h="8240" extrusionOk="0">
                  <a:moveTo>
                    <a:pt x="3053" y="0"/>
                  </a:moveTo>
                  <a:cubicBezTo>
                    <a:pt x="3018" y="0"/>
                    <a:pt x="2982" y="1"/>
                    <a:pt x="2946" y="2"/>
                  </a:cubicBezTo>
                  <a:cubicBezTo>
                    <a:pt x="697" y="34"/>
                    <a:pt x="1" y="2378"/>
                    <a:pt x="32" y="4151"/>
                  </a:cubicBezTo>
                  <a:cubicBezTo>
                    <a:pt x="32" y="5449"/>
                    <a:pt x="222" y="6938"/>
                    <a:pt x="1394" y="7761"/>
                  </a:cubicBezTo>
                  <a:cubicBezTo>
                    <a:pt x="1876" y="8078"/>
                    <a:pt x="2472" y="8239"/>
                    <a:pt x="3068" y="8239"/>
                  </a:cubicBezTo>
                  <a:cubicBezTo>
                    <a:pt x="3841" y="8239"/>
                    <a:pt x="4612" y="7968"/>
                    <a:pt x="5131" y="7413"/>
                  </a:cubicBezTo>
                  <a:cubicBezTo>
                    <a:pt x="5606" y="6906"/>
                    <a:pt x="5891" y="6210"/>
                    <a:pt x="6018" y="5513"/>
                  </a:cubicBezTo>
                  <a:cubicBezTo>
                    <a:pt x="6081" y="5069"/>
                    <a:pt x="6145" y="4594"/>
                    <a:pt x="6145" y="4088"/>
                  </a:cubicBezTo>
                  <a:cubicBezTo>
                    <a:pt x="6176" y="2916"/>
                    <a:pt x="5955" y="1681"/>
                    <a:pt x="5194" y="921"/>
                  </a:cubicBezTo>
                  <a:cubicBezTo>
                    <a:pt x="4648" y="344"/>
                    <a:pt x="3870" y="0"/>
                    <a:pt x="305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53" name="Google Shape;153;p29"/>
            <p:cNvSpPr/>
            <p:nvPr/>
          </p:nvSpPr>
          <p:spPr>
            <a:xfrm>
              <a:off x="7294067" y="2171202"/>
              <a:ext cx="355302" cy="80227"/>
            </a:xfrm>
            <a:custGeom>
              <a:avLst/>
              <a:gdLst/>
              <a:ahLst/>
              <a:cxnLst/>
              <a:rect l="l" t="t" r="r" b="b"/>
              <a:pathLst>
                <a:path w="11085" h="2503" extrusionOk="0">
                  <a:moveTo>
                    <a:pt x="5638" y="1"/>
                  </a:moveTo>
                  <a:cubicBezTo>
                    <a:pt x="4593" y="32"/>
                    <a:pt x="3579" y="222"/>
                    <a:pt x="2629" y="571"/>
                  </a:cubicBezTo>
                  <a:cubicBezTo>
                    <a:pt x="1679" y="919"/>
                    <a:pt x="761" y="1394"/>
                    <a:pt x="1" y="2059"/>
                  </a:cubicBezTo>
                  <a:cubicBezTo>
                    <a:pt x="982" y="1838"/>
                    <a:pt x="1932" y="1648"/>
                    <a:pt x="2851" y="1489"/>
                  </a:cubicBezTo>
                  <a:cubicBezTo>
                    <a:pt x="3801" y="1331"/>
                    <a:pt x="4719" y="1236"/>
                    <a:pt x="5638" y="1236"/>
                  </a:cubicBezTo>
                  <a:cubicBezTo>
                    <a:pt x="6113" y="1236"/>
                    <a:pt x="6556" y="1236"/>
                    <a:pt x="7031" y="1299"/>
                  </a:cubicBezTo>
                  <a:cubicBezTo>
                    <a:pt x="7253" y="1299"/>
                    <a:pt x="7474" y="1363"/>
                    <a:pt x="7696" y="1394"/>
                  </a:cubicBezTo>
                  <a:cubicBezTo>
                    <a:pt x="7949" y="1426"/>
                    <a:pt x="8171" y="1458"/>
                    <a:pt x="8393" y="1521"/>
                  </a:cubicBezTo>
                  <a:cubicBezTo>
                    <a:pt x="9280" y="1711"/>
                    <a:pt x="10166" y="2059"/>
                    <a:pt x="11085" y="2503"/>
                  </a:cubicBezTo>
                  <a:cubicBezTo>
                    <a:pt x="10483" y="1679"/>
                    <a:pt x="9660" y="1014"/>
                    <a:pt x="8678" y="602"/>
                  </a:cubicBezTo>
                  <a:cubicBezTo>
                    <a:pt x="8203" y="412"/>
                    <a:pt x="7696" y="254"/>
                    <a:pt x="7189" y="159"/>
                  </a:cubicBezTo>
                  <a:cubicBezTo>
                    <a:pt x="6936" y="96"/>
                    <a:pt x="6683" y="64"/>
                    <a:pt x="6429" y="32"/>
                  </a:cubicBezTo>
                  <a:cubicBezTo>
                    <a:pt x="6176" y="32"/>
                    <a:pt x="5891" y="1"/>
                    <a:pt x="563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54" name="Google Shape;154;p29"/>
            <p:cNvSpPr/>
            <p:nvPr/>
          </p:nvSpPr>
          <p:spPr>
            <a:xfrm>
              <a:off x="7419937" y="2476759"/>
              <a:ext cx="120838" cy="89330"/>
            </a:xfrm>
            <a:custGeom>
              <a:avLst/>
              <a:gdLst/>
              <a:ahLst/>
              <a:cxnLst/>
              <a:rect l="l" t="t" r="r" b="b"/>
              <a:pathLst>
                <a:path w="3770" h="2787" extrusionOk="0">
                  <a:moveTo>
                    <a:pt x="1869" y="0"/>
                  </a:moveTo>
                  <a:cubicBezTo>
                    <a:pt x="824" y="32"/>
                    <a:pt x="0" y="665"/>
                    <a:pt x="0" y="1425"/>
                  </a:cubicBezTo>
                  <a:cubicBezTo>
                    <a:pt x="32" y="2185"/>
                    <a:pt x="856" y="2787"/>
                    <a:pt x="1901" y="2787"/>
                  </a:cubicBezTo>
                  <a:cubicBezTo>
                    <a:pt x="2946" y="2787"/>
                    <a:pt x="3769" y="2154"/>
                    <a:pt x="3769" y="1394"/>
                  </a:cubicBezTo>
                  <a:cubicBezTo>
                    <a:pt x="3769" y="602"/>
                    <a:pt x="2914" y="0"/>
                    <a:pt x="186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29"/>
            <p:cNvSpPr/>
            <p:nvPr/>
          </p:nvSpPr>
          <p:spPr>
            <a:xfrm>
              <a:off x="6542917" y="2328484"/>
              <a:ext cx="197956" cy="264113"/>
            </a:xfrm>
            <a:custGeom>
              <a:avLst/>
              <a:gdLst/>
              <a:ahLst/>
              <a:cxnLst/>
              <a:rect l="l" t="t" r="r" b="b"/>
              <a:pathLst>
                <a:path w="6176" h="8240" extrusionOk="0">
                  <a:moveTo>
                    <a:pt x="3095" y="0"/>
                  </a:moveTo>
                  <a:cubicBezTo>
                    <a:pt x="2307" y="0"/>
                    <a:pt x="1528" y="344"/>
                    <a:pt x="982" y="921"/>
                  </a:cubicBezTo>
                  <a:cubicBezTo>
                    <a:pt x="222" y="1681"/>
                    <a:pt x="0" y="2916"/>
                    <a:pt x="32" y="4088"/>
                  </a:cubicBezTo>
                  <a:cubicBezTo>
                    <a:pt x="32" y="4594"/>
                    <a:pt x="95" y="5069"/>
                    <a:pt x="159" y="5513"/>
                  </a:cubicBezTo>
                  <a:cubicBezTo>
                    <a:pt x="285" y="6210"/>
                    <a:pt x="539" y="6906"/>
                    <a:pt x="1045" y="7413"/>
                  </a:cubicBezTo>
                  <a:cubicBezTo>
                    <a:pt x="1564" y="7968"/>
                    <a:pt x="2336" y="8239"/>
                    <a:pt x="3103" y="8239"/>
                  </a:cubicBezTo>
                  <a:cubicBezTo>
                    <a:pt x="3694" y="8239"/>
                    <a:pt x="4282" y="8078"/>
                    <a:pt x="4751" y="7761"/>
                  </a:cubicBezTo>
                  <a:cubicBezTo>
                    <a:pt x="5954" y="6938"/>
                    <a:pt x="6144" y="5449"/>
                    <a:pt x="6144" y="4151"/>
                  </a:cubicBezTo>
                  <a:cubicBezTo>
                    <a:pt x="6176" y="2378"/>
                    <a:pt x="5479" y="34"/>
                    <a:pt x="3199" y="2"/>
                  </a:cubicBezTo>
                  <a:cubicBezTo>
                    <a:pt x="3164" y="1"/>
                    <a:pt x="3130" y="0"/>
                    <a:pt x="309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56" name="Google Shape;156;p29"/>
            <p:cNvSpPr/>
            <p:nvPr/>
          </p:nvSpPr>
          <p:spPr>
            <a:xfrm>
              <a:off x="6473876" y="2171202"/>
              <a:ext cx="355334" cy="80227"/>
            </a:xfrm>
            <a:custGeom>
              <a:avLst/>
              <a:gdLst/>
              <a:ahLst/>
              <a:cxnLst/>
              <a:rect l="l" t="t" r="r" b="b"/>
              <a:pathLst>
                <a:path w="11086" h="2503" extrusionOk="0">
                  <a:moveTo>
                    <a:pt x="5448" y="1"/>
                  </a:moveTo>
                  <a:cubicBezTo>
                    <a:pt x="5195" y="1"/>
                    <a:pt x="4910" y="32"/>
                    <a:pt x="4656" y="32"/>
                  </a:cubicBezTo>
                  <a:cubicBezTo>
                    <a:pt x="4403" y="64"/>
                    <a:pt x="4150" y="96"/>
                    <a:pt x="3865" y="159"/>
                  </a:cubicBezTo>
                  <a:cubicBezTo>
                    <a:pt x="3358" y="254"/>
                    <a:pt x="2851" y="412"/>
                    <a:pt x="2376" y="602"/>
                  </a:cubicBezTo>
                  <a:cubicBezTo>
                    <a:pt x="1426" y="1014"/>
                    <a:pt x="571" y="1679"/>
                    <a:pt x="1" y="2503"/>
                  </a:cubicBezTo>
                  <a:cubicBezTo>
                    <a:pt x="919" y="2059"/>
                    <a:pt x="1774" y="1711"/>
                    <a:pt x="2693" y="1521"/>
                  </a:cubicBezTo>
                  <a:cubicBezTo>
                    <a:pt x="2914" y="1458"/>
                    <a:pt x="3136" y="1426"/>
                    <a:pt x="3358" y="1394"/>
                  </a:cubicBezTo>
                  <a:cubicBezTo>
                    <a:pt x="3611" y="1363"/>
                    <a:pt x="3833" y="1299"/>
                    <a:pt x="4055" y="1299"/>
                  </a:cubicBezTo>
                  <a:cubicBezTo>
                    <a:pt x="4498" y="1236"/>
                    <a:pt x="4973" y="1236"/>
                    <a:pt x="5416" y="1236"/>
                  </a:cubicBezTo>
                  <a:cubicBezTo>
                    <a:pt x="6335" y="1236"/>
                    <a:pt x="7285" y="1331"/>
                    <a:pt x="8203" y="1489"/>
                  </a:cubicBezTo>
                  <a:cubicBezTo>
                    <a:pt x="9153" y="1648"/>
                    <a:pt x="10103" y="1838"/>
                    <a:pt x="11085" y="2059"/>
                  </a:cubicBezTo>
                  <a:cubicBezTo>
                    <a:pt x="10325" y="1394"/>
                    <a:pt x="9407" y="919"/>
                    <a:pt x="8457" y="571"/>
                  </a:cubicBezTo>
                  <a:cubicBezTo>
                    <a:pt x="7506" y="222"/>
                    <a:pt x="6461" y="32"/>
                    <a:pt x="544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57" name="Google Shape;157;p29"/>
            <p:cNvSpPr/>
            <p:nvPr/>
          </p:nvSpPr>
          <p:spPr>
            <a:xfrm>
              <a:off x="6581476" y="2476759"/>
              <a:ext cx="121864" cy="89330"/>
            </a:xfrm>
            <a:custGeom>
              <a:avLst/>
              <a:gdLst/>
              <a:ahLst/>
              <a:cxnLst/>
              <a:rect l="l" t="t" r="r" b="b"/>
              <a:pathLst>
                <a:path w="3802" h="2787" extrusionOk="0">
                  <a:moveTo>
                    <a:pt x="1933" y="0"/>
                  </a:moveTo>
                  <a:cubicBezTo>
                    <a:pt x="888" y="0"/>
                    <a:pt x="32" y="602"/>
                    <a:pt x="32" y="1394"/>
                  </a:cubicBezTo>
                  <a:cubicBezTo>
                    <a:pt x="1" y="2154"/>
                    <a:pt x="856" y="2787"/>
                    <a:pt x="1901" y="2787"/>
                  </a:cubicBezTo>
                  <a:cubicBezTo>
                    <a:pt x="2946" y="2787"/>
                    <a:pt x="3769" y="2185"/>
                    <a:pt x="3801" y="1425"/>
                  </a:cubicBezTo>
                  <a:cubicBezTo>
                    <a:pt x="3801" y="665"/>
                    <a:pt x="2978" y="32"/>
                    <a:pt x="193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8" name="Google Shape;158;p29"/>
            <p:cNvSpPr/>
            <p:nvPr/>
          </p:nvSpPr>
          <p:spPr>
            <a:xfrm>
              <a:off x="6427207" y="2649297"/>
              <a:ext cx="320781" cy="136063"/>
            </a:xfrm>
            <a:custGeom>
              <a:avLst/>
              <a:gdLst/>
              <a:ahLst/>
              <a:cxnLst/>
              <a:rect l="l" t="t" r="r" b="b"/>
              <a:pathLst>
                <a:path w="10008" h="4245" extrusionOk="0">
                  <a:moveTo>
                    <a:pt x="5142" y="0"/>
                  </a:moveTo>
                  <a:cubicBezTo>
                    <a:pt x="5096" y="0"/>
                    <a:pt x="5050" y="0"/>
                    <a:pt x="5004" y="1"/>
                  </a:cubicBezTo>
                  <a:cubicBezTo>
                    <a:pt x="2249" y="32"/>
                    <a:pt x="0" y="1014"/>
                    <a:pt x="32" y="2154"/>
                  </a:cubicBezTo>
                  <a:cubicBezTo>
                    <a:pt x="32" y="3326"/>
                    <a:pt x="2280" y="4244"/>
                    <a:pt x="5036" y="4244"/>
                  </a:cubicBezTo>
                  <a:cubicBezTo>
                    <a:pt x="7791" y="4213"/>
                    <a:pt x="10008" y="3231"/>
                    <a:pt x="10008" y="2059"/>
                  </a:cubicBezTo>
                  <a:cubicBezTo>
                    <a:pt x="10008" y="907"/>
                    <a:pt x="7834" y="0"/>
                    <a:pt x="5142"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59" name="Google Shape;159;p29"/>
            <p:cNvSpPr/>
            <p:nvPr/>
          </p:nvSpPr>
          <p:spPr>
            <a:xfrm>
              <a:off x="6893123" y="2615386"/>
              <a:ext cx="315717" cy="86734"/>
            </a:xfrm>
            <a:custGeom>
              <a:avLst/>
              <a:gdLst/>
              <a:ahLst/>
              <a:cxnLst/>
              <a:rect l="l" t="t" r="r" b="b"/>
              <a:pathLst>
                <a:path w="9850" h="2706" extrusionOk="0">
                  <a:moveTo>
                    <a:pt x="9501" y="1"/>
                  </a:moveTo>
                  <a:cubicBezTo>
                    <a:pt x="9389" y="1"/>
                    <a:pt x="9280" y="64"/>
                    <a:pt x="9216" y="172"/>
                  </a:cubicBezTo>
                  <a:cubicBezTo>
                    <a:pt x="9216" y="172"/>
                    <a:pt x="8139" y="2072"/>
                    <a:pt x="4941" y="2072"/>
                  </a:cubicBezTo>
                  <a:cubicBezTo>
                    <a:pt x="1710" y="2072"/>
                    <a:pt x="665" y="235"/>
                    <a:pt x="634" y="172"/>
                  </a:cubicBezTo>
                  <a:cubicBezTo>
                    <a:pt x="569" y="64"/>
                    <a:pt x="474" y="15"/>
                    <a:pt x="370" y="15"/>
                  </a:cubicBezTo>
                  <a:cubicBezTo>
                    <a:pt x="322" y="15"/>
                    <a:pt x="272" y="25"/>
                    <a:pt x="222" y="45"/>
                  </a:cubicBezTo>
                  <a:cubicBezTo>
                    <a:pt x="64" y="140"/>
                    <a:pt x="0" y="299"/>
                    <a:pt x="95" y="457"/>
                  </a:cubicBezTo>
                  <a:cubicBezTo>
                    <a:pt x="127" y="552"/>
                    <a:pt x="1330" y="2706"/>
                    <a:pt x="4941" y="2706"/>
                  </a:cubicBezTo>
                  <a:cubicBezTo>
                    <a:pt x="8488" y="2706"/>
                    <a:pt x="9723" y="552"/>
                    <a:pt x="9754" y="457"/>
                  </a:cubicBezTo>
                  <a:cubicBezTo>
                    <a:pt x="9849" y="330"/>
                    <a:pt x="9786" y="140"/>
                    <a:pt x="9659" y="45"/>
                  </a:cubicBezTo>
                  <a:cubicBezTo>
                    <a:pt x="9609" y="15"/>
                    <a:pt x="9555" y="1"/>
                    <a:pt x="9501" y="1"/>
                  </a:cubicBezTo>
                  <a:close/>
                </a:path>
              </a:pathLst>
            </a:custGeom>
            <a:solidFill>
              <a:srgbClr val="FF9661"/>
            </a:solidFill>
            <a:ln>
              <a:noFill/>
            </a:ln>
          </p:spPr>
          <p:txBody>
            <a:bodyPr spcFirstLastPara="1" wrap="square" lIns="121900" tIns="121900" rIns="121900" bIns="121900" anchor="ctr" anchorCtr="0">
              <a:noAutofit/>
            </a:bodyPr>
            <a:lstStyle/>
            <a:p>
              <a:endParaRPr sz="2400"/>
            </a:p>
          </p:txBody>
        </p:sp>
        <p:sp>
          <p:nvSpPr>
            <p:cNvPr id="160" name="Google Shape;160;p29"/>
            <p:cNvSpPr/>
            <p:nvPr/>
          </p:nvSpPr>
          <p:spPr>
            <a:xfrm>
              <a:off x="6122677" y="1758046"/>
              <a:ext cx="300492" cy="614190"/>
            </a:xfrm>
            <a:custGeom>
              <a:avLst/>
              <a:gdLst/>
              <a:ahLst/>
              <a:cxnLst/>
              <a:rect l="l" t="t" r="r" b="b"/>
              <a:pathLst>
                <a:path w="9375" h="19162" extrusionOk="0">
                  <a:moveTo>
                    <a:pt x="6139" y="0"/>
                  </a:moveTo>
                  <a:cubicBezTo>
                    <a:pt x="4953" y="0"/>
                    <a:pt x="3646" y="713"/>
                    <a:pt x="2597" y="3105"/>
                  </a:cubicBezTo>
                  <a:cubicBezTo>
                    <a:pt x="0" y="9027"/>
                    <a:pt x="6778" y="19161"/>
                    <a:pt x="6778" y="19161"/>
                  </a:cubicBezTo>
                  <a:cubicBezTo>
                    <a:pt x="6778" y="19161"/>
                    <a:pt x="5606" y="13302"/>
                    <a:pt x="7063" y="9756"/>
                  </a:cubicBezTo>
                  <a:cubicBezTo>
                    <a:pt x="8519" y="6240"/>
                    <a:pt x="9374" y="1553"/>
                    <a:pt x="9374" y="1553"/>
                  </a:cubicBezTo>
                  <a:cubicBezTo>
                    <a:pt x="9374" y="1553"/>
                    <a:pt x="7889" y="0"/>
                    <a:pt x="6139" y="0"/>
                  </a:cubicBezTo>
                  <a:close/>
                </a:path>
              </a:pathLst>
            </a:custGeom>
            <a:solidFill>
              <a:srgbClr val="514D96"/>
            </a:solidFill>
            <a:ln>
              <a:noFill/>
            </a:ln>
          </p:spPr>
          <p:txBody>
            <a:bodyPr spcFirstLastPara="1" wrap="square" lIns="121900" tIns="121900" rIns="121900" bIns="121900" anchor="ctr" anchorCtr="0">
              <a:noAutofit/>
            </a:bodyPr>
            <a:lstStyle/>
            <a:p>
              <a:endParaRPr sz="2400"/>
            </a:p>
          </p:txBody>
        </p:sp>
        <p:sp>
          <p:nvSpPr>
            <p:cNvPr id="161" name="Google Shape;161;p29"/>
            <p:cNvSpPr/>
            <p:nvPr/>
          </p:nvSpPr>
          <p:spPr>
            <a:xfrm>
              <a:off x="7705173" y="1772822"/>
              <a:ext cx="283248" cy="607523"/>
            </a:xfrm>
            <a:custGeom>
              <a:avLst/>
              <a:gdLst/>
              <a:ahLst/>
              <a:cxnLst/>
              <a:rect l="l" t="t" r="r" b="b"/>
              <a:pathLst>
                <a:path w="8837" h="18954" extrusionOk="0">
                  <a:moveTo>
                    <a:pt x="2702" y="1"/>
                  </a:moveTo>
                  <a:cubicBezTo>
                    <a:pt x="1246" y="1"/>
                    <a:pt x="0" y="554"/>
                    <a:pt x="0" y="554"/>
                  </a:cubicBezTo>
                  <a:cubicBezTo>
                    <a:pt x="0" y="554"/>
                    <a:pt x="317" y="4766"/>
                    <a:pt x="2122" y="9326"/>
                  </a:cubicBezTo>
                  <a:cubicBezTo>
                    <a:pt x="3927" y="13887"/>
                    <a:pt x="3801" y="18954"/>
                    <a:pt x="3801" y="18954"/>
                  </a:cubicBezTo>
                  <a:cubicBezTo>
                    <a:pt x="3801" y="18954"/>
                    <a:pt x="8836" y="10403"/>
                    <a:pt x="6873" y="3372"/>
                  </a:cubicBezTo>
                  <a:cubicBezTo>
                    <a:pt x="6114" y="653"/>
                    <a:pt x="4284" y="1"/>
                    <a:pt x="2702" y="1"/>
                  </a:cubicBezTo>
                  <a:close/>
                </a:path>
              </a:pathLst>
            </a:custGeom>
            <a:solidFill>
              <a:srgbClr val="514D96"/>
            </a:solidFill>
            <a:ln>
              <a:noFill/>
            </a:ln>
          </p:spPr>
          <p:txBody>
            <a:bodyPr spcFirstLastPara="1" wrap="square" lIns="121900" tIns="121900" rIns="121900" bIns="121900" anchor="ctr" anchorCtr="0">
              <a:noAutofit/>
            </a:bodyPr>
            <a:lstStyle/>
            <a:p>
              <a:endParaRPr sz="2400"/>
            </a:p>
          </p:txBody>
        </p:sp>
        <p:sp>
          <p:nvSpPr>
            <p:cNvPr id="162" name="Google Shape;162;p29"/>
            <p:cNvSpPr/>
            <p:nvPr/>
          </p:nvSpPr>
          <p:spPr>
            <a:xfrm>
              <a:off x="5898341" y="778681"/>
              <a:ext cx="2346884" cy="1191423"/>
            </a:xfrm>
            <a:custGeom>
              <a:avLst/>
              <a:gdLst/>
              <a:ahLst/>
              <a:cxnLst/>
              <a:rect l="l" t="t" r="r" b="b"/>
              <a:pathLst>
                <a:path w="73220" h="37171" extrusionOk="0">
                  <a:moveTo>
                    <a:pt x="37987" y="1"/>
                  </a:moveTo>
                  <a:cubicBezTo>
                    <a:pt x="27754" y="1"/>
                    <a:pt x="20678" y="4558"/>
                    <a:pt x="11876" y="9813"/>
                  </a:cubicBezTo>
                  <a:cubicBezTo>
                    <a:pt x="6619" y="12949"/>
                    <a:pt x="1" y="15292"/>
                    <a:pt x="1" y="15292"/>
                  </a:cubicBezTo>
                  <a:cubicBezTo>
                    <a:pt x="1" y="15292"/>
                    <a:pt x="2091" y="19599"/>
                    <a:pt x="6018" y="21056"/>
                  </a:cubicBezTo>
                  <a:cubicBezTo>
                    <a:pt x="6018" y="21056"/>
                    <a:pt x="4023" y="22956"/>
                    <a:pt x="2692" y="25838"/>
                  </a:cubicBezTo>
                  <a:cubicBezTo>
                    <a:pt x="634" y="30335"/>
                    <a:pt x="317" y="32647"/>
                    <a:pt x="317" y="32647"/>
                  </a:cubicBezTo>
                  <a:cubicBezTo>
                    <a:pt x="317" y="32647"/>
                    <a:pt x="320" y="32647"/>
                    <a:pt x="325" y="32647"/>
                  </a:cubicBezTo>
                  <a:cubicBezTo>
                    <a:pt x="575" y="32647"/>
                    <a:pt x="6627" y="32616"/>
                    <a:pt x="11465" y="29701"/>
                  </a:cubicBezTo>
                  <a:lnTo>
                    <a:pt x="11465" y="29701"/>
                  </a:lnTo>
                  <a:cubicBezTo>
                    <a:pt x="11464" y="29702"/>
                    <a:pt x="9026" y="32077"/>
                    <a:pt x="7601" y="36257"/>
                  </a:cubicBezTo>
                  <a:cubicBezTo>
                    <a:pt x="7601" y="36257"/>
                    <a:pt x="9288" y="36619"/>
                    <a:pt x="12115" y="36619"/>
                  </a:cubicBezTo>
                  <a:cubicBezTo>
                    <a:pt x="16526" y="36619"/>
                    <a:pt x="23713" y="35737"/>
                    <a:pt x="31606" y="31222"/>
                  </a:cubicBezTo>
                  <a:lnTo>
                    <a:pt x="31606" y="31222"/>
                  </a:lnTo>
                  <a:cubicBezTo>
                    <a:pt x="31606" y="31222"/>
                    <a:pt x="28756" y="35909"/>
                    <a:pt x="25938" y="37112"/>
                  </a:cubicBezTo>
                  <a:cubicBezTo>
                    <a:pt x="25938" y="37112"/>
                    <a:pt x="26878" y="37171"/>
                    <a:pt x="28438" y="37171"/>
                  </a:cubicBezTo>
                  <a:cubicBezTo>
                    <a:pt x="34019" y="37171"/>
                    <a:pt x="47532" y="36417"/>
                    <a:pt x="54313" y="29511"/>
                  </a:cubicBezTo>
                  <a:lnTo>
                    <a:pt x="54313" y="29511"/>
                  </a:lnTo>
                  <a:cubicBezTo>
                    <a:pt x="54313" y="29512"/>
                    <a:pt x="53743" y="33977"/>
                    <a:pt x="52603" y="34610"/>
                  </a:cubicBezTo>
                  <a:cubicBezTo>
                    <a:pt x="52603" y="34610"/>
                    <a:pt x="52881" y="34643"/>
                    <a:pt x="53354" y="34643"/>
                  </a:cubicBezTo>
                  <a:cubicBezTo>
                    <a:pt x="55238" y="34643"/>
                    <a:pt x="60212" y="34117"/>
                    <a:pt x="63022" y="28878"/>
                  </a:cubicBezTo>
                  <a:cubicBezTo>
                    <a:pt x="63022" y="28878"/>
                    <a:pt x="65268" y="29607"/>
                    <a:pt x="68424" y="29607"/>
                  </a:cubicBezTo>
                  <a:cubicBezTo>
                    <a:pt x="69874" y="29607"/>
                    <a:pt x="71515" y="29453"/>
                    <a:pt x="73219" y="29005"/>
                  </a:cubicBezTo>
                  <a:cubicBezTo>
                    <a:pt x="73219" y="29005"/>
                    <a:pt x="72459" y="28403"/>
                    <a:pt x="71446" y="25616"/>
                  </a:cubicBezTo>
                  <a:cubicBezTo>
                    <a:pt x="70654" y="23399"/>
                    <a:pt x="70116" y="19377"/>
                    <a:pt x="67107" y="17509"/>
                  </a:cubicBezTo>
                  <a:cubicBezTo>
                    <a:pt x="67107" y="17509"/>
                    <a:pt x="62959" y="4240"/>
                    <a:pt x="46016" y="851"/>
                  </a:cubicBezTo>
                  <a:cubicBezTo>
                    <a:pt x="43110" y="266"/>
                    <a:pt x="40457" y="1"/>
                    <a:pt x="37987" y="1"/>
                  </a:cubicBezTo>
                  <a:close/>
                </a:path>
              </a:pathLst>
            </a:custGeom>
            <a:solidFill>
              <a:srgbClr val="645CA7"/>
            </a:solidFill>
            <a:ln>
              <a:noFill/>
            </a:ln>
          </p:spPr>
          <p:txBody>
            <a:bodyPr spcFirstLastPara="1" wrap="square" lIns="121900" tIns="121900" rIns="121900" bIns="121900" anchor="ctr" anchorCtr="0">
              <a:noAutofit/>
            </a:bodyPr>
            <a:lstStyle/>
            <a:p>
              <a:endParaRPr sz="2400"/>
            </a:p>
          </p:txBody>
        </p:sp>
        <p:sp>
          <p:nvSpPr>
            <p:cNvPr id="163" name="Google Shape;163;p29"/>
            <p:cNvSpPr/>
            <p:nvPr/>
          </p:nvSpPr>
          <p:spPr>
            <a:xfrm>
              <a:off x="7981273" y="1169337"/>
              <a:ext cx="165487" cy="218278"/>
            </a:xfrm>
            <a:custGeom>
              <a:avLst/>
              <a:gdLst/>
              <a:ahLst/>
              <a:cxnLst/>
              <a:rect l="l" t="t" r="r" b="b"/>
              <a:pathLst>
                <a:path w="5163" h="6810" extrusionOk="0">
                  <a:moveTo>
                    <a:pt x="1869" y="1"/>
                  </a:moveTo>
                  <a:cubicBezTo>
                    <a:pt x="1109" y="1204"/>
                    <a:pt x="0" y="3452"/>
                    <a:pt x="0" y="3452"/>
                  </a:cubicBezTo>
                  <a:cubicBezTo>
                    <a:pt x="0" y="3452"/>
                    <a:pt x="1331" y="6809"/>
                    <a:pt x="2154" y="6809"/>
                  </a:cubicBezTo>
                  <a:cubicBezTo>
                    <a:pt x="2977" y="6809"/>
                    <a:pt x="5163" y="4308"/>
                    <a:pt x="5163" y="4308"/>
                  </a:cubicBezTo>
                  <a:cubicBezTo>
                    <a:pt x="4676" y="4148"/>
                    <a:pt x="4240" y="4086"/>
                    <a:pt x="3856" y="4086"/>
                  </a:cubicBezTo>
                  <a:cubicBezTo>
                    <a:pt x="2565" y="4086"/>
                    <a:pt x="1869" y="4783"/>
                    <a:pt x="1869" y="4783"/>
                  </a:cubicBezTo>
                  <a:cubicBezTo>
                    <a:pt x="2597" y="2692"/>
                    <a:pt x="1869" y="1"/>
                    <a:pt x="1869" y="1"/>
                  </a:cubicBezTo>
                  <a:close/>
                </a:path>
              </a:pathLst>
            </a:custGeom>
            <a:solidFill>
              <a:srgbClr val="645CA7"/>
            </a:solidFill>
            <a:ln>
              <a:noFill/>
            </a:ln>
          </p:spPr>
          <p:txBody>
            <a:bodyPr spcFirstLastPara="1" wrap="square" lIns="121900" tIns="121900" rIns="121900" bIns="121900" anchor="ctr" anchorCtr="0">
              <a:noAutofit/>
            </a:bodyPr>
            <a:lstStyle/>
            <a:p>
              <a:endParaRPr sz="2400"/>
            </a:p>
          </p:txBody>
        </p:sp>
        <p:sp>
          <p:nvSpPr>
            <p:cNvPr id="164" name="Google Shape;164;p29"/>
            <p:cNvSpPr/>
            <p:nvPr/>
          </p:nvSpPr>
          <p:spPr>
            <a:xfrm>
              <a:off x="6081040" y="788682"/>
              <a:ext cx="1090234" cy="450722"/>
            </a:xfrm>
            <a:custGeom>
              <a:avLst/>
              <a:gdLst/>
              <a:ahLst/>
              <a:cxnLst/>
              <a:rect l="l" t="t" r="r" b="b"/>
              <a:pathLst>
                <a:path w="34014" h="14062" extrusionOk="0">
                  <a:moveTo>
                    <a:pt x="29855" y="1"/>
                  </a:moveTo>
                  <a:cubicBezTo>
                    <a:pt x="19253" y="1"/>
                    <a:pt x="8395" y="4892"/>
                    <a:pt x="128" y="13555"/>
                  </a:cubicBezTo>
                  <a:cubicBezTo>
                    <a:pt x="1" y="13682"/>
                    <a:pt x="1" y="13872"/>
                    <a:pt x="128" y="13998"/>
                  </a:cubicBezTo>
                  <a:cubicBezTo>
                    <a:pt x="191" y="14062"/>
                    <a:pt x="254" y="14062"/>
                    <a:pt x="349" y="14062"/>
                  </a:cubicBezTo>
                  <a:cubicBezTo>
                    <a:pt x="413" y="14062"/>
                    <a:pt x="508" y="14030"/>
                    <a:pt x="571" y="13967"/>
                  </a:cubicBezTo>
                  <a:cubicBezTo>
                    <a:pt x="8715" y="5456"/>
                    <a:pt x="19392" y="632"/>
                    <a:pt x="29790" y="632"/>
                  </a:cubicBezTo>
                  <a:cubicBezTo>
                    <a:pt x="31077" y="632"/>
                    <a:pt x="32360" y="706"/>
                    <a:pt x="33634" y="856"/>
                  </a:cubicBezTo>
                  <a:cubicBezTo>
                    <a:pt x="33824" y="856"/>
                    <a:pt x="33982" y="729"/>
                    <a:pt x="33982" y="571"/>
                  </a:cubicBezTo>
                  <a:cubicBezTo>
                    <a:pt x="34014" y="412"/>
                    <a:pt x="33887" y="254"/>
                    <a:pt x="33729" y="222"/>
                  </a:cubicBezTo>
                  <a:cubicBezTo>
                    <a:pt x="32445" y="74"/>
                    <a:pt x="31152" y="1"/>
                    <a:pt x="29855" y="1"/>
                  </a:cubicBezTo>
                  <a:close/>
                </a:path>
              </a:pathLst>
            </a:custGeom>
            <a:solidFill>
              <a:srgbClr val="645CA7"/>
            </a:solidFill>
            <a:ln>
              <a:noFill/>
            </a:ln>
          </p:spPr>
          <p:txBody>
            <a:bodyPr spcFirstLastPara="1" wrap="square" lIns="121900" tIns="121900" rIns="121900" bIns="121900" anchor="ctr" anchorCtr="0">
              <a:noAutofit/>
            </a:bodyPr>
            <a:lstStyle/>
            <a:p>
              <a:endParaRPr sz="2400"/>
            </a:p>
          </p:txBody>
        </p:sp>
        <p:sp>
          <p:nvSpPr>
            <p:cNvPr id="165" name="Google Shape;165;p29"/>
            <p:cNvSpPr/>
            <p:nvPr/>
          </p:nvSpPr>
          <p:spPr>
            <a:xfrm>
              <a:off x="7028128" y="1720769"/>
              <a:ext cx="688231" cy="233246"/>
            </a:xfrm>
            <a:custGeom>
              <a:avLst/>
              <a:gdLst/>
              <a:ahLst/>
              <a:cxnLst/>
              <a:rect l="l" t="t" r="r" b="b"/>
              <a:pathLst>
                <a:path w="21472" h="7277" extrusionOk="0">
                  <a:moveTo>
                    <a:pt x="21124" y="0"/>
                  </a:moveTo>
                  <a:cubicBezTo>
                    <a:pt x="21002" y="0"/>
                    <a:pt x="20885" y="65"/>
                    <a:pt x="20838" y="183"/>
                  </a:cubicBezTo>
                  <a:cubicBezTo>
                    <a:pt x="20807" y="246"/>
                    <a:pt x="17925" y="6263"/>
                    <a:pt x="285" y="6675"/>
                  </a:cubicBezTo>
                  <a:cubicBezTo>
                    <a:pt x="127" y="6675"/>
                    <a:pt x="0" y="6802"/>
                    <a:pt x="0" y="6992"/>
                  </a:cubicBezTo>
                  <a:cubicBezTo>
                    <a:pt x="0" y="7150"/>
                    <a:pt x="127" y="7277"/>
                    <a:pt x="317" y="7277"/>
                  </a:cubicBezTo>
                  <a:cubicBezTo>
                    <a:pt x="18337" y="6865"/>
                    <a:pt x="21282" y="689"/>
                    <a:pt x="21409" y="436"/>
                  </a:cubicBezTo>
                  <a:cubicBezTo>
                    <a:pt x="21472" y="278"/>
                    <a:pt x="21409" y="88"/>
                    <a:pt x="21250" y="24"/>
                  </a:cubicBezTo>
                  <a:cubicBezTo>
                    <a:pt x="21209" y="8"/>
                    <a:pt x="21166" y="0"/>
                    <a:pt x="21124" y="0"/>
                  </a:cubicBezTo>
                  <a:close/>
                </a:path>
              </a:pathLst>
            </a:custGeom>
            <a:solidFill>
              <a:srgbClr val="645CA7"/>
            </a:solidFill>
            <a:ln>
              <a:noFill/>
            </a:ln>
          </p:spPr>
          <p:txBody>
            <a:bodyPr spcFirstLastPara="1" wrap="square" lIns="121900" tIns="121900" rIns="121900" bIns="121900" anchor="ctr" anchorCtr="0">
              <a:noAutofit/>
            </a:bodyPr>
            <a:lstStyle/>
            <a:p>
              <a:endParaRPr sz="2400"/>
            </a:p>
          </p:txBody>
        </p:sp>
        <p:sp>
          <p:nvSpPr>
            <p:cNvPr id="166" name="Google Shape;166;p29"/>
            <p:cNvSpPr/>
            <p:nvPr/>
          </p:nvSpPr>
          <p:spPr>
            <a:xfrm>
              <a:off x="6241431" y="1816189"/>
              <a:ext cx="696373" cy="129716"/>
            </a:xfrm>
            <a:custGeom>
              <a:avLst/>
              <a:gdLst/>
              <a:ahLst/>
              <a:cxnLst/>
              <a:rect l="l" t="t" r="r" b="b"/>
              <a:pathLst>
                <a:path w="21726" h="4047" extrusionOk="0">
                  <a:moveTo>
                    <a:pt x="21377" y="0"/>
                  </a:moveTo>
                  <a:cubicBezTo>
                    <a:pt x="21335" y="0"/>
                    <a:pt x="21292" y="8"/>
                    <a:pt x="21251" y="24"/>
                  </a:cubicBezTo>
                  <a:cubicBezTo>
                    <a:pt x="21170" y="51"/>
                    <a:pt x="13274" y="3427"/>
                    <a:pt x="4907" y="3427"/>
                  </a:cubicBezTo>
                  <a:cubicBezTo>
                    <a:pt x="3410" y="3427"/>
                    <a:pt x="1898" y="3319"/>
                    <a:pt x="412" y="3065"/>
                  </a:cubicBezTo>
                  <a:cubicBezTo>
                    <a:pt x="393" y="3061"/>
                    <a:pt x="373" y="3060"/>
                    <a:pt x="354" y="3060"/>
                  </a:cubicBezTo>
                  <a:cubicBezTo>
                    <a:pt x="191" y="3060"/>
                    <a:pt x="61" y="3176"/>
                    <a:pt x="32" y="3318"/>
                  </a:cubicBezTo>
                  <a:cubicBezTo>
                    <a:pt x="1" y="3476"/>
                    <a:pt x="127" y="3666"/>
                    <a:pt x="286" y="3666"/>
                  </a:cubicBezTo>
                  <a:cubicBezTo>
                    <a:pt x="1806" y="3951"/>
                    <a:pt x="3358" y="4046"/>
                    <a:pt x="4909" y="4046"/>
                  </a:cubicBezTo>
                  <a:cubicBezTo>
                    <a:pt x="13397" y="4046"/>
                    <a:pt x="21409" y="626"/>
                    <a:pt x="21504" y="563"/>
                  </a:cubicBezTo>
                  <a:cubicBezTo>
                    <a:pt x="21662" y="499"/>
                    <a:pt x="21726" y="341"/>
                    <a:pt x="21662" y="183"/>
                  </a:cubicBezTo>
                  <a:cubicBezTo>
                    <a:pt x="21615" y="65"/>
                    <a:pt x="21499" y="0"/>
                    <a:pt x="21377" y="0"/>
                  </a:cubicBezTo>
                  <a:close/>
                </a:path>
              </a:pathLst>
            </a:custGeom>
            <a:solidFill>
              <a:srgbClr val="645CA7"/>
            </a:solidFill>
            <a:ln>
              <a:noFill/>
            </a:ln>
          </p:spPr>
          <p:txBody>
            <a:bodyPr spcFirstLastPara="1" wrap="square" lIns="121900" tIns="121900" rIns="121900" bIns="121900" anchor="ctr" anchorCtr="0">
              <a:noAutofit/>
            </a:bodyPr>
            <a:lstStyle/>
            <a:p>
              <a:endParaRPr sz="2400"/>
            </a:p>
          </p:txBody>
        </p:sp>
        <p:sp>
          <p:nvSpPr>
            <p:cNvPr id="167" name="Google Shape;167;p29"/>
            <p:cNvSpPr/>
            <p:nvPr/>
          </p:nvSpPr>
          <p:spPr>
            <a:xfrm>
              <a:off x="5717661" y="3684689"/>
              <a:ext cx="2691000" cy="288312"/>
            </a:xfrm>
            <a:custGeom>
              <a:avLst/>
              <a:gdLst/>
              <a:ahLst/>
              <a:cxnLst/>
              <a:rect l="l" t="t" r="r" b="b"/>
              <a:pathLst>
                <a:path w="83956" h="8995" extrusionOk="0">
                  <a:moveTo>
                    <a:pt x="26311" y="0"/>
                  </a:moveTo>
                  <a:cubicBezTo>
                    <a:pt x="20023" y="0"/>
                    <a:pt x="13685" y="2066"/>
                    <a:pt x="9755" y="3040"/>
                  </a:cubicBezTo>
                  <a:cubicBezTo>
                    <a:pt x="1964" y="4972"/>
                    <a:pt x="0" y="5257"/>
                    <a:pt x="0" y="5257"/>
                  </a:cubicBezTo>
                  <a:lnTo>
                    <a:pt x="0" y="8297"/>
                  </a:lnTo>
                  <a:cubicBezTo>
                    <a:pt x="0" y="8297"/>
                    <a:pt x="12826" y="5194"/>
                    <a:pt x="23784" y="4022"/>
                  </a:cubicBezTo>
                  <a:cubicBezTo>
                    <a:pt x="24709" y="3927"/>
                    <a:pt x="25611" y="3883"/>
                    <a:pt x="26486" y="3883"/>
                  </a:cubicBezTo>
                  <a:cubicBezTo>
                    <a:pt x="34330" y="3883"/>
                    <a:pt x="40066" y="7389"/>
                    <a:pt x="41804" y="8614"/>
                  </a:cubicBezTo>
                  <a:cubicBezTo>
                    <a:pt x="41740" y="8741"/>
                    <a:pt x="41677" y="8867"/>
                    <a:pt x="41582" y="8994"/>
                  </a:cubicBezTo>
                  <a:cubicBezTo>
                    <a:pt x="41582" y="8994"/>
                    <a:pt x="41740" y="8899"/>
                    <a:pt x="41994" y="8709"/>
                  </a:cubicBezTo>
                  <a:cubicBezTo>
                    <a:pt x="42215" y="8899"/>
                    <a:pt x="42374" y="8994"/>
                    <a:pt x="42374" y="8994"/>
                  </a:cubicBezTo>
                  <a:cubicBezTo>
                    <a:pt x="42279" y="8867"/>
                    <a:pt x="42215" y="8741"/>
                    <a:pt x="42152" y="8614"/>
                  </a:cubicBezTo>
                  <a:cubicBezTo>
                    <a:pt x="43890" y="7389"/>
                    <a:pt x="49626" y="3883"/>
                    <a:pt x="57492" y="3883"/>
                  </a:cubicBezTo>
                  <a:cubicBezTo>
                    <a:pt x="58370" y="3883"/>
                    <a:pt x="59275" y="3927"/>
                    <a:pt x="60203" y="4022"/>
                  </a:cubicBezTo>
                  <a:cubicBezTo>
                    <a:pt x="71129" y="5194"/>
                    <a:pt x="83955" y="8297"/>
                    <a:pt x="83955" y="8297"/>
                  </a:cubicBezTo>
                  <a:lnTo>
                    <a:pt x="83955" y="5257"/>
                  </a:lnTo>
                  <a:cubicBezTo>
                    <a:pt x="83955" y="5257"/>
                    <a:pt x="81992" y="4972"/>
                    <a:pt x="74201" y="3040"/>
                  </a:cubicBezTo>
                  <a:cubicBezTo>
                    <a:pt x="70271" y="2066"/>
                    <a:pt x="63933" y="0"/>
                    <a:pt x="57649" y="0"/>
                  </a:cubicBezTo>
                  <a:cubicBezTo>
                    <a:pt x="51679" y="0"/>
                    <a:pt x="45758" y="1864"/>
                    <a:pt x="41994" y="8297"/>
                  </a:cubicBezTo>
                  <a:cubicBezTo>
                    <a:pt x="38214" y="1864"/>
                    <a:pt x="32285" y="0"/>
                    <a:pt x="26311" y="0"/>
                  </a:cubicBezTo>
                  <a:close/>
                </a:path>
              </a:pathLst>
            </a:custGeom>
            <a:solidFill>
              <a:srgbClr val="C9C9C9"/>
            </a:solidFill>
            <a:ln>
              <a:noFill/>
            </a:ln>
          </p:spPr>
          <p:txBody>
            <a:bodyPr spcFirstLastPara="1" wrap="square" lIns="121900" tIns="121900" rIns="121900" bIns="121900" anchor="ctr" anchorCtr="0">
              <a:noAutofit/>
            </a:bodyPr>
            <a:lstStyle/>
            <a:p>
              <a:endParaRPr sz="2400"/>
            </a:p>
          </p:txBody>
        </p:sp>
        <p:sp>
          <p:nvSpPr>
            <p:cNvPr id="168" name="Google Shape;168;p29"/>
            <p:cNvSpPr/>
            <p:nvPr/>
          </p:nvSpPr>
          <p:spPr>
            <a:xfrm>
              <a:off x="5770452" y="3605327"/>
              <a:ext cx="2586444" cy="344308"/>
            </a:xfrm>
            <a:custGeom>
              <a:avLst/>
              <a:gdLst/>
              <a:ahLst/>
              <a:cxnLst/>
              <a:rect l="l" t="t" r="r" b="b"/>
              <a:pathLst>
                <a:path w="80694" h="10742" extrusionOk="0">
                  <a:moveTo>
                    <a:pt x="80693" y="4313"/>
                  </a:moveTo>
                  <a:cubicBezTo>
                    <a:pt x="80693" y="4313"/>
                    <a:pt x="80693" y="4313"/>
                    <a:pt x="80693" y="4313"/>
                  </a:cubicBezTo>
                  <a:cubicBezTo>
                    <a:pt x="80693" y="4313"/>
                    <a:pt x="80693" y="4313"/>
                    <a:pt x="80693" y="4313"/>
                  </a:cubicBezTo>
                  <a:close/>
                  <a:moveTo>
                    <a:pt x="58947" y="0"/>
                  </a:moveTo>
                  <a:cubicBezTo>
                    <a:pt x="51955" y="0"/>
                    <a:pt x="44935" y="1776"/>
                    <a:pt x="40727" y="7606"/>
                  </a:cubicBezTo>
                  <a:cubicBezTo>
                    <a:pt x="40505" y="7923"/>
                    <a:pt x="40347" y="8208"/>
                    <a:pt x="40220" y="8525"/>
                  </a:cubicBezTo>
                  <a:cubicBezTo>
                    <a:pt x="40062" y="8176"/>
                    <a:pt x="39840" y="7796"/>
                    <a:pt x="39555" y="7385"/>
                  </a:cubicBezTo>
                  <a:cubicBezTo>
                    <a:pt x="35262" y="1776"/>
                    <a:pt x="28336" y="60"/>
                    <a:pt x="21471" y="60"/>
                  </a:cubicBezTo>
                  <a:cubicBezTo>
                    <a:pt x="10661" y="60"/>
                    <a:pt x="0" y="4313"/>
                    <a:pt x="0" y="4313"/>
                  </a:cubicBezTo>
                  <a:cubicBezTo>
                    <a:pt x="7125" y="2789"/>
                    <a:pt x="13038" y="2187"/>
                    <a:pt x="17934" y="2187"/>
                  </a:cubicBezTo>
                  <a:cubicBezTo>
                    <a:pt x="33690" y="2187"/>
                    <a:pt x="38917" y="8423"/>
                    <a:pt x="40125" y="10235"/>
                  </a:cubicBezTo>
                  <a:cubicBezTo>
                    <a:pt x="40188" y="10552"/>
                    <a:pt x="40283" y="10742"/>
                    <a:pt x="40283" y="10742"/>
                  </a:cubicBezTo>
                  <a:cubicBezTo>
                    <a:pt x="40283" y="10742"/>
                    <a:pt x="40283" y="10710"/>
                    <a:pt x="40347" y="10615"/>
                  </a:cubicBezTo>
                  <a:cubicBezTo>
                    <a:pt x="40378" y="10710"/>
                    <a:pt x="40410" y="10742"/>
                    <a:pt x="40410" y="10742"/>
                  </a:cubicBezTo>
                  <a:cubicBezTo>
                    <a:pt x="40410" y="10742"/>
                    <a:pt x="40505" y="10583"/>
                    <a:pt x="40537" y="10267"/>
                  </a:cubicBezTo>
                  <a:cubicBezTo>
                    <a:pt x="41722" y="8476"/>
                    <a:pt x="46936" y="2195"/>
                    <a:pt x="62773" y="2195"/>
                  </a:cubicBezTo>
                  <a:cubicBezTo>
                    <a:pt x="67667" y="2195"/>
                    <a:pt x="73575" y="2795"/>
                    <a:pt x="80693" y="4313"/>
                  </a:cubicBezTo>
                  <a:lnTo>
                    <a:pt x="80693" y="4313"/>
                  </a:lnTo>
                  <a:cubicBezTo>
                    <a:pt x="80630" y="4295"/>
                    <a:pt x="69822" y="0"/>
                    <a:pt x="58947" y="0"/>
                  </a:cubicBezTo>
                  <a:close/>
                </a:path>
              </a:pathLst>
            </a:custGeom>
            <a:solidFill>
              <a:srgbClr val="DBDBDB"/>
            </a:solidFill>
            <a:ln>
              <a:noFill/>
            </a:ln>
          </p:spPr>
          <p:txBody>
            <a:bodyPr spcFirstLastPara="1" wrap="square" lIns="121900" tIns="121900" rIns="121900" bIns="121900" anchor="ctr" anchorCtr="0">
              <a:noAutofit/>
            </a:bodyPr>
            <a:lstStyle/>
            <a:p>
              <a:endParaRPr sz="2400"/>
            </a:p>
          </p:txBody>
        </p:sp>
        <p:sp>
          <p:nvSpPr>
            <p:cNvPr id="169" name="Google Shape;169;p29"/>
            <p:cNvSpPr/>
            <p:nvPr/>
          </p:nvSpPr>
          <p:spPr>
            <a:xfrm>
              <a:off x="5538007" y="3773282"/>
              <a:ext cx="3050308" cy="270619"/>
            </a:xfrm>
            <a:custGeom>
              <a:avLst/>
              <a:gdLst/>
              <a:ahLst/>
              <a:cxnLst/>
              <a:rect l="l" t="t" r="r" b="b"/>
              <a:pathLst>
                <a:path w="95166" h="8443" extrusionOk="0">
                  <a:moveTo>
                    <a:pt x="30487" y="0"/>
                  </a:moveTo>
                  <a:cubicBezTo>
                    <a:pt x="19186" y="0"/>
                    <a:pt x="7031" y="4932"/>
                    <a:pt x="7031" y="4932"/>
                  </a:cubicBezTo>
                  <a:lnTo>
                    <a:pt x="0" y="8352"/>
                  </a:lnTo>
                  <a:cubicBezTo>
                    <a:pt x="0" y="8352"/>
                    <a:pt x="1100" y="8442"/>
                    <a:pt x="2967" y="8442"/>
                  </a:cubicBezTo>
                  <a:cubicBezTo>
                    <a:pt x="5658" y="8442"/>
                    <a:pt x="9941" y="8255"/>
                    <a:pt x="14821" y="7338"/>
                  </a:cubicBezTo>
                  <a:cubicBezTo>
                    <a:pt x="20948" y="6168"/>
                    <a:pt x="27783" y="3975"/>
                    <a:pt x="34151" y="3975"/>
                  </a:cubicBezTo>
                  <a:cubicBezTo>
                    <a:pt x="38119" y="3975"/>
                    <a:pt x="41904" y="4827"/>
                    <a:pt x="45223" y="7307"/>
                  </a:cubicBezTo>
                  <a:lnTo>
                    <a:pt x="50100" y="7307"/>
                  </a:lnTo>
                  <a:lnTo>
                    <a:pt x="50100" y="7243"/>
                  </a:lnTo>
                  <a:cubicBezTo>
                    <a:pt x="53396" y="4817"/>
                    <a:pt x="57138" y="3983"/>
                    <a:pt x="61055" y="3983"/>
                  </a:cubicBezTo>
                  <a:cubicBezTo>
                    <a:pt x="67416" y="3983"/>
                    <a:pt x="74242" y="6182"/>
                    <a:pt x="80376" y="7338"/>
                  </a:cubicBezTo>
                  <a:cubicBezTo>
                    <a:pt x="85256" y="8255"/>
                    <a:pt x="89528" y="8442"/>
                    <a:pt x="92210" y="8442"/>
                  </a:cubicBezTo>
                  <a:cubicBezTo>
                    <a:pt x="94071" y="8442"/>
                    <a:pt x="95166" y="8352"/>
                    <a:pt x="95166" y="8352"/>
                  </a:cubicBezTo>
                  <a:lnTo>
                    <a:pt x="88167" y="4932"/>
                  </a:lnTo>
                  <a:cubicBezTo>
                    <a:pt x="88167" y="4932"/>
                    <a:pt x="76011" y="0"/>
                    <a:pt x="64701" y="0"/>
                  </a:cubicBezTo>
                  <a:cubicBezTo>
                    <a:pt x="58935" y="0"/>
                    <a:pt x="53388" y="1282"/>
                    <a:pt x="49784" y="5153"/>
                  </a:cubicBezTo>
                  <a:lnTo>
                    <a:pt x="45382" y="5153"/>
                  </a:lnTo>
                  <a:cubicBezTo>
                    <a:pt x="41789" y="1282"/>
                    <a:pt x="36249" y="0"/>
                    <a:pt x="30487" y="0"/>
                  </a:cubicBezTo>
                  <a:close/>
                </a:path>
              </a:pathLst>
            </a:custGeom>
            <a:solidFill>
              <a:srgbClr val="D77EAD"/>
            </a:solidFill>
            <a:ln>
              <a:noFill/>
            </a:ln>
          </p:spPr>
          <p:txBody>
            <a:bodyPr spcFirstLastPara="1" wrap="square" lIns="121900" tIns="121900" rIns="121900" bIns="121900" anchor="ctr" anchorCtr="0">
              <a:noAutofit/>
            </a:bodyPr>
            <a:lstStyle/>
            <a:p>
              <a:endParaRPr sz="2400"/>
            </a:p>
          </p:txBody>
        </p:sp>
        <p:sp>
          <p:nvSpPr>
            <p:cNvPr id="170" name="Google Shape;170;p29"/>
            <p:cNvSpPr/>
            <p:nvPr/>
          </p:nvSpPr>
          <p:spPr>
            <a:xfrm>
              <a:off x="5748111" y="3667445"/>
              <a:ext cx="1328768" cy="292351"/>
            </a:xfrm>
            <a:custGeom>
              <a:avLst/>
              <a:gdLst/>
              <a:ahLst/>
              <a:cxnLst/>
              <a:rect l="l" t="t" r="r" b="b"/>
              <a:pathLst>
                <a:path w="41456" h="9121" extrusionOk="0">
                  <a:moveTo>
                    <a:pt x="19322" y="1"/>
                  </a:moveTo>
                  <a:cubicBezTo>
                    <a:pt x="14260" y="1"/>
                    <a:pt x="7992" y="595"/>
                    <a:pt x="254" y="2153"/>
                  </a:cubicBezTo>
                  <a:cubicBezTo>
                    <a:pt x="96" y="2185"/>
                    <a:pt x="1" y="2343"/>
                    <a:pt x="32" y="2502"/>
                  </a:cubicBezTo>
                  <a:cubicBezTo>
                    <a:pt x="60" y="2667"/>
                    <a:pt x="184" y="2761"/>
                    <a:pt x="320" y="2761"/>
                  </a:cubicBezTo>
                  <a:cubicBezTo>
                    <a:pt x="340" y="2761"/>
                    <a:pt x="360" y="2759"/>
                    <a:pt x="381" y="2755"/>
                  </a:cubicBezTo>
                  <a:cubicBezTo>
                    <a:pt x="8054" y="1202"/>
                    <a:pt x="14265" y="612"/>
                    <a:pt x="19275" y="612"/>
                  </a:cubicBezTo>
                  <a:cubicBezTo>
                    <a:pt x="26422" y="612"/>
                    <a:pt x="31124" y="1813"/>
                    <a:pt x="34140" y="3135"/>
                  </a:cubicBezTo>
                  <a:cubicBezTo>
                    <a:pt x="39650" y="5542"/>
                    <a:pt x="40790" y="8867"/>
                    <a:pt x="40790" y="8899"/>
                  </a:cubicBezTo>
                  <a:cubicBezTo>
                    <a:pt x="40854" y="9025"/>
                    <a:pt x="40980" y="9120"/>
                    <a:pt x="41107" y="9120"/>
                  </a:cubicBezTo>
                  <a:cubicBezTo>
                    <a:pt x="41139" y="9120"/>
                    <a:pt x="41170" y="9120"/>
                    <a:pt x="41202" y="9089"/>
                  </a:cubicBezTo>
                  <a:cubicBezTo>
                    <a:pt x="41360" y="9057"/>
                    <a:pt x="41455" y="8867"/>
                    <a:pt x="41392" y="8709"/>
                  </a:cubicBezTo>
                  <a:cubicBezTo>
                    <a:pt x="41360" y="8582"/>
                    <a:pt x="40189" y="5130"/>
                    <a:pt x="34456" y="2597"/>
                  </a:cubicBezTo>
                  <a:cubicBezTo>
                    <a:pt x="31392" y="1232"/>
                    <a:pt x="26607" y="1"/>
                    <a:pt x="19322"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71" name="Google Shape;171;p29"/>
            <p:cNvSpPr/>
            <p:nvPr/>
          </p:nvSpPr>
          <p:spPr>
            <a:xfrm>
              <a:off x="5527846" y="3884473"/>
              <a:ext cx="3070630" cy="167026"/>
            </a:xfrm>
            <a:custGeom>
              <a:avLst/>
              <a:gdLst/>
              <a:ahLst/>
              <a:cxnLst/>
              <a:rect l="l" t="t" r="r" b="b"/>
              <a:pathLst>
                <a:path w="95800" h="5211" extrusionOk="0">
                  <a:moveTo>
                    <a:pt x="61351" y="0"/>
                  </a:moveTo>
                  <a:cubicBezTo>
                    <a:pt x="57559" y="0"/>
                    <a:pt x="53880" y="908"/>
                    <a:pt x="50322" y="3553"/>
                  </a:cubicBezTo>
                  <a:lnTo>
                    <a:pt x="45635" y="3553"/>
                  </a:lnTo>
                  <a:cubicBezTo>
                    <a:pt x="42070" y="914"/>
                    <a:pt x="38377" y="12"/>
                    <a:pt x="34564" y="12"/>
                  </a:cubicBezTo>
                  <a:cubicBezTo>
                    <a:pt x="30552" y="12"/>
                    <a:pt x="26407" y="1010"/>
                    <a:pt x="22137" y="2033"/>
                  </a:cubicBezTo>
                  <a:cubicBezTo>
                    <a:pt x="20332" y="2476"/>
                    <a:pt x="18463" y="2919"/>
                    <a:pt x="16627" y="3268"/>
                  </a:cubicBezTo>
                  <a:cubicBezTo>
                    <a:pt x="10754" y="4438"/>
                    <a:pt x="4521" y="4582"/>
                    <a:pt x="1768" y="4582"/>
                  </a:cubicBezTo>
                  <a:cubicBezTo>
                    <a:pt x="868" y="4582"/>
                    <a:pt x="340" y="4566"/>
                    <a:pt x="317" y="4566"/>
                  </a:cubicBezTo>
                  <a:cubicBezTo>
                    <a:pt x="159" y="4566"/>
                    <a:pt x="0" y="4693"/>
                    <a:pt x="0" y="4883"/>
                  </a:cubicBezTo>
                  <a:cubicBezTo>
                    <a:pt x="0" y="5041"/>
                    <a:pt x="127" y="5200"/>
                    <a:pt x="317" y="5200"/>
                  </a:cubicBezTo>
                  <a:cubicBezTo>
                    <a:pt x="331" y="5200"/>
                    <a:pt x="761" y="5210"/>
                    <a:pt x="1508" y="5210"/>
                  </a:cubicBezTo>
                  <a:cubicBezTo>
                    <a:pt x="4123" y="5210"/>
                    <a:pt x="10620" y="5076"/>
                    <a:pt x="16753" y="3869"/>
                  </a:cubicBezTo>
                  <a:cubicBezTo>
                    <a:pt x="18590" y="3521"/>
                    <a:pt x="20490" y="3078"/>
                    <a:pt x="22295" y="2634"/>
                  </a:cubicBezTo>
                  <a:cubicBezTo>
                    <a:pt x="26510" y="1609"/>
                    <a:pt x="30600" y="617"/>
                    <a:pt x="34547" y="617"/>
                  </a:cubicBezTo>
                  <a:cubicBezTo>
                    <a:pt x="38281" y="617"/>
                    <a:pt x="41887" y="1505"/>
                    <a:pt x="45350" y="4091"/>
                  </a:cubicBezTo>
                  <a:cubicBezTo>
                    <a:pt x="45382" y="4154"/>
                    <a:pt x="45445" y="4154"/>
                    <a:pt x="45509" y="4154"/>
                  </a:cubicBezTo>
                  <a:lnTo>
                    <a:pt x="50417" y="4154"/>
                  </a:lnTo>
                  <a:cubicBezTo>
                    <a:pt x="50481" y="4154"/>
                    <a:pt x="50544" y="4154"/>
                    <a:pt x="50608" y="4091"/>
                  </a:cubicBezTo>
                  <a:cubicBezTo>
                    <a:pt x="54070" y="1510"/>
                    <a:pt x="57669" y="626"/>
                    <a:pt x="61388" y="626"/>
                  </a:cubicBezTo>
                  <a:cubicBezTo>
                    <a:pt x="65289" y="626"/>
                    <a:pt x="69323" y="1598"/>
                    <a:pt x="73473" y="2603"/>
                  </a:cubicBezTo>
                  <a:cubicBezTo>
                    <a:pt x="75309" y="3046"/>
                    <a:pt x="77178" y="3521"/>
                    <a:pt x="79046" y="3869"/>
                  </a:cubicBezTo>
                  <a:cubicBezTo>
                    <a:pt x="85032" y="5073"/>
                    <a:pt x="91366" y="5200"/>
                    <a:pt x="94089" y="5200"/>
                  </a:cubicBezTo>
                  <a:lnTo>
                    <a:pt x="95483" y="5200"/>
                  </a:lnTo>
                  <a:cubicBezTo>
                    <a:pt x="95673" y="5200"/>
                    <a:pt x="95799" y="5041"/>
                    <a:pt x="95799" y="4883"/>
                  </a:cubicBezTo>
                  <a:cubicBezTo>
                    <a:pt x="95768" y="4693"/>
                    <a:pt x="95641" y="4566"/>
                    <a:pt x="95483" y="4566"/>
                  </a:cubicBezTo>
                  <a:cubicBezTo>
                    <a:pt x="95459" y="4566"/>
                    <a:pt x="94933" y="4582"/>
                    <a:pt x="94036" y="4582"/>
                  </a:cubicBezTo>
                  <a:cubicBezTo>
                    <a:pt x="91291" y="4582"/>
                    <a:pt x="85070" y="4438"/>
                    <a:pt x="79173" y="3268"/>
                  </a:cubicBezTo>
                  <a:cubicBezTo>
                    <a:pt x="77305" y="2919"/>
                    <a:pt x="75436" y="2444"/>
                    <a:pt x="73631" y="2033"/>
                  </a:cubicBezTo>
                  <a:cubicBezTo>
                    <a:pt x="69419" y="996"/>
                    <a:pt x="65322" y="0"/>
                    <a:pt x="61351" y="0"/>
                  </a:cubicBezTo>
                  <a:close/>
                </a:path>
              </a:pathLst>
            </a:custGeom>
            <a:solidFill>
              <a:srgbClr val="C96FA2"/>
            </a:solidFill>
            <a:ln>
              <a:noFill/>
            </a:ln>
          </p:spPr>
          <p:txBody>
            <a:bodyPr spcFirstLastPara="1" wrap="square" lIns="121900" tIns="121900" rIns="121900" bIns="121900" anchor="ctr" anchorCtr="0">
              <a:noAutofit/>
            </a:bodyPr>
            <a:lstStyle/>
            <a:p>
              <a:endParaRPr sz="2400"/>
            </a:p>
          </p:txBody>
        </p:sp>
        <p:sp>
          <p:nvSpPr>
            <p:cNvPr id="172" name="Google Shape;172;p29"/>
            <p:cNvSpPr/>
            <p:nvPr/>
          </p:nvSpPr>
          <p:spPr>
            <a:xfrm>
              <a:off x="5619196" y="3746390"/>
              <a:ext cx="2887930" cy="265170"/>
            </a:xfrm>
            <a:custGeom>
              <a:avLst/>
              <a:gdLst/>
              <a:ahLst/>
              <a:cxnLst/>
              <a:rect l="l" t="t" r="r" b="b"/>
              <a:pathLst>
                <a:path w="90100" h="8273" extrusionOk="0">
                  <a:moveTo>
                    <a:pt x="27868" y="0"/>
                  </a:moveTo>
                  <a:cubicBezTo>
                    <a:pt x="21907" y="0"/>
                    <a:pt x="11937" y="2593"/>
                    <a:pt x="3072" y="3332"/>
                  </a:cubicBezTo>
                  <a:lnTo>
                    <a:pt x="1" y="8272"/>
                  </a:lnTo>
                  <a:cubicBezTo>
                    <a:pt x="1" y="8272"/>
                    <a:pt x="8171" y="8082"/>
                    <a:pt x="14157" y="6942"/>
                  </a:cubicBezTo>
                  <a:cubicBezTo>
                    <a:pt x="20948" y="5656"/>
                    <a:pt x="26518" y="3805"/>
                    <a:pt x="31949" y="3805"/>
                  </a:cubicBezTo>
                  <a:cubicBezTo>
                    <a:pt x="35610" y="3805"/>
                    <a:pt x="39206" y="4646"/>
                    <a:pt x="43070" y="7069"/>
                  </a:cubicBezTo>
                  <a:lnTo>
                    <a:pt x="47029" y="7069"/>
                  </a:lnTo>
                  <a:cubicBezTo>
                    <a:pt x="50893" y="4646"/>
                    <a:pt x="54490" y="3805"/>
                    <a:pt x="58151" y="3805"/>
                  </a:cubicBezTo>
                  <a:cubicBezTo>
                    <a:pt x="63581" y="3805"/>
                    <a:pt x="69152" y="5656"/>
                    <a:pt x="75943" y="6942"/>
                  </a:cubicBezTo>
                  <a:cubicBezTo>
                    <a:pt x="81928" y="8082"/>
                    <a:pt x="90099" y="8272"/>
                    <a:pt x="90099" y="8272"/>
                  </a:cubicBezTo>
                  <a:lnTo>
                    <a:pt x="87027" y="3332"/>
                  </a:lnTo>
                  <a:cubicBezTo>
                    <a:pt x="78163" y="2593"/>
                    <a:pt x="68192" y="0"/>
                    <a:pt x="62231" y="0"/>
                  </a:cubicBezTo>
                  <a:cubicBezTo>
                    <a:pt x="62059" y="0"/>
                    <a:pt x="61889" y="2"/>
                    <a:pt x="61724" y="7"/>
                  </a:cubicBezTo>
                  <a:cubicBezTo>
                    <a:pt x="49879" y="292"/>
                    <a:pt x="46111" y="4504"/>
                    <a:pt x="45066" y="6277"/>
                  </a:cubicBezTo>
                  <a:cubicBezTo>
                    <a:pt x="43989" y="4504"/>
                    <a:pt x="40220" y="292"/>
                    <a:pt x="28376" y="7"/>
                  </a:cubicBezTo>
                  <a:cubicBezTo>
                    <a:pt x="28210" y="2"/>
                    <a:pt x="28041" y="0"/>
                    <a:pt x="27868"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73" name="Google Shape;173;p29"/>
            <p:cNvSpPr/>
            <p:nvPr/>
          </p:nvSpPr>
          <p:spPr>
            <a:xfrm>
              <a:off x="7050436" y="3667445"/>
              <a:ext cx="1328768" cy="292351"/>
            </a:xfrm>
            <a:custGeom>
              <a:avLst/>
              <a:gdLst/>
              <a:ahLst/>
              <a:cxnLst/>
              <a:rect l="l" t="t" r="r" b="b"/>
              <a:pathLst>
                <a:path w="41456" h="9121" extrusionOk="0">
                  <a:moveTo>
                    <a:pt x="22103" y="1"/>
                  </a:moveTo>
                  <a:cubicBezTo>
                    <a:pt x="14817" y="1"/>
                    <a:pt x="10033" y="1232"/>
                    <a:pt x="6968" y="2597"/>
                  </a:cubicBezTo>
                  <a:cubicBezTo>
                    <a:pt x="1268" y="5130"/>
                    <a:pt x="96" y="8582"/>
                    <a:pt x="33" y="8709"/>
                  </a:cubicBezTo>
                  <a:cubicBezTo>
                    <a:pt x="1" y="8867"/>
                    <a:pt x="64" y="9057"/>
                    <a:pt x="223" y="9089"/>
                  </a:cubicBezTo>
                  <a:cubicBezTo>
                    <a:pt x="254" y="9120"/>
                    <a:pt x="286" y="9120"/>
                    <a:pt x="318" y="9120"/>
                  </a:cubicBezTo>
                  <a:cubicBezTo>
                    <a:pt x="476" y="9120"/>
                    <a:pt x="571" y="9025"/>
                    <a:pt x="634" y="8899"/>
                  </a:cubicBezTo>
                  <a:cubicBezTo>
                    <a:pt x="634" y="8867"/>
                    <a:pt x="1774" y="5542"/>
                    <a:pt x="7285" y="3135"/>
                  </a:cubicBezTo>
                  <a:cubicBezTo>
                    <a:pt x="10301" y="1813"/>
                    <a:pt x="15003" y="612"/>
                    <a:pt x="22150" y="612"/>
                  </a:cubicBezTo>
                  <a:cubicBezTo>
                    <a:pt x="27159" y="612"/>
                    <a:pt x="33370" y="1202"/>
                    <a:pt x="41044" y="2755"/>
                  </a:cubicBezTo>
                  <a:cubicBezTo>
                    <a:pt x="41064" y="2759"/>
                    <a:pt x="41084" y="2761"/>
                    <a:pt x="41104" y="2761"/>
                  </a:cubicBezTo>
                  <a:cubicBezTo>
                    <a:pt x="41241" y="2761"/>
                    <a:pt x="41369" y="2667"/>
                    <a:pt x="41424" y="2502"/>
                  </a:cubicBezTo>
                  <a:cubicBezTo>
                    <a:pt x="41456" y="2343"/>
                    <a:pt x="41329" y="2185"/>
                    <a:pt x="41171" y="2153"/>
                  </a:cubicBezTo>
                  <a:cubicBezTo>
                    <a:pt x="33433" y="595"/>
                    <a:pt x="27164" y="1"/>
                    <a:pt x="22103"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74" name="Google Shape;174;p29"/>
            <p:cNvSpPr/>
            <p:nvPr/>
          </p:nvSpPr>
          <p:spPr>
            <a:xfrm>
              <a:off x="6158191" y="3495163"/>
              <a:ext cx="177667" cy="147602"/>
            </a:xfrm>
            <a:custGeom>
              <a:avLst/>
              <a:gdLst/>
              <a:ahLst/>
              <a:cxnLst/>
              <a:rect l="l" t="t" r="r" b="b"/>
              <a:pathLst>
                <a:path w="5543" h="4605" extrusionOk="0">
                  <a:moveTo>
                    <a:pt x="3907" y="0"/>
                  </a:moveTo>
                  <a:cubicBezTo>
                    <a:pt x="3367" y="0"/>
                    <a:pt x="2688" y="290"/>
                    <a:pt x="1838" y="1036"/>
                  </a:cubicBezTo>
                  <a:cubicBezTo>
                    <a:pt x="286" y="2398"/>
                    <a:pt x="1" y="3538"/>
                    <a:pt x="603" y="4203"/>
                  </a:cubicBezTo>
                  <a:cubicBezTo>
                    <a:pt x="823" y="4461"/>
                    <a:pt x="1139" y="4604"/>
                    <a:pt x="1536" y="4604"/>
                  </a:cubicBezTo>
                  <a:cubicBezTo>
                    <a:pt x="2162" y="4604"/>
                    <a:pt x="2990" y="4245"/>
                    <a:pt x="3959" y="3411"/>
                  </a:cubicBezTo>
                  <a:cubicBezTo>
                    <a:pt x="5511" y="2049"/>
                    <a:pt x="5543" y="1131"/>
                    <a:pt x="4973" y="498"/>
                  </a:cubicBezTo>
                  <a:cubicBezTo>
                    <a:pt x="4701" y="197"/>
                    <a:pt x="4351" y="0"/>
                    <a:pt x="3907"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75" name="Google Shape;175;p29"/>
            <p:cNvSpPr/>
            <p:nvPr/>
          </p:nvSpPr>
          <p:spPr>
            <a:xfrm>
              <a:off x="6005941" y="3491285"/>
              <a:ext cx="165487" cy="154397"/>
            </a:xfrm>
            <a:custGeom>
              <a:avLst/>
              <a:gdLst/>
              <a:ahLst/>
              <a:cxnLst/>
              <a:rect l="l" t="t" r="r" b="b"/>
              <a:pathLst>
                <a:path w="5163" h="4817" extrusionOk="0">
                  <a:moveTo>
                    <a:pt x="1483" y="0"/>
                  </a:moveTo>
                  <a:cubicBezTo>
                    <a:pt x="1195" y="0"/>
                    <a:pt x="941" y="87"/>
                    <a:pt x="729" y="239"/>
                  </a:cubicBezTo>
                  <a:cubicBezTo>
                    <a:pt x="0" y="745"/>
                    <a:pt x="0" y="1949"/>
                    <a:pt x="1616" y="3469"/>
                  </a:cubicBezTo>
                  <a:cubicBezTo>
                    <a:pt x="2686" y="4457"/>
                    <a:pt x="3275" y="4816"/>
                    <a:pt x="3738" y="4816"/>
                  </a:cubicBezTo>
                  <a:cubicBezTo>
                    <a:pt x="3988" y="4816"/>
                    <a:pt x="4201" y="4712"/>
                    <a:pt x="4434" y="4546"/>
                  </a:cubicBezTo>
                  <a:cubicBezTo>
                    <a:pt x="5163" y="4039"/>
                    <a:pt x="5099" y="3121"/>
                    <a:pt x="3706" y="1410"/>
                  </a:cubicBezTo>
                  <a:cubicBezTo>
                    <a:pt x="2865" y="397"/>
                    <a:pt x="2097" y="0"/>
                    <a:pt x="1483"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76" name="Google Shape;176;p29"/>
            <p:cNvSpPr/>
            <p:nvPr/>
          </p:nvSpPr>
          <p:spPr>
            <a:xfrm>
              <a:off x="6171396" y="3576576"/>
              <a:ext cx="142153" cy="69554"/>
            </a:xfrm>
            <a:custGeom>
              <a:avLst/>
              <a:gdLst/>
              <a:ahLst/>
              <a:cxnLst/>
              <a:rect l="l" t="t" r="r" b="b"/>
              <a:pathLst>
                <a:path w="4435" h="2170" extrusionOk="0">
                  <a:moveTo>
                    <a:pt x="4228" y="0"/>
                  </a:moveTo>
                  <a:cubicBezTo>
                    <a:pt x="4189" y="0"/>
                    <a:pt x="4149" y="16"/>
                    <a:pt x="4118" y="48"/>
                  </a:cubicBezTo>
                  <a:cubicBezTo>
                    <a:pt x="3041" y="1188"/>
                    <a:pt x="1932" y="1853"/>
                    <a:pt x="1046" y="1853"/>
                  </a:cubicBezTo>
                  <a:lnTo>
                    <a:pt x="1014" y="1853"/>
                  </a:lnTo>
                  <a:cubicBezTo>
                    <a:pt x="729" y="1853"/>
                    <a:pt x="444" y="1758"/>
                    <a:pt x="286" y="1568"/>
                  </a:cubicBezTo>
                  <a:cubicBezTo>
                    <a:pt x="266" y="1529"/>
                    <a:pt x="210" y="1502"/>
                    <a:pt x="155" y="1502"/>
                  </a:cubicBezTo>
                  <a:cubicBezTo>
                    <a:pt x="121" y="1502"/>
                    <a:pt x="88" y="1512"/>
                    <a:pt x="64" y="1536"/>
                  </a:cubicBezTo>
                  <a:cubicBezTo>
                    <a:pt x="1" y="1600"/>
                    <a:pt x="1" y="1726"/>
                    <a:pt x="64" y="1790"/>
                  </a:cubicBezTo>
                  <a:cubicBezTo>
                    <a:pt x="286" y="2043"/>
                    <a:pt x="602" y="2170"/>
                    <a:pt x="1014" y="2170"/>
                  </a:cubicBezTo>
                  <a:lnTo>
                    <a:pt x="1046" y="2170"/>
                  </a:lnTo>
                  <a:cubicBezTo>
                    <a:pt x="2027" y="2170"/>
                    <a:pt x="3199" y="1505"/>
                    <a:pt x="4371" y="301"/>
                  </a:cubicBezTo>
                  <a:cubicBezTo>
                    <a:pt x="4434" y="238"/>
                    <a:pt x="4434" y="111"/>
                    <a:pt x="4339" y="48"/>
                  </a:cubicBezTo>
                  <a:cubicBezTo>
                    <a:pt x="4308" y="16"/>
                    <a:pt x="4268" y="0"/>
                    <a:pt x="4228"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77" name="Google Shape;177;p29"/>
            <p:cNvSpPr/>
            <p:nvPr/>
          </p:nvSpPr>
          <p:spPr>
            <a:xfrm>
              <a:off x="6051616" y="3596865"/>
              <a:ext cx="102568" cy="54329"/>
            </a:xfrm>
            <a:custGeom>
              <a:avLst/>
              <a:gdLst/>
              <a:ahLst/>
              <a:cxnLst/>
              <a:rect l="l" t="t" r="r" b="b"/>
              <a:pathLst>
                <a:path w="3200" h="1695" extrusionOk="0">
                  <a:moveTo>
                    <a:pt x="191" y="1"/>
                  </a:moveTo>
                  <a:cubicBezTo>
                    <a:pt x="143" y="1"/>
                    <a:pt x="96" y="17"/>
                    <a:pt x="64" y="48"/>
                  </a:cubicBezTo>
                  <a:cubicBezTo>
                    <a:pt x="1" y="143"/>
                    <a:pt x="1" y="238"/>
                    <a:pt x="96" y="302"/>
                  </a:cubicBezTo>
                  <a:cubicBezTo>
                    <a:pt x="1109" y="1252"/>
                    <a:pt x="1742" y="1695"/>
                    <a:pt x="2312" y="1695"/>
                  </a:cubicBezTo>
                  <a:cubicBezTo>
                    <a:pt x="2597" y="1695"/>
                    <a:pt x="2851" y="1568"/>
                    <a:pt x="3104" y="1378"/>
                  </a:cubicBezTo>
                  <a:cubicBezTo>
                    <a:pt x="3199" y="1347"/>
                    <a:pt x="3199" y="1220"/>
                    <a:pt x="3167" y="1157"/>
                  </a:cubicBezTo>
                  <a:cubicBezTo>
                    <a:pt x="3128" y="1117"/>
                    <a:pt x="3077" y="1090"/>
                    <a:pt x="3029" y="1090"/>
                  </a:cubicBezTo>
                  <a:cubicBezTo>
                    <a:pt x="2999" y="1090"/>
                    <a:pt x="2970" y="1101"/>
                    <a:pt x="2946" y="1125"/>
                  </a:cubicBezTo>
                  <a:cubicBezTo>
                    <a:pt x="2748" y="1253"/>
                    <a:pt x="2568" y="1355"/>
                    <a:pt x="2336" y="1355"/>
                  </a:cubicBezTo>
                  <a:cubicBezTo>
                    <a:pt x="1935" y="1355"/>
                    <a:pt x="1380" y="1051"/>
                    <a:pt x="317" y="48"/>
                  </a:cubicBezTo>
                  <a:cubicBezTo>
                    <a:pt x="286" y="17"/>
                    <a:pt x="238" y="1"/>
                    <a:pt x="191"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78" name="Google Shape;178;p29"/>
            <p:cNvSpPr/>
            <p:nvPr/>
          </p:nvSpPr>
          <p:spPr>
            <a:xfrm>
              <a:off x="8049288" y="3556832"/>
              <a:ext cx="195937" cy="126768"/>
            </a:xfrm>
            <a:custGeom>
              <a:avLst/>
              <a:gdLst/>
              <a:ahLst/>
              <a:cxnLst/>
              <a:rect l="l" t="t" r="r" b="b"/>
              <a:pathLst>
                <a:path w="6113" h="3955" extrusionOk="0">
                  <a:moveTo>
                    <a:pt x="4509" y="1"/>
                  </a:moveTo>
                  <a:cubicBezTo>
                    <a:pt x="3899" y="1"/>
                    <a:pt x="3176" y="394"/>
                    <a:pt x="2502" y="949"/>
                  </a:cubicBezTo>
                  <a:cubicBezTo>
                    <a:pt x="1204" y="2026"/>
                    <a:pt x="0" y="2437"/>
                    <a:pt x="665" y="3324"/>
                  </a:cubicBezTo>
                  <a:cubicBezTo>
                    <a:pt x="983" y="3748"/>
                    <a:pt x="1526" y="3955"/>
                    <a:pt x="2137" y="3955"/>
                  </a:cubicBezTo>
                  <a:cubicBezTo>
                    <a:pt x="2804" y="3955"/>
                    <a:pt x="3553" y="3708"/>
                    <a:pt x="4181" y="3229"/>
                  </a:cubicBezTo>
                  <a:cubicBezTo>
                    <a:pt x="5416" y="2311"/>
                    <a:pt x="6112" y="1361"/>
                    <a:pt x="5447" y="474"/>
                  </a:cubicBezTo>
                  <a:cubicBezTo>
                    <a:pt x="5198" y="142"/>
                    <a:pt x="4874" y="1"/>
                    <a:pt x="4509" y="1"/>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79" name="Google Shape;179;p29"/>
            <p:cNvSpPr/>
            <p:nvPr/>
          </p:nvSpPr>
          <p:spPr>
            <a:xfrm>
              <a:off x="8375134" y="3785623"/>
              <a:ext cx="86285" cy="135037"/>
            </a:xfrm>
            <a:custGeom>
              <a:avLst/>
              <a:gdLst/>
              <a:ahLst/>
              <a:cxnLst/>
              <a:rect l="l" t="t" r="r" b="b"/>
              <a:pathLst>
                <a:path w="2692" h="4213" extrusionOk="0">
                  <a:moveTo>
                    <a:pt x="897" y="0"/>
                  </a:moveTo>
                  <a:cubicBezTo>
                    <a:pt x="842" y="0"/>
                    <a:pt x="786" y="6"/>
                    <a:pt x="728" y="18"/>
                  </a:cubicBezTo>
                  <a:cubicBezTo>
                    <a:pt x="0" y="145"/>
                    <a:pt x="158" y="1190"/>
                    <a:pt x="412" y="2393"/>
                  </a:cubicBezTo>
                  <a:cubicBezTo>
                    <a:pt x="617" y="3506"/>
                    <a:pt x="1147" y="4212"/>
                    <a:pt x="1801" y="4212"/>
                  </a:cubicBezTo>
                  <a:cubicBezTo>
                    <a:pt x="1855" y="4212"/>
                    <a:pt x="1909" y="4208"/>
                    <a:pt x="1964" y="4198"/>
                  </a:cubicBezTo>
                  <a:cubicBezTo>
                    <a:pt x="2692" y="4040"/>
                    <a:pt x="2470" y="3185"/>
                    <a:pt x="2217" y="1981"/>
                  </a:cubicBezTo>
                  <a:cubicBezTo>
                    <a:pt x="2012" y="869"/>
                    <a:pt x="1564" y="0"/>
                    <a:pt x="897"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80" name="Google Shape;180;p29"/>
            <p:cNvSpPr/>
            <p:nvPr/>
          </p:nvSpPr>
          <p:spPr>
            <a:xfrm>
              <a:off x="8384269" y="3858991"/>
              <a:ext cx="57887" cy="65259"/>
            </a:xfrm>
            <a:custGeom>
              <a:avLst/>
              <a:gdLst/>
              <a:ahLst/>
              <a:cxnLst/>
              <a:rect l="l" t="t" r="r" b="b"/>
              <a:pathLst>
                <a:path w="1806" h="2036" extrusionOk="0">
                  <a:moveTo>
                    <a:pt x="130" y="1"/>
                  </a:moveTo>
                  <a:cubicBezTo>
                    <a:pt x="118" y="1"/>
                    <a:pt x="107" y="3"/>
                    <a:pt x="95" y="9"/>
                  </a:cubicBezTo>
                  <a:cubicBezTo>
                    <a:pt x="32" y="9"/>
                    <a:pt x="0" y="72"/>
                    <a:pt x="0" y="136"/>
                  </a:cubicBezTo>
                  <a:cubicBezTo>
                    <a:pt x="253" y="1339"/>
                    <a:pt x="823" y="2036"/>
                    <a:pt x="1489" y="2036"/>
                  </a:cubicBezTo>
                  <a:cubicBezTo>
                    <a:pt x="1552" y="2036"/>
                    <a:pt x="1647" y="2036"/>
                    <a:pt x="1710" y="2004"/>
                  </a:cubicBezTo>
                  <a:cubicBezTo>
                    <a:pt x="1774" y="2004"/>
                    <a:pt x="1805" y="1941"/>
                    <a:pt x="1805" y="1878"/>
                  </a:cubicBezTo>
                  <a:cubicBezTo>
                    <a:pt x="1774" y="1814"/>
                    <a:pt x="1710" y="1783"/>
                    <a:pt x="1647" y="1783"/>
                  </a:cubicBezTo>
                  <a:cubicBezTo>
                    <a:pt x="1593" y="1793"/>
                    <a:pt x="1541" y="1799"/>
                    <a:pt x="1489" y="1799"/>
                  </a:cubicBezTo>
                  <a:cubicBezTo>
                    <a:pt x="925" y="1799"/>
                    <a:pt x="454" y="1177"/>
                    <a:pt x="222" y="104"/>
                  </a:cubicBezTo>
                  <a:cubicBezTo>
                    <a:pt x="222" y="52"/>
                    <a:pt x="180" y="1"/>
                    <a:pt x="130"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81" name="Google Shape;181;p29"/>
            <p:cNvSpPr/>
            <p:nvPr/>
          </p:nvSpPr>
          <p:spPr>
            <a:xfrm>
              <a:off x="8328433" y="3760429"/>
              <a:ext cx="121832" cy="127377"/>
            </a:xfrm>
            <a:custGeom>
              <a:avLst/>
              <a:gdLst/>
              <a:ahLst/>
              <a:cxnLst/>
              <a:rect l="l" t="t" r="r" b="b"/>
              <a:pathLst>
                <a:path w="3801" h="3974" extrusionOk="0">
                  <a:moveTo>
                    <a:pt x="2649" y="1"/>
                  </a:moveTo>
                  <a:cubicBezTo>
                    <a:pt x="2101" y="1"/>
                    <a:pt x="1609" y="690"/>
                    <a:pt x="1077" y="1501"/>
                  </a:cubicBezTo>
                  <a:cubicBezTo>
                    <a:pt x="444" y="2514"/>
                    <a:pt x="0" y="3337"/>
                    <a:pt x="729" y="3813"/>
                  </a:cubicBezTo>
                  <a:cubicBezTo>
                    <a:pt x="898" y="3923"/>
                    <a:pt x="1072" y="3973"/>
                    <a:pt x="1247" y="3973"/>
                  </a:cubicBezTo>
                  <a:cubicBezTo>
                    <a:pt x="1829" y="3973"/>
                    <a:pt x="2427" y="3419"/>
                    <a:pt x="2914" y="2641"/>
                  </a:cubicBezTo>
                  <a:cubicBezTo>
                    <a:pt x="3547" y="1627"/>
                    <a:pt x="3801" y="582"/>
                    <a:pt x="3072" y="139"/>
                  </a:cubicBezTo>
                  <a:cubicBezTo>
                    <a:pt x="2927" y="44"/>
                    <a:pt x="2786" y="1"/>
                    <a:pt x="2649" y="1"/>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82" name="Google Shape;182;p29"/>
            <p:cNvSpPr/>
            <p:nvPr/>
          </p:nvSpPr>
          <p:spPr>
            <a:xfrm>
              <a:off x="8263463" y="3693792"/>
              <a:ext cx="168532" cy="153852"/>
            </a:xfrm>
            <a:custGeom>
              <a:avLst/>
              <a:gdLst/>
              <a:ahLst/>
              <a:cxnLst/>
              <a:rect l="l" t="t" r="r" b="b"/>
              <a:pathLst>
                <a:path w="5258" h="4800" extrusionOk="0">
                  <a:moveTo>
                    <a:pt x="3754" y="0"/>
                  </a:moveTo>
                  <a:cubicBezTo>
                    <a:pt x="3070" y="0"/>
                    <a:pt x="2368" y="767"/>
                    <a:pt x="1647" y="1680"/>
                  </a:cubicBezTo>
                  <a:cubicBezTo>
                    <a:pt x="666" y="2851"/>
                    <a:pt x="0" y="3801"/>
                    <a:pt x="887" y="4530"/>
                  </a:cubicBezTo>
                  <a:cubicBezTo>
                    <a:pt x="1106" y="4716"/>
                    <a:pt x="1338" y="4799"/>
                    <a:pt x="1578" y="4799"/>
                  </a:cubicBezTo>
                  <a:cubicBezTo>
                    <a:pt x="2274" y="4799"/>
                    <a:pt x="3039" y="4103"/>
                    <a:pt x="3769" y="3231"/>
                  </a:cubicBezTo>
                  <a:cubicBezTo>
                    <a:pt x="4719" y="2028"/>
                    <a:pt x="5258" y="983"/>
                    <a:pt x="4402" y="254"/>
                  </a:cubicBezTo>
                  <a:cubicBezTo>
                    <a:pt x="4188" y="78"/>
                    <a:pt x="3972" y="0"/>
                    <a:pt x="3754"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83" name="Google Shape;183;p29"/>
            <p:cNvSpPr/>
            <p:nvPr/>
          </p:nvSpPr>
          <p:spPr>
            <a:xfrm>
              <a:off x="8181248" y="3630040"/>
              <a:ext cx="217252" cy="177218"/>
            </a:xfrm>
            <a:custGeom>
              <a:avLst/>
              <a:gdLst/>
              <a:ahLst/>
              <a:cxnLst/>
              <a:rect l="l" t="t" r="r" b="b"/>
              <a:pathLst>
                <a:path w="6778" h="5529" extrusionOk="0">
                  <a:moveTo>
                    <a:pt x="5157" y="0"/>
                  </a:moveTo>
                  <a:cubicBezTo>
                    <a:pt x="4368" y="0"/>
                    <a:pt x="3406" y="840"/>
                    <a:pt x="2375" y="1800"/>
                  </a:cubicBezTo>
                  <a:cubicBezTo>
                    <a:pt x="982" y="3130"/>
                    <a:pt x="0" y="4207"/>
                    <a:pt x="887" y="5157"/>
                  </a:cubicBezTo>
                  <a:cubicBezTo>
                    <a:pt x="1128" y="5415"/>
                    <a:pt x="1411" y="5528"/>
                    <a:pt x="1724" y="5528"/>
                  </a:cubicBezTo>
                  <a:cubicBezTo>
                    <a:pt x="2524" y="5528"/>
                    <a:pt x="3519" y="4792"/>
                    <a:pt x="4497" y="3859"/>
                  </a:cubicBezTo>
                  <a:cubicBezTo>
                    <a:pt x="5891" y="2528"/>
                    <a:pt x="6777" y="1293"/>
                    <a:pt x="5922" y="343"/>
                  </a:cubicBezTo>
                  <a:cubicBezTo>
                    <a:pt x="5692" y="104"/>
                    <a:pt x="5435" y="0"/>
                    <a:pt x="5157" y="0"/>
                  </a:cubicBezTo>
                  <a:close/>
                </a:path>
              </a:pathLst>
            </a:custGeom>
            <a:solidFill>
              <a:srgbClr val="FFD5B3"/>
            </a:solidFill>
            <a:ln>
              <a:noFill/>
            </a:ln>
          </p:spPr>
          <p:txBody>
            <a:bodyPr spcFirstLastPara="1" wrap="square" lIns="121900" tIns="121900" rIns="121900" bIns="121900" anchor="ctr" anchorCtr="0">
              <a:noAutofit/>
            </a:bodyPr>
            <a:lstStyle/>
            <a:p>
              <a:endParaRPr sz="2400"/>
            </a:p>
          </p:txBody>
        </p:sp>
        <p:sp>
          <p:nvSpPr>
            <p:cNvPr id="184" name="Google Shape;184;p29"/>
            <p:cNvSpPr/>
            <p:nvPr/>
          </p:nvSpPr>
          <p:spPr>
            <a:xfrm>
              <a:off x="8205608" y="3685298"/>
              <a:ext cx="175648" cy="125261"/>
            </a:xfrm>
            <a:custGeom>
              <a:avLst/>
              <a:gdLst/>
              <a:ahLst/>
              <a:cxnLst/>
              <a:rect l="l" t="t" r="r" b="b"/>
              <a:pathLst>
                <a:path w="5480" h="3908" extrusionOk="0">
                  <a:moveTo>
                    <a:pt x="5360" y="0"/>
                  </a:moveTo>
                  <a:cubicBezTo>
                    <a:pt x="5308" y="0"/>
                    <a:pt x="5257" y="30"/>
                    <a:pt x="5257" y="76"/>
                  </a:cubicBezTo>
                  <a:cubicBezTo>
                    <a:pt x="5004" y="583"/>
                    <a:pt x="4497" y="1216"/>
                    <a:pt x="3674" y="2040"/>
                  </a:cubicBezTo>
                  <a:cubicBezTo>
                    <a:pt x="2471" y="3148"/>
                    <a:pt x="1615" y="3686"/>
                    <a:pt x="982" y="3686"/>
                  </a:cubicBezTo>
                  <a:lnTo>
                    <a:pt x="950" y="3686"/>
                  </a:lnTo>
                  <a:cubicBezTo>
                    <a:pt x="665" y="3655"/>
                    <a:pt x="412" y="3560"/>
                    <a:pt x="190" y="3338"/>
                  </a:cubicBezTo>
                  <a:cubicBezTo>
                    <a:pt x="175" y="3306"/>
                    <a:pt x="151" y="3290"/>
                    <a:pt x="123" y="3290"/>
                  </a:cubicBezTo>
                  <a:cubicBezTo>
                    <a:pt x="95" y="3290"/>
                    <a:pt x="64" y="3306"/>
                    <a:pt x="32" y="3338"/>
                  </a:cubicBezTo>
                  <a:cubicBezTo>
                    <a:pt x="0" y="3370"/>
                    <a:pt x="0" y="3465"/>
                    <a:pt x="32" y="3496"/>
                  </a:cubicBezTo>
                  <a:cubicBezTo>
                    <a:pt x="285" y="3781"/>
                    <a:pt x="602" y="3908"/>
                    <a:pt x="950" y="3908"/>
                  </a:cubicBezTo>
                  <a:lnTo>
                    <a:pt x="982" y="3908"/>
                  </a:lnTo>
                  <a:cubicBezTo>
                    <a:pt x="1679" y="3908"/>
                    <a:pt x="2597" y="3370"/>
                    <a:pt x="3832" y="2198"/>
                  </a:cubicBezTo>
                  <a:cubicBezTo>
                    <a:pt x="4719" y="1375"/>
                    <a:pt x="5226" y="709"/>
                    <a:pt x="5447" y="171"/>
                  </a:cubicBezTo>
                  <a:cubicBezTo>
                    <a:pt x="5479" y="108"/>
                    <a:pt x="5447" y="44"/>
                    <a:pt x="5416" y="13"/>
                  </a:cubicBezTo>
                  <a:cubicBezTo>
                    <a:pt x="5399" y="4"/>
                    <a:pt x="5380" y="0"/>
                    <a:pt x="5360"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85" name="Google Shape;185;p29"/>
            <p:cNvSpPr/>
            <p:nvPr/>
          </p:nvSpPr>
          <p:spPr>
            <a:xfrm>
              <a:off x="8066533" y="3630360"/>
              <a:ext cx="151288" cy="57406"/>
            </a:xfrm>
            <a:custGeom>
              <a:avLst/>
              <a:gdLst/>
              <a:ahLst/>
              <a:cxnLst/>
              <a:rect l="l" t="t" r="r" b="b"/>
              <a:pathLst>
                <a:path w="4720" h="1791" extrusionOk="0">
                  <a:moveTo>
                    <a:pt x="4589" y="1"/>
                  </a:moveTo>
                  <a:cubicBezTo>
                    <a:pt x="4561" y="1"/>
                    <a:pt x="4529" y="17"/>
                    <a:pt x="4498" y="48"/>
                  </a:cubicBezTo>
                  <a:cubicBezTo>
                    <a:pt x="4276" y="302"/>
                    <a:pt x="3959" y="555"/>
                    <a:pt x="3579" y="840"/>
                  </a:cubicBezTo>
                  <a:cubicBezTo>
                    <a:pt x="3009" y="1252"/>
                    <a:pt x="2313" y="1505"/>
                    <a:pt x="1679" y="1537"/>
                  </a:cubicBezTo>
                  <a:cubicBezTo>
                    <a:pt x="1639" y="1539"/>
                    <a:pt x="1600" y="1540"/>
                    <a:pt x="1560" y="1540"/>
                  </a:cubicBezTo>
                  <a:cubicBezTo>
                    <a:pt x="982" y="1540"/>
                    <a:pt x="519" y="1323"/>
                    <a:pt x="222" y="967"/>
                  </a:cubicBezTo>
                  <a:cubicBezTo>
                    <a:pt x="204" y="930"/>
                    <a:pt x="174" y="914"/>
                    <a:pt x="140" y="914"/>
                  </a:cubicBezTo>
                  <a:cubicBezTo>
                    <a:pt x="116" y="914"/>
                    <a:pt x="90" y="922"/>
                    <a:pt x="64" y="935"/>
                  </a:cubicBezTo>
                  <a:cubicBezTo>
                    <a:pt x="1" y="967"/>
                    <a:pt x="1" y="1062"/>
                    <a:pt x="32" y="1125"/>
                  </a:cubicBezTo>
                  <a:cubicBezTo>
                    <a:pt x="349" y="1537"/>
                    <a:pt x="919" y="1790"/>
                    <a:pt x="1584" y="1790"/>
                  </a:cubicBezTo>
                  <a:lnTo>
                    <a:pt x="1679" y="1790"/>
                  </a:lnTo>
                  <a:cubicBezTo>
                    <a:pt x="2376" y="1758"/>
                    <a:pt x="3104" y="1473"/>
                    <a:pt x="3706" y="1030"/>
                  </a:cubicBezTo>
                  <a:cubicBezTo>
                    <a:pt x="4118" y="745"/>
                    <a:pt x="4434" y="460"/>
                    <a:pt x="4688" y="207"/>
                  </a:cubicBezTo>
                  <a:cubicBezTo>
                    <a:pt x="4719" y="143"/>
                    <a:pt x="4719" y="80"/>
                    <a:pt x="4656" y="48"/>
                  </a:cubicBezTo>
                  <a:cubicBezTo>
                    <a:pt x="4640" y="17"/>
                    <a:pt x="4616" y="1"/>
                    <a:pt x="4589"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86" name="Google Shape;186;p29"/>
            <p:cNvSpPr/>
            <p:nvPr/>
          </p:nvSpPr>
          <p:spPr>
            <a:xfrm>
              <a:off x="8268527" y="3750237"/>
              <a:ext cx="148243" cy="100933"/>
            </a:xfrm>
            <a:custGeom>
              <a:avLst/>
              <a:gdLst/>
              <a:ahLst/>
              <a:cxnLst/>
              <a:rect l="l" t="t" r="r" b="b"/>
              <a:pathLst>
                <a:path w="4625" h="3149" extrusionOk="0">
                  <a:moveTo>
                    <a:pt x="4506" y="0"/>
                  </a:moveTo>
                  <a:cubicBezTo>
                    <a:pt x="4463" y="0"/>
                    <a:pt x="4425" y="23"/>
                    <a:pt x="4403" y="45"/>
                  </a:cubicBezTo>
                  <a:cubicBezTo>
                    <a:pt x="4244" y="425"/>
                    <a:pt x="3959" y="869"/>
                    <a:pt x="3516" y="1375"/>
                  </a:cubicBezTo>
                  <a:cubicBezTo>
                    <a:pt x="2724" y="2357"/>
                    <a:pt x="2059" y="2864"/>
                    <a:pt x="1521" y="2895"/>
                  </a:cubicBezTo>
                  <a:cubicBezTo>
                    <a:pt x="1480" y="2901"/>
                    <a:pt x="1439" y="2903"/>
                    <a:pt x="1398" y="2903"/>
                  </a:cubicBezTo>
                  <a:cubicBezTo>
                    <a:pt x="1186" y="2903"/>
                    <a:pt x="978" y="2833"/>
                    <a:pt x="793" y="2674"/>
                  </a:cubicBezTo>
                  <a:cubicBezTo>
                    <a:pt x="128" y="2135"/>
                    <a:pt x="634" y="1312"/>
                    <a:pt x="666" y="1280"/>
                  </a:cubicBezTo>
                  <a:cubicBezTo>
                    <a:pt x="698" y="1217"/>
                    <a:pt x="666" y="1154"/>
                    <a:pt x="603" y="1090"/>
                  </a:cubicBezTo>
                  <a:cubicBezTo>
                    <a:pt x="594" y="1082"/>
                    <a:pt x="583" y="1078"/>
                    <a:pt x="571" y="1078"/>
                  </a:cubicBezTo>
                  <a:cubicBezTo>
                    <a:pt x="537" y="1078"/>
                    <a:pt x="491" y="1107"/>
                    <a:pt x="444" y="1154"/>
                  </a:cubicBezTo>
                  <a:cubicBezTo>
                    <a:pt x="223" y="1502"/>
                    <a:pt x="1" y="2325"/>
                    <a:pt x="666" y="2864"/>
                  </a:cubicBezTo>
                  <a:cubicBezTo>
                    <a:pt x="888" y="3054"/>
                    <a:pt x="1141" y="3149"/>
                    <a:pt x="1426" y="3149"/>
                  </a:cubicBezTo>
                  <a:lnTo>
                    <a:pt x="1553" y="3149"/>
                  </a:lnTo>
                  <a:cubicBezTo>
                    <a:pt x="2186" y="3085"/>
                    <a:pt x="2851" y="2579"/>
                    <a:pt x="3706" y="1534"/>
                  </a:cubicBezTo>
                  <a:cubicBezTo>
                    <a:pt x="4149" y="995"/>
                    <a:pt x="4434" y="552"/>
                    <a:pt x="4625" y="140"/>
                  </a:cubicBezTo>
                  <a:cubicBezTo>
                    <a:pt x="4625" y="109"/>
                    <a:pt x="4625" y="45"/>
                    <a:pt x="4561" y="14"/>
                  </a:cubicBezTo>
                  <a:cubicBezTo>
                    <a:pt x="4543" y="4"/>
                    <a:pt x="4524" y="0"/>
                    <a:pt x="4506"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87" name="Google Shape;187;p29"/>
            <p:cNvSpPr/>
            <p:nvPr/>
          </p:nvSpPr>
          <p:spPr>
            <a:xfrm>
              <a:off x="8334523" y="3816649"/>
              <a:ext cx="104587" cy="74105"/>
            </a:xfrm>
            <a:custGeom>
              <a:avLst/>
              <a:gdLst/>
              <a:ahLst/>
              <a:cxnLst/>
              <a:rect l="l" t="t" r="r" b="b"/>
              <a:pathLst>
                <a:path w="3263" h="2312" extrusionOk="0">
                  <a:moveTo>
                    <a:pt x="3167" y="0"/>
                  </a:moveTo>
                  <a:cubicBezTo>
                    <a:pt x="3136" y="0"/>
                    <a:pt x="3072" y="0"/>
                    <a:pt x="3041" y="63"/>
                  </a:cubicBezTo>
                  <a:cubicBezTo>
                    <a:pt x="2946" y="317"/>
                    <a:pt x="2787" y="570"/>
                    <a:pt x="2629" y="855"/>
                  </a:cubicBezTo>
                  <a:cubicBezTo>
                    <a:pt x="2319" y="1346"/>
                    <a:pt x="1714" y="2089"/>
                    <a:pt x="1055" y="2089"/>
                  </a:cubicBezTo>
                  <a:cubicBezTo>
                    <a:pt x="906" y="2089"/>
                    <a:pt x="754" y="2051"/>
                    <a:pt x="602" y="1963"/>
                  </a:cubicBezTo>
                  <a:cubicBezTo>
                    <a:pt x="444" y="1868"/>
                    <a:pt x="349" y="1742"/>
                    <a:pt x="317" y="1583"/>
                  </a:cubicBezTo>
                  <a:cubicBezTo>
                    <a:pt x="254" y="1235"/>
                    <a:pt x="380" y="823"/>
                    <a:pt x="507" y="665"/>
                  </a:cubicBezTo>
                  <a:cubicBezTo>
                    <a:pt x="539" y="602"/>
                    <a:pt x="507" y="538"/>
                    <a:pt x="475" y="507"/>
                  </a:cubicBezTo>
                  <a:cubicBezTo>
                    <a:pt x="449" y="494"/>
                    <a:pt x="423" y="486"/>
                    <a:pt x="399" y="486"/>
                  </a:cubicBezTo>
                  <a:cubicBezTo>
                    <a:pt x="365" y="486"/>
                    <a:pt x="336" y="501"/>
                    <a:pt x="317" y="538"/>
                  </a:cubicBezTo>
                  <a:cubicBezTo>
                    <a:pt x="190" y="728"/>
                    <a:pt x="0" y="1203"/>
                    <a:pt x="95" y="1615"/>
                  </a:cubicBezTo>
                  <a:cubicBezTo>
                    <a:pt x="159" y="1868"/>
                    <a:pt x="285" y="2027"/>
                    <a:pt x="475" y="2154"/>
                  </a:cubicBezTo>
                  <a:cubicBezTo>
                    <a:pt x="665" y="2249"/>
                    <a:pt x="855" y="2312"/>
                    <a:pt x="1077" y="2312"/>
                  </a:cubicBezTo>
                  <a:cubicBezTo>
                    <a:pt x="1647" y="2312"/>
                    <a:pt x="2249" y="1837"/>
                    <a:pt x="2819" y="950"/>
                  </a:cubicBezTo>
                  <a:cubicBezTo>
                    <a:pt x="2977" y="697"/>
                    <a:pt x="3136" y="412"/>
                    <a:pt x="3231" y="158"/>
                  </a:cubicBezTo>
                  <a:cubicBezTo>
                    <a:pt x="3262" y="95"/>
                    <a:pt x="3231" y="32"/>
                    <a:pt x="3167" y="0"/>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88" name="Google Shape;188;p29"/>
            <p:cNvSpPr/>
            <p:nvPr/>
          </p:nvSpPr>
          <p:spPr>
            <a:xfrm>
              <a:off x="8176152" y="3663695"/>
              <a:ext cx="107632" cy="134685"/>
            </a:xfrm>
            <a:custGeom>
              <a:avLst/>
              <a:gdLst/>
              <a:ahLst/>
              <a:cxnLst/>
              <a:rect l="l" t="t" r="r" b="b"/>
              <a:pathLst>
                <a:path w="3358" h="4202" extrusionOk="0">
                  <a:moveTo>
                    <a:pt x="3213" y="1"/>
                  </a:moveTo>
                  <a:cubicBezTo>
                    <a:pt x="3189" y="1"/>
                    <a:pt x="3162" y="9"/>
                    <a:pt x="3136" y="22"/>
                  </a:cubicBezTo>
                  <a:cubicBezTo>
                    <a:pt x="2946" y="212"/>
                    <a:pt x="2724" y="402"/>
                    <a:pt x="2439" y="655"/>
                  </a:cubicBezTo>
                  <a:cubicBezTo>
                    <a:pt x="1014" y="2049"/>
                    <a:pt x="1" y="3157"/>
                    <a:pt x="951" y="4170"/>
                  </a:cubicBezTo>
                  <a:cubicBezTo>
                    <a:pt x="983" y="4202"/>
                    <a:pt x="1014" y="4202"/>
                    <a:pt x="1046" y="4202"/>
                  </a:cubicBezTo>
                  <a:cubicBezTo>
                    <a:pt x="1078" y="4202"/>
                    <a:pt x="1109" y="4202"/>
                    <a:pt x="1109" y="4170"/>
                  </a:cubicBezTo>
                  <a:cubicBezTo>
                    <a:pt x="1173" y="4139"/>
                    <a:pt x="1173" y="4044"/>
                    <a:pt x="1109" y="4012"/>
                  </a:cubicBezTo>
                  <a:cubicBezTo>
                    <a:pt x="318" y="3157"/>
                    <a:pt x="1268" y="2112"/>
                    <a:pt x="2629" y="845"/>
                  </a:cubicBezTo>
                  <a:cubicBezTo>
                    <a:pt x="2883" y="592"/>
                    <a:pt x="3105" y="402"/>
                    <a:pt x="3295" y="212"/>
                  </a:cubicBezTo>
                  <a:cubicBezTo>
                    <a:pt x="3358" y="180"/>
                    <a:pt x="3358" y="85"/>
                    <a:pt x="3295" y="53"/>
                  </a:cubicBezTo>
                  <a:cubicBezTo>
                    <a:pt x="3276" y="16"/>
                    <a:pt x="3247" y="1"/>
                    <a:pt x="3213" y="1"/>
                  </a:cubicBezTo>
                  <a:close/>
                </a:path>
              </a:pathLst>
            </a:custGeom>
            <a:solidFill>
              <a:srgbClr val="FFB793"/>
            </a:solidFill>
            <a:ln>
              <a:noFill/>
            </a:ln>
          </p:spPr>
          <p:txBody>
            <a:bodyPr spcFirstLastPara="1" wrap="square" lIns="121900" tIns="121900" rIns="121900" bIns="121900" anchor="ctr" anchorCtr="0">
              <a:noAutofit/>
            </a:bodyPr>
            <a:lstStyle/>
            <a:p>
              <a:endParaRPr sz="2400"/>
            </a:p>
          </p:txBody>
        </p:sp>
        <p:sp>
          <p:nvSpPr>
            <p:cNvPr id="189" name="Google Shape;189;p29"/>
            <p:cNvSpPr/>
            <p:nvPr/>
          </p:nvSpPr>
          <p:spPr>
            <a:xfrm>
              <a:off x="7231148" y="3400448"/>
              <a:ext cx="53816" cy="91382"/>
            </a:xfrm>
            <a:custGeom>
              <a:avLst/>
              <a:gdLst/>
              <a:ahLst/>
              <a:cxnLst/>
              <a:rect l="l" t="t" r="r" b="b"/>
              <a:pathLst>
                <a:path w="1679" h="2851" extrusionOk="0">
                  <a:moveTo>
                    <a:pt x="0" y="1"/>
                  </a:moveTo>
                  <a:lnTo>
                    <a:pt x="0" y="2851"/>
                  </a:lnTo>
                  <a:lnTo>
                    <a:pt x="1678" y="2851"/>
                  </a:lnTo>
                  <a:lnTo>
                    <a:pt x="167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 name="Google Shape;190;p29"/>
            <p:cNvSpPr/>
            <p:nvPr/>
          </p:nvSpPr>
          <p:spPr>
            <a:xfrm>
              <a:off x="6201846" y="427066"/>
              <a:ext cx="232477" cy="223983"/>
            </a:xfrm>
            <a:custGeom>
              <a:avLst/>
              <a:gdLst/>
              <a:ahLst/>
              <a:cxnLst/>
              <a:rect l="l" t="t" r="r" b="b"/>
              <a:pathLst>
                <a:path w="7253" h="6988" extrusionOk="0">
                  <a:moveTo>
                    <a:pt x="3591" y="1"/>
                  </a:moveTo>
                  <a:cubicBezTo>
                    <a:pt x="3514" y="1"/>
                    <a:pt x="3436" y="3"/>
                    <a:pt x="3358" y="9"/>
                  </a:cubicBezTo>
                  <a:cubicBezTo>
                    <a:pt x="1426" y="167"/>
                    <a:pt x="1" y="1814"/>
                    <a:pt x="127" y="3746"/>
                  </a:cubicBezTo>
                  <a:cubicBezTo>
                    <a:pt x="248" y="5581"/>
                    <a:pt x="1769" y="6988"/>
                    <a:pt x="3577" y="6988"/>
                  </a:cubicBezTo>
                  <a:cubicBezTo>
                    <a:pt x="3672" y="6988"/>
                    <a:pt x="3768" y="6984"/>
                    <a:pt x="3864" y="6976"/>
                  </a:cubicBezTo>
                  <a:cubicBezTo>
                    <a:pt x="5796" y="6849"/>
                    <a:pt x="7253" y="5171"/>
                    <a:pt x="7094" y="3270"/>
                  </a:cubicBezTo>
                  <a:cubicBezTo>
                    <a:pt x="6973" y="1417"/>
                    <a:pt x="5423" y="1"/>
                    <a:pt x="359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29"/>
            <p:cNvSpPr/>
            <p:nvPr/>
          </p:nvSpPr>
          <p:spPr>
            <a:xfrm>
              <a:off x="6543943" y="628163"/>
              <a:ext cx="97472" cy="93722"/>
            </a:xfrm>
            <a:custGeom>
              <a:avLst/>
              <a:gdLst/>
              <a:ahLst/>
              <a:cxnLst/>
              <a:rect l="l" t="t" r="r" b="b"/>
              <a:pathLst>
                <a:path w="3041" h="2924" extrusionOk="0">
                  <a:moveTo>
                    <a:pt x="1512" y="0"/>
                  </a:moveTo>
                  <a:cubicBezTo>
                    <a:pt x="1473" y="0"/>
                    <a:pt x="1433" y="2"/>
                    <a:pt x="1394" y="5"/>
                  </a:cubicBezTo>
                  <a:cubicBezTo>
                    <a:pt x="602" y="68"/>
                    <a:pt x="0" y="797"/>
                    <a:pt x="63" y="1588"/>
                  </a:cubicBezTo>
                  <a:cubicBezTo>
                    <a:pt x="154" y="2370"/>
                    <a:pt x="786" y="2923"/>
                    <a:pt x="1527" y="2923"/>
                  </a:cubicBezTo>
                  <a:cubicBezTo>
                    <a:pt x="1567" y="2923"/>
                    <a:pt x="1607" y="2922"/>
                    <a:pt x="1647" y="2919"/>
                  </a:cubicBezTo>
                  <a:cubicBezTo>
                    <a:pt x="2470" y="2855"/>
                    <a:pt x="3040" y="2159"/>
                    <a:pt x="2977" y="1335"/>
                  </a:cubicBezTo>
                  <a:cubicBezTo>
                    <a:pt x="2917" y="582"/>
                    <a:pt x="2283" y="0"/>
                    <a:pt x="151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 name="Google Shape;192;p29"/>
            <p:cNvSpPr/>
            <p:nvPr/>
          </p:nvSpPr>
          <p:spPr>
            <a:xfrm>
              <a:off x="8298977" y="2895973"/>
              <a:ext cx="61957" cy="246676"/>
            </a:xfrm>
            <a:custGeom>
              <a:avLst/>
              <a:gdLst/>
              <a:ahLst/>
              <a:cxnLst/>
              <a:rect l="l" t="t" r="r" b="b"/>
              <a:pathLst>
                <a:path w="1933" h="7696" extrusionOk="0">
                  <a:moveTo>
                    <a:pt x="983" y="0"/>
                  </a:moveTo>
                  <a:cubicBezTo>
                    <a:pt x="444" y="0"/>
                    <a:pt x="1" y="444"/>
                    <a:pt x="1" y="982"/>
                  </a:cubicBezTo>
                  <a:lnTo>
                    <a:pt x="1" y="6746"/>
                  </a:lnTo>
                  <a:cubicBezTo>
                    <a:pt x="1" y="7284"/>
                    <a:pt x="444" y="7696"/>
                    <a:pt x="983" y="7696"/>
                  </a:cubicBezTo>
                  <a:cubicBezTo>
                    <a:pt x="1521" y="7696"/>
                    <a:pt x="1933" y="7284"/>
                    <a:pt x="1933" y="6746"/>
                  </a:cubicBezTo>
                  <a:lnTo>
                    <a:pt x="1933" y="982"/>
                  </a:lnTo>
                  <a:cubicBezTo>
                    <a:pt x="1933" y="444"/>
                    <a:pt x="1521" y="0"/>
                    <a:pt x="98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 name="Google Shape;193;p29"/>
            <p:cNvSpPr/>
            <p:nvPr/>
          </p:nvSpPr>
          <p:spPr>
            <a:xfrm>
              <a:off x="8206634" y="2988349"/>
              <a:ext cx="246676" cy="61957"/>
            </a:xfrm>
            <a:custGeom>
              <a:avLst/>
              <a:gdLst/>
              <a:ahLst/>
              <a:cxnLst/>
              <a:rect l="l" t="t" r="r" b="b"/>
              <a:pathLst>
                <a:path w="7696" h="1933" extrusionOk="0">
                  <a:moveTo>
                    <a:pt x="982" y="0"/>
                  </a:moveTo>
                  <a:cubicBezTo>
                    <a:pt x="443" y="0"/>
                    <a:pt x="0" y="444"/>
                    <a:pt x="0" y="982"/>
                  </a:cubicBezTo>
                  <a:cubicBezTo>
                    <a:pt x="0" y="1520"/>
                    <a:pt x="443" y="1932"/>
                    <a:pt x="982" y="1932"/>
                  </a:cubicBezTo>
                  <a:lnTo>
                    <a:pt x="6746" y="1932"/>
                  </a:lnTo>
                  <a:cubicBezTo>
                    <a:pt x="7284" y="1932"/>
                    <a:pt x="7696" y="1520"/>
                    <a:pt x="7696" y="982"/>
                  </a:cubicBezTo>
                  <a:cubicBezTo>
                    <a:pt x="7696" y="444"/>
                    <a:pt x="7284" y="0"/>
                    <a:pt x="674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4" name="Google Shape;194;p29"/>
            <p:cNvSpPr/>
            <p:nvPr/>
          </p:nvSpPr>
          <p:spPr>
            <a:xfrm>
              <a:off x="7959958" y="3227909"/>
              <a:ext cx="31508" cy="124877"/>
            </a:xfrm>
            <a:custGeom>
              <a:avLst/>
              <a:gdLst/>
              <a:ahLst/>
              <a:cxnLst/>
              <a:rect l="l" t="t" r="r" b="b"/>
              <a:pathLst>
                <a:path w="983" h="3896" extrusionOk="0">
                  <a:moveTo>
                    <a:pt x="475" y="0"/>
                  </a:moveTo>
                  <a:cubicBezTo>
                    <a:pt x="190" y="0"/>
                    <a:pt x="0" y="222"/>
                    <a:pt x="0" y="507"/>
                  </a:cubicBezTo>
                  <a:lnTo>
                    <a:pt x="0" y="3389"/>
                  </a:lnTo>
                  <a:cubicBezTo>
                    <a:pt x="0" y="3674"/>
                    <a:pt x="222" y="3895"/>
                    <a:pt x="475" y="3895"/>
                  </a:cubicBezTo>
                  <a:cubicBezTo>
                    <a:pt x="760" y="3895"/>
                    <a:pt x="982" y="3674"/>
                    <a:pt x="982" y="3420"/>
                  </a:cubicBezTo>
                  <a:lnTo>
                    <a:pt x="982" y="507"/>
                  </a:lnTo>
                  <a:cubicBezTo>
                    <a:pt x="982" y="222"/>
                    <a:pt x="760" y="0"/>
                    <a:pt x="47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5" name="Google Shape;195;p29"/>
            <p:cNvSpPr/>
            <p:nvPr/>
          </p:nvSpPr>
          <p:spPr>
            <a:xfrm>
              <a:off x="7913257" y="3274578"/>
              <a:ext cx="124877" cy="31508"/>
            </a:xfrm>
            <a:custGeom>
              <a:avLst/>
              <a:gdLst/>
              <a:ahLst/>
              <a:cxnLst/>
              <a:rect l="l" t="t" r="r" b="b"/>
              <a:pathLst>
                <a:path w="3896" h="983" extrusionOk="0">
                  <a:moveTo>
                    <a:pt x="476" y="1"/>
                  </a:moveTo>
                  <a:cubicBezTo>
                    <a:pt x="222" y="1"/>
                    <a:pt x="1" y="223"/>
                    <a:pt x="1" y="476"/>
                  </a:cubicBezTo>
                  <a:cubicBezTo>
                    <a:pt x="1" y="761"/>
                    <a:pt x="222" y="983"/>
                    <a:pt x="476" y="983"/>
                  </a:cubicBezTo>
                  <a:lnTo>
                    <a:pt x="3389" y="983"/>
                  </a:lnTo>
                  <a:cubicBezTo>
                    <a:pt x="3674" y="983"/>
                    <a:pt x="3896" y="761"/>
                    <a:pt x="3896" y="476"/>
                  </a:cubicBezTo>
                  <a:cubicBezTo>
                    <a:pt x="3896" y="223"/>
                    <a:pt x="3674" y="1"/>
                    <a:pt x="338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6" name="Google Shape;196;p29"/>
            <p:cNvSpPr/>
            <p:nvPr/>
          </p:nvSpPr>
          <p:spPr>
            <a:xfrm>
              <a:off x="8571039" y="1671792"/>
              <a:ext cx="86317" cy="86317"/>
            </a:xfrm>
            <a:custGeom>
              <a:avLst/>
              <a:gdLst/>
              <a:ahLst/>
              <a:cxnLst/>
              <a:rect l="l" t="t" r="r" b="b"/>
              <a:pathLst>
                <a:path w="2693" h="2693" extrusionOk="0">
                  <a:moveTo>
                    <a:pt x="1362" y="1"/>
                  </a:moveTo>
                  <a:cubicBezTo>
                    <a:pt x="634" y="1"/>
                    <a:pt x="0" y="602"/>
                    <a:pt x="0" y="1331"/>
                  </a:cubicBezTo>
                  <a:cubicBezTo>
                    <a:pt x="0" y="2091"/>
                    <a:pt x="634" y="2693"/>
                    <a:pt x="1362" y="2693"/>
                  </a:cubicBezTo>
                  <a:cubicBezTo>
                    <a:pt x="2090" y="2693"/>
                    <a:pt x="2692" y="2091"/>
                    <a:pt x="2692" y="1331"/>
                  </a:cubicBezTo>
                  <a:cubicBezTo>
                    <a:pt x="2692" y="602"/>
                    <a:pt x="2090" y="1"/>
                    <a:pt x="136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7" name="Google Shape;197;p29"/>
            <p:cNvSpPr/>
            <p:nvPr/>
          </p:nvSpPr>
          <p:spPr>
            <a:xfrm>
              <a:off x="8620752" y="1172639"/>
              <a:ext cx="60964" cy="40386"/>
            </a:xfrm>
            <a:custGeom>
              <a:avLst/>
              <a:gdLst/>
              <a:ahLst/>
              <a:cxnLst/>
              <a:rect l="l" t="t" r="r" b="b"/>
              <a:pathLst>
                <a:path w="1902" h="1260" extrusionOk="0">
                  <a:moveTo>
                    <a:pt x="381" y="0"/>
                  </a:moveTo>
                  <a:cubicBezTo>
                    <a:pt x="248" y="0"/>
                    <a:pt x="112" y="72"/>
                    <a:pt x="64" y="214"/>
                  </a:cubicBezTo>
                  <a:cubicBezTo>
                    <a:pt x="1" y="373"/>
                    <a:pt x="64" y="594"/>
                    <a:pt x="254" y="658"/>
                  </a:cubicBezTo>
                  <a:cubicBezTo>
                    <a:pt x="603" y="816"/>
                    <a:pt x="983" y="1006"/>
                    <a:pt x="1363" y="1228"/>
                  </a:cubicBezTo>
                  <a:cubicBezTo>
                    <a:pt x="1394" y="1228"/>
                    <a:pt x="1458" y="1259"/>
                    <a:pt x="1521" y="1259"/>
                  </a:cubicBezTo>
                  <a:cubicBezTo>
                    <a:pt x="1648" y="1259"/>
                    <a:pt x="1743" y="1196"/>
                    <a:pt x="1806" y="1101"/>
                  </a:cubicBezTo>
                  <a:cubicBezTo>
                    <a:pt x="1901" y="911"/>
                    <a:pt x="1838" y="721"/>
                    <a:pt x="1679" y="626"/>
                  </a:cubicBezTo>
                  <a:cubicBezTo>
                    <a:pt x="1299" y="404"/>
                    <a:pt x="919" y="214"/>
                    <a:pt x="508" y="24"/>
                  </a:cubicBezTo>
                  <a:cubicBezTo>
                    <a:pt x="468" y="8"/>
                    <a:pt x="425" y="0"/>
                    <a:pt x="38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8" name="Google Shape;198;p29"/>
            <p:cNvSpPr/>
            <p:nvPr/>
          </p:nvSpPr>
          <p:spPr>
            <a:xfrm>
              <a:off x="8480683" y="1237801"/>
              <a:ext cx="524828" cy="1176038"/>
            </a:xfrm>
            <a:custGeom>
              <a:avLst/>
              <a:gdLst/>
              <a:ahLst/>
              <a:cxnLst/>
              <a:rect l="l" t="t" r="r" b="b"/>
              <a:pathLst>
                <a:path w="16374" h="36691" extrusionOk="0">
                  <a:moveTo>
                    <a:pt x="7934" y="1"/>
                  </a:moveTo>
                  <a:cubicBezTo>
                    <a:pt x="7837" y="1"/>
                    <a:pt x="7736" y="42"/>
                    <a:pt x="7665" y="113"/>
                  </a:cubicBezTo>
                  <a:cubicBezTo>
                    <a:pt x="7538" y="271"/>
                    <a:pt x="7538" y="493"/>
                    <a:pt x="7696" y="588"/>
                  </a:cubicBezTo>
                  <a:cubicBezTo>
                    <a:pt x="8298" y="1126"/>
                    <a:pt x="8868" y="1728"/>
                    <a:pt x="9343" y="2393"/>
                  </a:cubicBezTo>
                  <a:cubicBezTo>
                    <a:pt x="9438" y="2457"/>
                    <a:pt x="9533" y="2520"/>
                    <a:pt x="9628" y="2520"/>
                  </a:cubicBezTo>
                  <a:cubicBezTo>
                    <a:pt x="9691" y="2520"/>
                    <a:pt x="9786" y="2488"/>
                    <a:pt x="9818" y="2425"/>
                  </a:cubicBezTo>
                  <a:cubicBezTo>
                    <a:pt x="9976" y="2330"/>
                    <a:pt x="10008" y="2108"/>
                    <a:pt x="9881" y="1950"/>
                  </a:cubicBezTo>
                  <a:cubicBezTo>
                    <a:pt x="9375" y="1285"/>
                    <a:pt x="8773" y="651"/>
                    <a:pt x="8140" y="81"/>
                  </a:cubicBezTo>
                  <a:cubicBezTo>
                    <a:pt x="8084" y="26"/>
                    <a:pt x="8010" y="1"/>
                    <a:pt x="7934" y="1"/>
                  </a:cubicBezTo>
                  <a:close/>
                  <a:moveTo>
                    <a:pt x="10973" y="3933"/>
                  </a:moveTo>
                  <a:cubicBezTo>
                    <a:pt x="10917" y="3933"/>
                    <a:pt x="10859" y="3947"/>
                    <a:pt x="10800" y="3977"/>
                  </a:cubicBezTo>
                  <a:cubicBezTo>
                    <a:pt x="10641" y="4072"/>
                    <a:pt x="10578" y="4262"/>
                    <a:pt x="10673" y="4452"/>
                  </a:cubicBezTo>
                  <a:cubicBezTo>
                    <a:pt x="11021" y="5180"/>
                    <a:pt x="11338" y="5940"/>
                    <a:pt x="11560" y="6700"/>
                  </a:cubicBezTo>
                  <a:cubicBezTo>
                    <a:pt x="11623" y="6859"/>
                    <a:pt x="11750" y="6954"/>
                    <a:pt x="11908" y="6954"/>
                  </a:cubicBezTo>
                  <a:cubicBezTo>
                    <a:pt x="11940" y="6954"/>
                    <a:pt x="11972" y="6954"/>
                    <a:pt x="11972" y="6922"/>
                  </a:cubicBezTo>
                  <a:cubicBezTo>
                    <a:pt x="12162" y="6859"/>
                    <a:pt x="12257" y="6700"/>
                    <a:pt x="12225" y="6510"/>
                  </a:cubicBezTo>
                  <a:cubicBezTo>
                    <a:pt x="11972" y="5687"/>
                    <a:pt x="11655" y="4895"/>
                    <a:pt x="11275" y="4135"/>
                  </a:cubicBezTo>
                  <a:cubicBezTo>
                    <a:pt x="11209" y="4004"/>
                    <a:pt x="11098" y="3933"/>
                    <a:pt x="10973" y="3933"/>
                  </a:cubicBezTo>
                  <a:close/>
                  <a:moveTo>
                    <a:pt x="7120" y="6790"/>
                  </a:moveTo>
                  <a:cubicBezTo>
                    <a:pt x="6346" y="6790"/>
                    <a:pt x="5555" y="6916"/>
                    <a:pt x="4814" y="7144"/>
                  </a:cubicBezTo>
                  <a:cubicBezTo>
                    <a:pt x="4624" y="7207"/>
                    <a:pt x="4529" y="7397"/>
                    <a:pt x="4593" y="7587"/>
                  </a:cubicBezTo>
                  <a:cubicBezTo>
                    <a:pt x="4624" y="7714"/>
                    <a:pt x="4783" y="7809"/>
                    <a:pt x="4909" y="7809"/>
                  </a:cubicBezTo>
                  <a:lnTo>
                    <a:pt x="5004" y="7809"/>
                  </a:lnTo>
                  <a:cubicBezTo>
                    <a:pt x="5764" y="7555"/>
                    <a:pt x="6588" y="7460"/>
                    <a:pt x="7380" y="7460"/>
                  </a:cubicBezTo>
                  <a:cubicBezTo>
                    <a:pt x="7570" y="7460"/>
                    <a:pt x="7728" y="7334"/>
                    <a:pt x="7728" y="7144"/>
                  </a:cubicBezTo>
                  <a:cubicBezTo>
                    <a:pt x="7728" y="6954"/>
                    <a:pt x="7570" y="6795"/>
                    <a:pt x="7380" y="6795"/>
                  </a:cubicBezTo>
                  <a:cubicBezTo>
                    <a:pt x="7293" y="6792"/>
                    <a:pt x="7206" y="6790"/>
                    <a:pt x="7120" y="6790"/>
                  </a:cubicBezTo>
                  <a:close/>
                  <a:moveTo>
                    <a:pt x="2697" y="8269"/>
                  </a:moveTo>
                  <a:cubicBezTo>
                    <a:pt x="2625" y="8269"/>
                    <a:pt x="2555" y="8294"/>
                    <a:pt x="2503" y="8347"/>
                  </a:cubicBezTo>
                  <a:cubicBezTo>
                    <a:pt x="1774" y="8885"/>
                    <a:pt x="1204" y="9550"/>
                    <a:pt x="761" y="10310"/>
                  </a:cubicBezTo>
                  <a:cubicBezTo>
                    <a:pt x="666" y="10469"/>
                    <a:pt x="729" y="10690"/>
                    <a:pt x="887" y="10785"/>
                  </a:cubicBezTo>
                  <a:cubicBezTo>
                    <a:pt x="951" y="10817"/>
                    <a:pt x="1014" y="10817"/>
                    <a:pt x="1046" y="10817"/>
                  </a:cubicBezTo>
                  <a:cubicBezTo>
                    <a:pt x="1172" y="10817"/>
                    <a:pt x="1299" y="10754"/>
                    <a:pt x="1362" y="10627"/>
                  </a:cubicBezTo>
                  <a:cubicBezTo>
                    <a:pt x="1742" y="9962"/>
                    <a:pt x="2249" y="9360"/>
                    <a:pt x="2914" y="8885"/>
                  </a:cubicBezTo>
                  <a:cubicBezTo>
                    <a:pt x="3041" y="8759"/>
                    <a:pt x="3073" y="8537"/>
                    <a:pt x="2978" y="8410"/>
                  </a:cubicBezTo>
                  <a:cubicBezTo>
                    <a:pt x="2904" y="8318"/>
                    <a:pt x="2798" y="8269"/>
                    <a:pt x="2697" y="8269"/>
                  </a:cubicBezTo>
                  <a:close/>
                  <a:moveTo>
                    <a:pt x="9839" y="7219"/>
                  </a:moveTo>
                  <a:cubicBezTo>
                    <a:pt x="9701" y="7219"/>
                    <a:pt x="9551" y="7310"/>
                    <a:pt x="9501" y="7460"/>
                  </a:cubicBezTo>
                  <a:cubicBezTo>
                    <a:pt x="9470" y="7650"/>
                    <a:pt x="9533" y="7840"/>
                    <a:pt x="9723" y="7904"/>
                  </a:cubicBezTo>
                  <a:cubicBezTo>
                    <a:pt x="10135" y="8030"/>
                    <a:pt x="10515" y="8220"/>
                    <a:pt x="10895" y="8410"/>
                  </a:cubicBezTo>
                  <a:cubicBezTo>
                    <a:pt x="11212" y="8600"/>
                    <a:pt x="11528" y="8822"/>
                    <a:pt x="11813" y="9044"/>
                  </a:cubicBezTo>
                  <a:cubicBezTo>
                    <a:pt x="11877" y="9075"/>
                    <a:pt x="11940" y="9107"/>
                    <a:pt x="12035" y="9107"/>
                  </a:cubicBezTo>
                  <a:cubicBezTo>
                    <a:pt x="12067" y="9487"/>
                    <a:pt x="12067" y="9835"/>
                    <a:pt x="12067" y="10184"/>
                  </a:cubicBezTo>
                  <a:cubicBezTo>
                    <a:pt x="12067" y="10627"/>
                    <a:pt x="12067" y="11102"/>
                    <a:pt x="12003" y="11514"/>
                  </a:cubicBezTo>
                  <a:cubicBezTo>
                    <a:pt x="11972" y="11704"/>
                    <a:pt x="12130" y="11894"/>
                    <a:pt x="12288" y="11894"/>
                  </a:cubicBezTo>
                  <a:lnTo>
                    <a:pt x="12352" y="11894"/>
                  </a:lnTo>
                  <a:cubicBezTo>
                    <a:pt x="12510" y="11894"/>
                    <a:pt x="12668" y="11767"/>
                    <a:pt x="12668" y="11609"/>
                  </a:cubicBezTo>
                  <a:cubicBezTo>
                    <a:pt x="12732" y="11134"/>
                    <a:pt x="12763" y="10659"/>
                    <a:pt x="12763" y="10184"/>
                  </a:cubicBezTo>
                  <a:cubicBezTo>
                    <a:pt x="12763" y="9804"/>
                    <a:pt x="12732" y="9424"/>
                    <a:pt x="12700" y="9012"/>
                  </a:cubicBezTo>
                  <a:cubicBezTo>
                    <a:pt x="12700" y="8867"/>
                    <a:pt x="12568" y="8723"/>
                    <a:pt x="12400" y="8723"/>
                  </a:cubicBezTo>
                  <a:cubicBezTo>
                    <a:pt x="12384" y="8723"/>
                    <a:pt x="12368" y="8724"/>
                    <a:pt x="12352" y="8727"/>
                  </a:cubicBezTo>
                  <a:cubicBezTo>
                    <a:pt x="12352" y="8632"/>
                    <a:pt x="12320" y="8537"/>
                    <a:pt x="12225" y="8505"/>
                  </a:cubicBezTo>
                  <a:cubicBezTo>
                    <a:pt x="11908" y="8252"/>
                    <a:pt x="11560" y="8030"/>
                    <a:pt x="11212" y="7840"/>
                  </a:cubicBezTo>
                  <a:cubicBezTo>
                    <a:pt x="10831" y="7587"/>
                    <a:pt x="10388" y="7397"/>
                    <a:pt x="9945" y="7239"/>
                  </a:cubicBezTo>
                  <a:cubicBezTo>
                    <a:pt x="9912" y="7225"/>
                    <a:pt x="9876" y="7219"/>
                    <a:pt x="9839" y="7219"/>
                  </a:cubicBezTo>
                  <a:close/>
                  <a:moveTo>
                    <a:pt x="13795" y="10201"/>
                  </a:moveTo>
                  <a:cubicBezTo>
                    <a:pt x="13724" y="10201"/>
                    <a:pt x="13653" y="10226"/>
                    <a:pt x="13587" y="10279"/>
                  </a:cubicBezTo>
                  <a:cubicBezTo>
                    <a:pt x="13428" y="10374"/>
                    <a:pt x="13397" y="10595"/>
                    <a:pt x="13523" y="10754"/>
                  </a:cubicBezTo>
                  <a:cubicBezTo>
                    <a:pt x="13998" y="11387"/>
                    <a:pt x="14410" y="12084"/>
                    <a:pt x="14758" y="12844"/>
                  </a:cubicBezTo>
                  <a:cubicBezTo>
                    <a:pt x="14822" y="12971"/>
                    <a:pt x="14917" y="13034"/>
                    <a:pt x="15075" y="13034"/>
                  </a:cubicBezTo>
                  <a:cubicBezTo>
                    <a:pt x="15107" y="13034"/>
                    <a:pt x="15170" y="13034"/>
                    <a:pt x="15202" y="13002"/>
                  </a:cubicBezTo>
                  <a:cubicBezTo>
                    <a:pt x="15360" y="12907"/>
                    <a:pt x="15455" y="12717"/>
                    <a:pt x="15360" y="12559"/>
                  </a:cubicBezTo>
                  <a:cubicBezTo>
                    <a:pt x="15012" y="11767"/>
                    <a:pt x="14568" y="11007"/>
                    <a:pt x="14062" y="10342"/>
                  </a:cubicBezTo>
                  <a:cubicBezTo>
                    <a:pt x="13988" y="10250"/>
                    <a:pt x="13893" y="10201"/>
                    <a:pt x="13795" y="10201"/>
                  </a:cubicBezTo>
                  <a:close/>
                  <a:moveTo>
                    <a:pt x="332" y="12523"/>
                  </a:moveTo>
                  <a:cubicBezTo>
                    <a:pt x="164" y="12523"/>
                    <a:pt x="30" y="12670"/>
                    <a:pt x="1" y="12844"/>
                  </a:cubicBezTo>
                  <a:cubicBezTo>
                    <a:pt x="1" y="12971"/>
                    <a:pt x="1" y="13129"/>
                    <a:pt x="1" y="13256"/>
                  </a:cubicBezTo>
                  <a:cubicBezTo>
                    <a:pt x="1" y="13762"/>
                    <a:pt x="64" y="14237"/>
                    <a:pt x="159" y="14744"/>
                  </a:cubicBezTo>
                  <a:cubicBezTo>
                    <a:pt x="222" y="14966"/>
                    <a:pt x="286" y="15219"/>
                    <a:pt x="381" y="15441"/>
                  </a:cubicBezTo>
                  <a:cubicBezTo>
                    <a:pt x="444" y="15567"/>
                    <a:pt x="571" y="15662"/>
                    <a:pt x="697" y="15662"/>
                  </a:cubicBezTo>
                  <a:cubicBezTo>
                    <a:pt x="729" y="15662"/>
                    <a:pt x="761" y="15662"/>
                    <a:pt x="824" y="15631"/>
                  </a:cubicBezTo>
                  <a:cubicBezTo>
                    <a:pt x="982" y="15567"/>
                    <a:pt x="1077" y="15377"/>
                    <a:pt x="1014" y="15219"/>
                  </a:cubicBezTo>
                  <a:cubicBezTo>
                    <a:pt x="951" y="14997"/>
                    <a:pt x="887" y="14776"/>
                    <a:pt x="824" y="14586"/>
                  </a:cubicBezTo>
                  <a:cubicBezTo>
                    <a:pt x="729" y="14142"/>
                    <a:pt x="697" y="13699"/>
                    <a:pt x="697" y="13256"/>
                  </a:cubicBezTo>
                  <a:cubicBezTo>
                    <a:pt x="697" y="13129"/>
                    <a:pt x="697" y="13002"/>
                    <a:pt x="697" y="12876"/>
                  </a:cubicBezTo>
                  <a:cubicBezTo>
                    <a:pt x="697" y="12686"/>
                    <a:pt x="571" y="12527"/>
                    <a:pt x="381" y="12527"/>
                  </a:cubicBezTo>
                  <a:cubicBezTo>
                    <a:pt x="364" y="12525"/>
                    <a:pt x="348" y="12523"/>
                    <a:pt x="332" y="12523"/>
                  </a:cubicBezTo>
                  <a:close/>
                  <a:moveTo>
                    <a:pt x="11771" y="13648"/>
                  </a:moveTo>
                  <a:cubicBezTo>
                    <a:pt x="11633" y="13648"/>
                    <a:pt x="11483" y="13739"/>
                    <a:pt x="11433" y="13889"/>
                  </a:cubicBezTo>
                  <a:cubicBezTo>
                    <a:pt x="11148" y="14649"/>
                    <a:pt x="10768" y="15377"/>
                    <a:pt x="10325" y="16011"/>
                  </a:cubicBezTo>
                  <a:cubicBezTo>
                    <a:pt x="10230" y="16169"/>
                    <a:pt x="10261" y="16359"/>
                    <a:pt x="10420" y="16486"/>
                  </a:cubicBezTo>
                  <a:cubicBezTo>
                    <a:pt x="10451" y="16518"/>
                    <a:pt x="10546" y="16549"/>
                    <a:pt x="10610" y="16549"/>
                  </a:cubicBezTo>
                  <a:cubicBezTo>
                    <a:pt x="10705" y="16549"/>
                    <a:pt x="10831" y="16486"/>
                    <a:pt x="10895" y="16391"/>
                  </a:cubicBezTo>
                  <a:cubicBezTo>
                    <a:pt x="11370" y="15726"/>
                    <a:pt x="11782" y="14934"/>
                    <a:pt x="12098" y="14111"/>
                  </a:cubicBezTo>
                  <a:cubicBezTo>
                    <a:pt x="12162" y="13921"/>
                    <a:pt x="12067" y="13731"/>
                    <a:pt x="11877" y="13667"/>
                  </a:cubicBezTo>
                  <a:cubicBezTo>
                    <a:pt x="11844" y="13654"/>
                    <a:pt x="11808" y="13648"/>
                    <a:pt x="11771" y="13648"/>
                  </a:cubicBezTo>
                  <a:close/>
                  <a:moveTo>
                    <a:pt x="15812" y="14738"/>
                  </a:moveTo>
                  <a:cubicBezTo>
                    <a:pt x="15788" y="14738"/>
                    <a:pt x="15764" y="14740"/>
                    <a:pt x="15740" y="14744"/>
                  </a:cubicBezTo>
                  <a:cubicBezTo>
                    <a:pt x="15582" y="14776"/>
                    <a:pt x="15455" y="14934"/>
                    <a:pt x="15487" y="15124"/>
                  </a:cubicBezTo>
                  <a:cubicBezTo>
                    <a:pt x="15487" y="15187"/>
                    <a:pt x="15519" y="15251"/>
                    <a:pt x="15519" y="15282"/>
                  </a:cubicBezTo>
                  <a:cubicBezTo>
                    <a:pt x="15645" y="15979"/>
                    <a:pt x="15709" y="16676"/>
                    <a:pt x="15709" y="17404"/>
                  </a:cubicBezTo>
                  <a:lnTo>
                    <a:pt x="15709" y="17563"/>
                  </a:lnTo>
                  <a:cubicBezTo>
                    <a:pt x="15709" y="17753"/>
                    <a:pt x="15835" y="17911"/>
                    <a:pt x="16025" y="17911"/>
                  </a:cubicBezTo>
                  <a:cubicBezTo>
                    <a:pt x="16215" y="17911"/>
                    <a:pt x="16374" y="17753"/>
                    <a:pt x="16374" y="17563"/>
                  </a:cubicBezTo>
                  <a:lnTo>
                    <a:pt x="16374" y="17404"/>
                  </a:lnTo>
                  <a:cubicBezTo>
                    <a:pt x="16374" y="16644"/>
                    <a:pt x="16310" y="15884"/>
                    <a:pt x="16184" y="15156"/>
                  </a:cubicBezTo>
                  <a:cubicBezTo>
                    <a:pt x="16184" y="15124"/>
                    <a:pt x="16152" y="15061"/>
                    <a:pt x="16152" y="14997"/>
                  </a:cubicBezTo>
                  <a:cubicBezTo>
                    <a:pt x="16124" y="14832"/>
                    <a:pt x="15976" y="14738"/>
                    <a:pt x="15812" y="14738"/>
                  </a:cubicBezTo>
                  <a:close/>
                  <a:moveTo>
                    <a:pt x="1996" y="17119"/>
                  </a:moveTo>
                  <a:cubicBezTo>
                    <a:pt x="1909" y="17119"/>
                    <a:pt x="1822" y="17151"/>
                    <a:pt x="1742" y="17214"/>
                  </a:cubicBezTo>
                  <a:cubicBezTo>
                    <a:pt x="1616" y="17341"/>
                    <a:pt x="1616" y="17563"/>
                    <a:pt x="1742" y="17689"/>
                  </a:cubicBezTo>
                  <a:cubicBezTo>
                    <a:pt x="2376" y="18354"/>
                    <a:pt x="3136" y="18829"/>
                    <a:pt x="3959" y="19114"/>
                  </a:cubicBezTo>
                  <a:lnTo>
                    <a:pt x="4086" y="19114"/>
                  </a:lnTo>
                  <a:cubicBezTo>
                    <a:pt x="4213" y="19114"/>
                    <a:pt x="4339" y="19019"/>
                    <a:pt x="4403" y="18893"/>
                  </a:cubicBezTo>
                  <a:cubicBezTo>
                    <a:pt x="4466" y="18703"/>
                    <a:pt x="4371" y="18513"/>
                    <a:pt x="4181" y="18449"/>
                  </a:cubicBezTo>
                  <a:cubicBezTo>
                    <a:pt x="3453" y="18228"/>
                    <a:pt x="2788" y="17784"/>
                    <a:pt x="2249" y="17214"/>
                  </a:cubicBezTo>
                  <a:cubicBezTo>
                    <a:pt x="2170" y="17151"/>
                    <a:pt x="2083" y="17119"/>
                    <a:pt x="1996" y="17119"/>
                  </a:cubicBezTo>
                  <a:close/>
                  <a:moveTo>
                    <a:pt x="8837" y="17622"/>
                  </a:moveTo>
                  <a:cubicBezTo>
                    <a:pt x="8771" y="17622"/>
                    <a:pt x="8704" y="17643"/>
                    <a:pt x="8646" y="17689"/>
                  </a:cubicBezTo>
                  <a:cubicBezTo>
                    <a:pt x="7981" y="18133"/>
                    <a:pt x="7253" y="18449"/>
                    <a:pt x="6493" y="18576"/>
                  </a:cubicBezTo>
                  <a:cubicBezTo>
                    <a:pt x="6303" y="18608"/>
                    <a:pt x="6176" y="18798"/>
                    <a:pt x="6208" y="18988"/>
                  </a:cubicBezTo>
                  <a:cubicBezTo>
                    <a:pt x="6239" y="19146"/>
                    <a:pt x="6398" y="19241"/>
                    <a:pt x="6556" y="19241"/>
                  </a:cubicBezTo>
                  <a:lnTo>
                    <a:pt x="6619" y="19241"/>
                  </a:lnTo>
                  <a:cubicBezTo>
                    <a:pt x="7475" y="19083"/>
                    <a:pt x="8298" y="18766"/>
                    <a:pt x="9026" y="18228"/>
                  </a:cubicBezTo>
                  <a:cubicBezTo>
                    <a:pt x="9185" y="18133"/>
                    <a:pt x="9216" y="17911"/>
                    <a:pt x="9121" y="17784"/>
                  </a:cubicBezTo>
                  <a:cubicBezTo>
                    <a:pt x="9061" y="17684"/>
                    <a:pt x="8950" y="17622"/>
                    <a:pt x="8837" y="17622"/>
                  </a:cubicBezTo>
                  <a:close/>
                  <a:moveTo>
                    <a:pt x="15777" y="19711"/>
                  </a:moveTo>
                  <a:cubicBezTo>
                    <a:pt x="15614" y="19711"/>
                    <a:pt x="15484" y="19828"/>
                    <a:pt x="15455" y="19969"/>
                  </a:cubicBezTo>
                  <a:cubicBezTo>
                    <a:pt x="15297" y="20761"/>
                    <a:pt x="15075" y="21553"/>
                    <a:pt x="14790" y="22345"/>
                  </a:cubicBezTo>
                  <a:cubicBezTo>
                    <a:pt x="14727" y="22535"/>
                    <a:pt x="14822" y="22725"/>
                    <a:pt x="15012" y="22788"/>
                  </a:cubicBezTo>
                  <a:lnTo>
                    <a:pt x="15107" y="22788"/>
                  </a:lnTo>
                  <a:cubicBezTo>
                    <a:pt x="15265" y="22788"/>
                    <a:pt x="15392" y="22725"/>
                    <a:pt x="15423" y="22566"/>
                  </a:cubicBezTo>
                  <a:cubicBezTo>
                    <a:pt x="15740" y="21743"/>
                    <a:pt x="15962" y="20920"/>
                    <a:pt x="16120" y="20096"/>
                  </a:cubicBezTo>
                  <a:cubicBezTo>
                    <a:pt x="16152" y="19938"/>
                    <a:pt x="16025" y="19748"/>
                    <a:pt x="15835" y="19716"/>
                  </a:cubicBezTo>
                  <a:cubicBezTo>
                    <a:pt x="15815" y="19713"/>
                    <a:pt x="15796" y="19711"/>
                    <a:pt x="15777" y="19711"/>
                  </a:cubicBezTo>
                  <a:close/>
                  <a:moveTo>
                    <a:pt x="14125" y="24423"/>
                  </a:moveTo>
                  <a:cubicBezTo>
                    <a:pt x="14003" y="24423"/>
                    <a:pt x="13884" y="24494"/>
                    <a:pt x="13840" y="24625"/>
                  </a:cubicBezTo>
                  <a:cubicBezTo>
                    <a:pt x="13745" y="24783"/>
                    <a:pt x="13650" y="24973"/>
                    <a:pt x="13555" y="25163"/>
                  </a:cubicBezTo>
                  <a:cubicBezTo>
                    <a:pt x="13238" y="25702"/>
                    <a:pt x="12922" y="26208"/>
                    <a:pt x="12605" y="26747"/>
                  </a:cubicBezTo>
                  <a:cubicBezTo>
                    <a:pt x="12478" y="26905"/>
                    <a:pt x="12542" y="27095"/>
                    <a:pt x="12700" y="27222"/>
                  </a:cubicBezTo>
                  <a:cubicBezTo>
                    <a:pt x="12732" y="27253"/>
                    <a:pt x="12795" y="27253"/>
                    <a:pt x="12858" y="27253"/>
                  </a:cubicBezTo>
                  <a:cubicBezTo>
                    <a:pt x="12985" y="27253"/>
                    <a:pt x="13080" y="27222"/>
                    <a:pt x="13143" y="27127"/>
                  </a:cubicBezTo>
                  <a:cubicBezTo>
                    <a:pt x="13523" y="26588"/>
                    <a:pt x="13840" y="26050"/>
                    <a:pt x="14157" y="25480"/>
                  </a:cubicBezTo>
                  <a:cubicBezTo>
                    <a:pt x="14252" y="25290"/>
                    <a:pt x="14347" y="25100"/>
                    <a:pt x="14442" y="24910"/>
                  </a:cubicBezTo>
                  <a:cubicBezTo>
                    <a:pt x="14537" y="24751"/>
                    <a:pt x="14442" y="24530"/>
                    <a:pt x="14283" y="24466"/>
                  </a:cubicBezTo>
                  <a:cubicBezTo>
                    <a:pt x="14234" y="24437"/>
                    <a:pt x="14179" y="24423"/>
                    <a:pt x="14125" y="24423"/>
                  </a:cubicBezTo>
                  <a:close/>
                  <a:moveTo>
                    <a:pt x="11386" y="28598"/>
                  </a:moveTo>
                  <a:cubicBezTo>
                    <a:pt x="11289" y="28598"/>
                    <a:pt x="11188" y="28639"/>
                    <a:pt x="11117" y="28710"/>
                  </a:cubicBezTo>
                  <a:cubicBezTo>
                    <a:pt x="10610" y="29343"/>
                    <a:pt x="10040" y="29945"/>
                    <a:pt x="9438" y="30547"/>
                  </a:cubicBezTo>
                  <a:cubicBezTo>
                    <a:pt x="9311" y="30674"/>
                    <a:pt x="9311" y="30895"/>
                    <a:pt x="9438" y="31022"/>
                  </a:cubicBezTo>
                  <a:cubicBezTo>
                    <a:pt x="9501" y="31085"/>
                    <a:pt x="9596" y="31117"/>
                    <a:pt x="9691" y="31117"/>
                  </a:cubicBezTo>
                  <a:cubicBezTo>
                    <a:pt x="9786" y="31117"/>
                    <a:pt x="9850" y="31085"/>
                    <a:pt x="9913" y="31022"/>
                  </a:cubicBezTo>
                  <a:cubicBezTo>
                    <a:pt x="10546" y="30420"/>
                    <a:pt x="11117" y="29787"/>
                    <a:pt x="11655" y="29153"/>
                  </a:cubicBezTo>
                  <a:cubicBezTo>
                    <a:pt x="11782" y="28995"/>
                    <a:pt x="11750" y="28805"/>
                    <a:pt x="11592" y="28678"/>
                  </a:cubicBezTo>
                  <a:cubicBezTo>
                    <a:pt x="11536" y="28623"/>
                    <a:pt x="11462" y="28598"/>
                    <a:pt x="11386" y="28598"/>
                  </a:cubicBezTo>
                  <a:close/>
                  <a:moveTo>
                    <a:pt x="7820" y="32113"/>
                  </a:moveTo>
                  <a:cubicBezTo>
                    <a:pt x="7746" y="32113"/>
                    <a:pt x="7671" y="32138"/>
                    <a:pt x="7601" y="32194"/>
                  </a:cubicBezTo>
                  <a:cubicBezTo>
                    <a:pt x="6968" y="32700"/>
                    <a:pt x="6303" y="33175"/>
                    <a:pt x="5606" y="33650"/>
                  </a:cubicBezTo>
                  <a:cubicBezTo>
                    <a:pt x="5448" y="33745"/>
                    <a:pt x="5416" y="33967"/>
                    <a:pt x="5511" y="34125"/>
                  </a:cubicBezTo>
                  <a:cubicBezTo>
                    <a:pt x="5574" y="34220"/>
                    <a:pt x="5701" y="34252"/>
                    <a:pt x="5796" y="34252"/>
                  </a:cubicBezTo>
                  <a:cubicBezTo>
                    <a:pt x="5859" y="34252"/>
                    <a:pt x="5923" y="34252"/>
                    <a:pt x="5986" y="34220"/>
                  </a:cubicBezTo>
                  <a:cubicBezTo>
                    <a:pt x="6715" y="33745"/>
                    <a:pt x="7380" y="33239"/>
                    <a:pt x="8045" y="32700"/>
                  </a:cubicBezTo>
                  <a:cubicBezTo>
                    <a:pt x="8171" y="32605"/>
                    <a:pt x="8203" y="32384"/>
                    <a:pt x="8076" y="32225"/>
                  </a:cubicBezTo>
                  <a:cubicBezTo>
                    <a:pt x="8005" y="32154"/>
                    <a:pt x="7914" y="32113"/>
                    <a:pt x="7820" y="32113"/>
                  </a:cubicBezTo>
                  <a:close/>
                  <a:moveTo>
                    <a:pt x="3664" y="34873"/>
                  </a:moveTo>
                  <a:cubicBezTo>
                    <a:pt x="3606" y="34873"/>
                    <a:pt x="3545" y="34887"/>
                    <a:pt x="3484" y="34917"/>
                  </a:cubicBezTo>
                  <a:cubicBezTo>
                    <a:pt x="2788" y="35329"/>
                    <a:pt x="2027" y="35677"/>
                    <a:pt x="1267" y="36026"/>
                  </a:cubicBezTo>
                  <a:cubicBezTo>
                    <a:pt x="1109" y="36089"/>
                    <a:pt x="1046" y="36311"/>
                    <a:pt x="1109" y="36469"/>
                  </a:cubicBezTo>
                  <a:cubicBezTo>
                    <a:pt x="1172" y="36596"/>
                    <a:pt x="1299" y="36691"/>
                    <a:pt x="1426" y="36691"/>
                  </a:cubicBezTo>
                  <a:cubicBezTo>
                    <a:pt x="1457" y="36691"/>
                    <a:pt x="1521" y="36659"/>
                    <a:pt x="1552" y="36659"/>
                  </a:cubicBezTo>
                  <a:cubicBezTo>
                    <a:pt x="2344" y="36311"/>
                    <a:pt x="3104" y="35931"/>
                    <a:pt x="3833" y="35519"/>
                  </a:cubicBezTo>
                  <a:cubicBezTo>
                    <a:pt x="3991" y="35424"/>
                    <a:pt x="4054" y="35234"/>
                    <a:pt x="3959" y="35044"/>
                  </a:cubicBezTo>
                  <a:cubicBezTo>
                    <a:pt x="3895" y="34936"/>
                    <a:pt x="3786" y="34873"/>
                    <a:pt x="3664" y="34873"/>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9" name="Google Shape;199;p29"/>
            <p:cNvSpPr/>
            <p:nvPr/>
          </p:nvSpPr>
          <p:spPr>
            <a:xfrm>
              <a:off x="8399494" y="2421308"/>
              <a:ext cx="63977" cy="35162"/>
            </a:xfrm>
            <a:custGeom>
              <a:avLst/>
              <a:gdLst/>
              <a:ahLst/>
              <a:cxnLst/>
              <a:rect l="l" t="t" r="r" b="b"/>
              <a:pathLst>
                <a:path w="1996" h="1097" extrusionOk="0">
                  <a:moveTo>
                    <a:pt x="1606" y="0"/>
                  </a:moveTo>
                  <a:cubicBezTo>
                    <a:pt x="1568" y="0"/>
                    <a:pt x="1528" y="7"/>
                    <a:pt x="1489" y="20"/>
                  </a:cubicBezTo>
                  <a:cubicBezTo>
                    <a:pt x="1109" y="147"/>
                    <a:pt x="697" y="305"/>
                    <a:pt x="285" y="400"/>
                  </a:cubicBezTo>
                  <a:cubicBezTo>
                    <a:pt x="127" y="463"/>
                    <a:pt x="0" y="653"/>
                    <a:pt x="63" y="843"/>
                  </a:cubicBezTo>
                  <a:cubicBezTo>
                    <a:pt x="127" y="1002"/>
                    <a:pt x="253" y="1097"/>
                    <a:pt x="380" y="1097"/>
                  </a:cubicBezTo>
                  <a:cubicBezTo>
                    <a:pt x="412" y="1097"/>
                    <a:pt x="475" y="1097"/>
                    <a:pt x="507" y="1065"/>
                  </a:cubicBezTo>
                  <a:cubicBezTo>
                    <a:pt x="919" y="938"/>
                    <a:pt x="1330" y="812"/>
                    <a:pt x="1710" y="653"/>
                  </a:cubicBezTo>
                  <a:cubicBezTo>
                    <a:pt x="1900" y="590"/>
                    <a:pt x="1995" y="400"/>
                    <a:pt x="1932" y="242"/>
                  </a:cubicBezTo>
                  <a:cubicBezTo>
                    <a:pt x="1882" y="91"/>
                    <a:pt x="1752" y="0"/>
                    <a:pt x="160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0" name="Google Shape;200;p29"/>
            <p:cNvSpPr/>
            <p:nvPr/>
          </p:nvSpPr>
          <p:spPr>
            <a:xfrm>
              <a:off x="8706044" y="2648015"/>
              <a:ext cx="240586" cy="223117"/>
            </a:xfrm>
            <a:custGeom>
              <a:avLst/>
              <a:gdLst/>
              <a:ahLst/>
              <a:cxnLst/>
              <a:rect l="l" t="t" r="r" b="b"/>
              <a:pathLst>
                <a:path w="7506" h="6961" extrusionOk="0">
                  <a:moveTo>
                    <a:pt x="3773" y="1"/>
                  </a:moveTo>
                  <a:cubicBezTo>
                    <a:pt x="2085" y="1"/>
                    <a:pt x="604" y="1202"/>
                    <a:pt x="317" y="2923"/>
                  </a:cubicBezTo>
                  <a:cubicBezTo>
                    <a:pt x="0" y="4823"/>
                    <a:pt x="1299" y="6596"/>
                    <a:pt x="3199" y="6913"/>
                  </a:cubicBezTo>
                  <a:cubicBezTo>
                    <a:pt x="3391" y="6945"/>
                    <a:pt x="3582" y="6961"/>
                    <a:pt x="3771" y="6961"/>
                  </a:cubicBezTo>
                  <a:cubicBezTo>
                    <a:pt x="5443" y="6961"/>
                    <a:pt x="6904" y="5739"/>
                    <a:pt x="7189" y="4031"/>
                  </a:cubicBezTo>
                  <a:cubicBezTo>
                    <a:pt x="7506" y="2131"/>
                    <a:pt x="6207" y="357"/>
                    <a:pt x="4307" y="41"/>
                  </a:cubicBezTo>
                  <a:cubicBezTo>
                    <a:pt x="4128" y="14"/>
                    <a:pt x="3949" y="1"/>
                    <a:pt x="377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1" name="Google Shape;201;p29"/>
            <p:cNvSpPr/>
            <p:nvPr/>
          </p:nvSpPr>
          <p:spPr>
            <a:xfrm>
              <a:off x="8913103" y="2355120"/>
              <a:ext cx="104587" cy="97856"/>
            </a:xfrm>
            <a:custGeom>
              <a:avLst/>
              <a:gdLst/>
              <a:ahLst/>
              <a:cxnLst/>
              <a:rect l="l" t="t" r="r" b="b"/>
              <a:pathLst>
                <a:path w="3263" h="3053" extrusionOk="0">
                  <a:moveTo>
                    <a:pt x="1593" y="0"/>
                  </a:moveTo>
                  <a:cubicBezTo>
                    <a:pt x="876" y="0"/>
                    <a:pt x="240" y="534"/>
                    <a:pt x="127" y="1293"/>
                  </a:cubicBezTo>
                  <a:cubicBezTo>
                    <a:pt x="1" y="2117"/>
                    <a:pt x="539" y="2908"/>
                    <a:pt x="1394" y="3035"/>
                  </a:cubicBezTo>
                  <a:cubicBezTo>
                    <a:pt x="1471" y="3047"/>
                    <a:pt x="1548" y="3053"/>
                    <a:pt x="1624" y="3053"/>
                  </a:cubicBezTo>
                  <a:cubicBezTo>
                    <a:pt x="2360" y="3053"/>
                    <a:pt x="3021" y="2515"/>
                    <a:pt x="3136" y="1768"/>
                  </a:cubicBezTo>
                  <a:cubicBezTo>
                    <a:pt x="3263" y="945"/>
                    <a:pt x="2693" y="153"/>
                    <a:pt x="1869" y="26"/>
                  </a:cubicBezTo>
                  <a:cubicBezTo>
                    <a:pt x="1776" y="9"/>
                    <a:pt x="1684" y="0"/>
                    <a:pt x="159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2" name="Google Shape;202;p29"/>
            <p:cNvSpPr/>
            <p:nvPr/>
          </p:nvSpPr>
          <p:spPr>
            <a:xfrm>
              <a:off x="4790895" y="3776039"/>
              <a:ext cx="4542480" cy="1367328"/>
            </a:xfrm>
            <a:custGeom>
              <a:avLst/>
              <a:gdLst/>
              <a:ahLst/>
              <a:cxnLst/>
              <a:rect l="l" t="t" r="r" b="b"/>
              <a:pathLst>
                <a:path w="141720" h="42659" extrusionOk="0">
                  <a:moveTo>
                    <a:pt x="17799" y="0"/>
                  </a:moveTo>
                  <a:cubicBezTo>
                    <a:pt x="16500" y="0"/>
                    <a:pt x="15233" y="412"/>
                    <a:pt x="14220" y="1172"/>
                  </a:cubicBezTo>
                  <a:lnTo>
                    <a:pt x="1996" y="10356"/>
                  </a:lnTo>
                  <a:cubicBezTo>
                    <a:pt x="729" y="11306"/>
                    <a:pt x="1" y="12731"/>
                    <a:pt x="1" y="14188"/>
                  </a:cubicBezTo>
                  <a:lnTo>
                    <a:pt x="1" y="42658"/>
                  </a:lnTo>
                  <a:lnTo>
                    <a:pt x="141720" y="42658"/>
                  </a:lnTo>
                  <a:lnTo>
                    <a:pt x="141720" y="14188"/>
                  </a:lnTo>
                  <a:cubicBezTo>
                    <a:pt x="141720" y="12731"/>
                    <a:pt x="140991" y="11306"/>
                    <a:pt x="139756" y="10388"/>
                  </a:cubicBezTo>
                  <a:lnTo>
                    <a:pt x="127500" y="1172"/>
                  </a:lnTo>
                  <a:cubicBezTo>
                    <a:pt x="126519" y="412"/>
                    <a:pt x="125220" y="0"/>
                    <a:pt x="123922" y="0"/>
                  </a:cubicBezTo>
                  <a:close/>
                </a:path>
              </a:pathLst>
            </a:custGeom>
            <a:solidFill>
              <a:srgbClr val="645CA7"/>
            </a:solidFill>
            <a:ln>
              <a:noFill/>
            </a:ln>
          </p:spPr>
          <p:txBody>
            <a:bodyPr spcFirstLastPara="1" wrap="square" lIns="121900" tIns="121900" rIns="121900" bIns="121900" anchor="ctr" anchorCtr="0">
              <a:noAutofit/>
            </a:bodyPr>
            <a:lstStyle/>
            <a:p>
              <a:endParaRPr sz="2400"/>
            </a:p>
          </p:txBody>
        </p:sp>
        <p:sp>
          <p:nvSpPr>
            <p:cNvPr id="203" name="Google Shape;203;p29"/>
            <p:cNvSpPr/>
            <p:nvPr/>
          </p:nvSpPr>
          <p:spPr>
            <a:xfrm>
              <a:off x="4799004" y="4156694"/>
              <a:ext cx="4543506" cy="986672"/>
            </a:xfrm>
            <a:custGeom>
              <a:avLst/>
              <a:gdLst/>
              <a:ahLst/>
              <a:cxnLst/>
              <a:rect l="l" t="t" r="r" b="b"/>
              <a:pathLst>
                <a:path w="141752" h="30783" extrusionOk="0">
                  <a:moveTo>
                    <a:pt x="4340" y="0"/>
                  </a:moveTo>
                  <a:cubicBezTo>
                    <a:pt x="1426" y="0"/>
                    <a:pt x="1" y="1172"/>
                    <a:pt x="1" y="3737"/>
                  </a:cubicBezTo>
                  <a:lnTo>
                    <a:pt x="1" y="30782"/>
                  </a:lnTo>
                  <a:lnTo>
                    <a:pt x="141752" y="30782"/>
                  </a:lnTo>
                  <a:lnTo>
                    <a:pt x="141752" y="3737"/>
                  </a:lnTo>
                  <a:cubicBezTo>
                    <a:pt x="141752" y="1172"/>
                    <a:pt x="140327" y="0"/>
                    <a:pt x="137413" y="0"/>
                  </a:cubicBezTo>
                  <a:close/>
                </a:path>
              </a:pathLst>
            </a:custGeom>
            <a:solidFill>
              <a:srgbClr val="514D96"/>
            </a:solidFill>
            <a:ln>
              <a:noFill/>
            </a:ln>
          </p:spPr>
          <p:txBody>
            <a:bodyPr spcFirstLastPara="1" wrap="square" lIns="121900" tIns="121900" rIns="121900" bIns="121900" anchor="ctr" anchorCtr="0">
              <a:noAutofit/>
            </a:bodyPr>
            <a:lstStyle/>
            <a:p>
              <a:endParaRPr sz="2400"/>
            </a:p>
          </p:txBody>
        </p:sp>
      </p:grpSp>
      <p:pic>
        <p:nvPicPr>
          <p:cNvPr id="98" name="Picture 97" descr="A logo of a globe with a graduation cap&#10;&#10;Description automatically generated">
            <a:extLst>
              <a:ext uri="{FF2B5EF4-FFF2-40B4-BE49-F238E27FC236}">
                <a16:creationId xmlns:lc="http://schemas.openxmlformats.org/drawingml/2006/lockedCanvas" xmlns:a16="http://schemas.microsoft.com/office/drawing/2014/main" xmlns="" id="{A5CA4EB1-73EE-3D8D-85C8-C92F41B54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4" y="-24107"/>
            <a:ext cx="1455224" cy="1448756"/>
          </a:xfrm>
          <a:prstGeom prst="rect">
            <a:avLst/>
          </a:prstGeom>
        </p:spPr>
      </p:pic>
    </p:spTree>
    <p:extLst>
      <p:ext uri="{BB962C8B-B14F-4D97-AF65-F5344CB8AC3E}">
        <p14:creationId xmlns:p14="http://schemas.microsoft.com/office/powerpoint/2010/main" val="278070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978" y="308841"/>
            <a:ext cx="11979564" cy="1354217"/>
          </a:xfrm>
          <a:prstGeom prst="rect">
            <a:avLst/>
          </a:prstGeom>
          <a:noFill/>
        </p:spPr>
        <p:txBody>
          <a:bodyPr wrap="square" rtlCol="0">
            <a:spAutoFit/>
          </a:bodyPr>
          <a:lstStyle/>
          <a:p>
            <a:pPr algn="ctr"/>
            <a:r>
              <a:rPr lang="en-US" sz="3200" b="1" dirty="0" smtClean="0">
                <a:solidFill>
                  <a:schemeClr val="bg1"/>
                </a:solidFill>
              </a:rPr>
              <a:t>Do </a:t>
            </a:r>
            <a:r>
              <a:rPr lang="en-US" sz="3200" b="1" dirty="0">
                <a:solidFill>
                  <a:schemeClr val="bg1"/>
                </a:solidFill>
              </a:rPr>
              <a:t>lower-performing students (F, D) sleep less than high-performing ones (A, B)?</a:t>
            </a:r>
          </a:p>
          <a:p>
            <a:endParaRPr lang="en-US" dirty="0"/>
          </a:p>
        </p:txBody>
      </p:sp>
      <p:sp>
        <p:nvSpPr>
          <p:cNvPr id="4" name="TextBox 3"/>
          <p:cNvSpPr txBox="1"/>
          <p:nvPr/>
        </p:nvSpPr>
        <p:spPr>
          <a:xfrm>
            <a:off x="738331" y="5532582"/>
            <a:ext cx="10581408" cy="1015663"/>
          </a:xfrm>
          <a:prstGeom prst="rect">
            <a:avLst/>
          </a:prstGeom>
          <a:noFill/>
        </p:spPr>
        <p:txBody>
          <a:bodyPr wrap="square" rtlCol="0">
            <a:spAutoFit/>
          </a:bodyPr>
          <a:lstStyle/>
          <a:p>
            <a:pPr algn="ctr"/>
            <a:r>
              <a:rPr lang="en-US" sz="2000" b="1" dirty="0" smtClean="0">
                <a:solidFill>
                  <a:schemeClr val="bg1"/>
                </a:solidFill>
              </a:rPr>
              <a:t>The </a:t>
            </a:r>
            <a:r>
              <a:rPr lang="en-US" sz="2000" b="1" dirty="0">
                <a:solidFill>
                  <a:schemeClr val="bg1"/>
                </a:solidFill>
              </a:rPr>
              <a:t>distribution of sleep hours is similar across all grades, Some students with low grades (F, D) still get enough sleep, suggesting other factors like study habits, stress, or engagement might play a role in their performance.</a:t>
            </a:r>
          </a:p>
        </p:txBody>
      </p:sp>
      <p:pic>
        <p:nvPicPr>
          <p:cNvPr id="5" name="Picture 4"/>
          <p:cNvPicPr>
            <a:picLocks noChangeAspect="1"/>
          </p:cNvPicPr>
          <p:nvPr/>
        </p:nvPicPr>
        <p:blipFill rotWithShape="1">
          <a:blip r:embed="rId2"/>
          <a:srcRect t="8074"/>
          <a:stretch/>
        </p:blipFill>
        <p:spPr>
          <a:xfrm>
            <a:off x="560602" y="1477818"/>
            <a:ext cx="11108315" cy="4054764"/>
          </a:xfrm>
          <a:prstGeom prst="rect">
            <a:avLst/>
          </a:prstGeom>
        </p:spPr>
      </p:pic>
    </p:spTree>
    <p:extLst>
      <p:ext uri="{BB962C8B-B14F-4D97-AF65-F5344CB8AC3E}">
        <p14:creationId xmlns:p14="http://schemas.microsoft.com/office/powerpoint/2010/main" val="37847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3703" y="214263"/>
            <a:ext cx="9266672" cy="1354217"/>
          </a:xfrm>
          <a:prstGeom prst="rect">
            <a:avLst/>
          </a:prstGeom>
          <a:noFill/>
        </p:spPr>
        <p:txBody>
          <a:bodyPr wrap="square" rtlCol="0">
            <a:spAutoFit/>
          </a:bodyPr>
          <a:lstStyle/>
          <a:p>
            <a:pPr algn="ctr"/>
            <a:r>
              <a:rPr lang="en-US" sz="3200" b="1" dirty="0">
                <a:solidFill>
                  <a:schemeClr val="bg1"/>
                </a:solidFill>
              </a:rPr>
              <a:t>Impact of Stress on Study Hours &amp; </a:t>
            </a:r>
            <a:r>
              <a:rPr lang="en-US" sz="3200" b="1" dirty="0" smtClean="0">
                <a:solidFill>
                  <a:schemeClr val="bg1"/>
                </a:solidFill>
              </a:rPr>
              <a:t>Performance according to Gender</a:t>
            </a:r>
            <a:endParaRPr lang="en-US" sz="3200" b="1" dirty="0">
              <a:solidFill>
                <a:schemeClr val="bg1"/>
              </a:solidFill>
            </a:endParaRPr>
          </a:p>
          <a:p>
            <a:endParaRPr lang="en-US" dirty="0"/>
          </a:p>
        </p:txBody>
      </p:sp>
      <p:sp>
        <p:nvSpPr>
          <p:cNvPr id="4" name="TextBox 3"/>
          <p:cNvSpPr txBox="1"/>
          <p:nvPr/>
        </p:nvSpPr>
        <p:spPr>
          <a:xfrm>
            <a:off x="824056" y="5421168"/>
            <a:ext cx="10581408" cy="1015663"/>
          </a:xfrm>
          <a:prstGeom prst="rect">
            <a:avLst/>
          </a:prstGeom>
          <a:noFill/>
        </p:spPr>
        <p:txBody>
          <a:bodyPr wrap="square" rtlCol="0">
            <a:spAutoFit/>
          </a:bodyPr>
          <a:lstStyle/>
          <a:p>
            <a:pPr algn="ctr"/>
            <a:r>
              <a:rPr lang="en-US" sz="2000" b="1" dirty="0">
                <a:solidFill>
                  <a:schemeClr val="bg1"/>
                </a:solidFill>
              </a:rPr>
              <a:t>Males appear to be more efficient under low to moderate stress </a:t>
            </a:r>
            <a:r>
              <a:rPr lang="en-US" sz="2000" b="1" dirty="0" smtClean="0">
                <a:solidFill>
                  <a:schemeClr val="bg1"/>
                </a:solidFill>
              </a:rPr>
              <a:t>levels, Females </a:t>
            </a:r>
            <a:r>
              <a:rPr lang="en-US" sz="2000" b="1" dirty="0">
                <a:solidFill>
                  <a:schemeClr val="bg1"/>
                </a:solidFill>
              </a:rPr>
              <a:t>tend to maintain efficiency or adapt better at higher stress levels (</a:t>
            </a:r>
            <a:r>
              <a:rPr lang="en-US" sz="2000" b="1" dirty="0" smtClean="0">
                <a:solidFill>
                  <a:schemeClr val="bg1"/>
                </a:solidFill>
              </a:rPr>
              <a:t>8-10), so both </a:t>
            </a:r>
            <a:r>
              <a:rPr lang="en-US" sz="2000" b="1" dirty="0">
                <a:solidFill>
                  <a:schemeClr val="bg1"/>
                </a:solidFill>
              </a:rPr>
              <a:t>genders experience a decline under extreme stress (10), but not drastically.</a:t>
            </a:r>
          </a:p>
        </p:txBody>
      </p:sp>
      <p:pic>
        <p:nvPicPr>
          <p:cNvPr id="5" name="Picture 4"/>
          <p:cNvPicPr>
            <a:picLocks noChangeAspect="1"/>
          </p:cNvPicPr>
          <p:nvPr/>
        </p:nvPicPr>
        <p:blipFill>
          <a:blip r:embed="rId3"/>
          <a:stretch>
            <a:fillRect/>
          </a:stretch>
        </p:blipFill>
        <p:spPr>
          <a:xfrm>
            <a:off x="468235" y="1265383"/>
            <a:ext cx="11293049" cy="4019901"/>
          </a:xfrm>
          <a:prstGeom prst="rect">
            <a:avLst/>
          </a:prstGeom>
        </p:spPr>
      </p:pic>
    </p:spTree>
    <p:extLst>
      <p:ext uri="{BB962C8B-B14F-4D97-AF65-F5344CB8AC3E}">
        <p14:creationId xmlns:p14="http://schemas.microsoft.com/office/powerpoint/2010/main" val="236831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3" y="480291"/>
            <a:ext cx="11979564" cy="1354217"/>
          </a:xfrm>
          <a:prstGeom prst="rect">
            <a:avLst/>
          </a:prstGeom>
          <a:noFill/>
        </p:spPr>
        <p:txBody>
          <a:bodyPr wrap="square" rtlCol="0">
            <a:spAutoFit/>
          </a:bodyPr>
          <a:lstStyle/>
          <a:p>
            <a:pPr algn="ctr"/>
            <a:r>
              <a:rPr lang="en-US" sz="3200" b="1" dirty="0">
                <a:solidFill>
                  <a:schemeClr val="bg1"/>
                </a:solidFill>
              </a:rPr>
              <a:t>Do students with high Attendance (%) and </a:t>
            </a:r>
            <a:r>
              <a:rPr lang="en-US" sz="3200" b="1" dirty="0" smtClean="0">
                <a:solidFill>
                  <a:schemeClr val="bg1"/>
                </a:solidFill>
              </a:rPr>
              <a:t>Participation Score </a:t>
            </a:r>
            <a:r>
              <a:rPr lang="en-US" sz="3200" b="1" dirty="0">
                <a:solidFill>
                  <a:schemeClr val="bg1"/>
                </a:solidFill>
              </a:rPr>
              <a:t>perform better?</a:t>
            </a:r>
          </a:p>
          <a:p>
            <a:endParaRPr lang="en-US" dirty="0"/>
          </a:p>
        </p:txBody>
      </p:sp>
      <p:sp>
        <p:nvSpPr>
          <p:cNvPr id="4" name="TextBox 3"/>
          <p:cNvSpPr txBox="1"/>
          <p:nvPr/>
        </p:nvSpPr>
        <p:spPr>
          <a:xfrm>
            <a:off x="814820" y="5587423"/>
            <a:ext cx="10581408" cy="707886"/>
          </a:xfrm>
          <a:prstGeom prst="rect">
            <a:avLst/>
          </a:prstGeom>
          <a:noFill/>
        </p:spPr>
        <p:txBody>
          <a:bodyPr wrap="square" rtlCol="0">
            <a:spAutoFit/>
          </a:bodyPr>
          <a:lstStyle/>
          <a:p>
            <a:pPr algn="ctr"/>
            <a:r>
              <a:rPr lang="en-US" sz="2000" b="1" dirty="0">
                <a:solidFill>
                  <a:schemeClr val="bg1"/>
                </a:solidFill>
              </a:rPr>
              <a:t>Students with higher grades (A, B) tend to have higher attendance percentages.</a:t>
            </a:r>
          </a:p>
          <a:p>
            <a:pPr algn="ctr"/>
            <a:r>
              <a:rPr lang="en-US" sz="2000" b="1" dirty="0">
                <a:solidFill>
                  <a:schemeClr val="bg1"/>
                </a:solidFill>
              </a:rPr>
              <a:t>Students with lower grades (D, F) show lower attendance rates</a:t>
            </a:r>
          </a:p>
        </p:txBody>
      </p:sp>
      <p:pic>
        <p:nvPicPr>
          <p:cNvPr id="7" name="Picture 6"/>
          <p:cNvPicPr>
            <a:picLocks noChangeAspect="1"/>
          </p:cNvPicPr>
          <p:nvPr/>
        </p:nvPicPr>
        <p:blipFill>
          <a:blip r:embed="rId2"/>
          <a:stretch>
            <a:fillRect/>
          </a:stretch>
        </p:blipFill>
        <p:spPr>
          <a:xfrm>
            <a:off x="460770" y="1583916"/>
            <a:ext cx="11289509" cy="3873280"/>
          </a:xfrm>
          <a:prstGeom prst="rect">
            <a:avLst/>
          </a:prstGeom>
        </p:spPr>
      </p:pic>
    </p:spTree>
    <p:extLst>
      <p:ext uri="{BB962C8B-B14F-4D97-AF65-F5344CB8AC3E}">
        <p14:creationId xmlns:p14="http://schemas.microsoft.com/office/powerpoint/2010/main" val="416035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8453" y="360482"/>
            <a:ext cx="9251087" cy="861774"/>
          </a:xfrm>
          <a:prstGeom prst="rect">
            <a:avLst/>
          </a:prstGeom>
          <a:noFill/>
        </p:spPr>
        <p:txBody>
          <a:bodyPr wrap="square" rtlCol="0">
            <a:spAutoFit/>
          </a:bodyPr>
          <a:lstStyle/>
          <a:p>
            <a:pPr algn="ctr"/>
            <a:r>
              <a:rPr lang="en-US" sz="3200" b="1" dirty="0">
                <a:solidFill>
                  <a:schemeClr val="bg1"/>
                </a:solidFill>
              </a:rPr>
              <a:t>Does Parent Education </a:t>
            </a:r>
            <a:r>
              <a:rPr lang="en-US" sz="3200" b="1" dirty="0" smtClean="0">
                <a:solidFill>
                  <a:schemeClr val="bg1"/>
                </a:solidFill>
              </a:rPr>
              <a:t>influence </a:t>
            </a:r>
            <a:r>
              <a:rPr lang="en-US" sz="3200" b="1" dirty="0">
                <a:solidFill>
                  <a:schemeClr val="bg1"/>
                </a:solidFill>
              </a:rPr>
              <a:t>student </a:t>
            </a:r>
            <a:r>
              <a:rPr lang="en-US" sz="3200" b="1" dirty="0" smtClean="0">
                <a:solidFill>
                  <a:schemeClr val="bg1"/>
                </a:solidFill>
              </a:rPr>
              <a:t>grades?</a:t>
            </a:r>
            <a:endParaRPr lang="en-US" sz="3200" b="1" dirty="0">
              <a:solidFill>
                <a:schemeClr val="bg1"/>
              </a:solidFill>
            </a:endParaRPr>
          </a:p>
          <a:p>
            <a:endParaRPr lang="en-US" dirty="0"/>
          </a:p>
        </p:txBody>
      </p:sp>
      <p:sp>
        <p:nvSpPr>
          <p:cNvPr id="4" name="TextBox 3"/>
          <p:cNvSpPr txBox="1"/>
          <p:nvPr/>
        </p:nvSpPr>
        <p:spPr>
          <a:xfrm>
            <a:off x="824055" y="5714267"/>
            <a:ext cx="10581408" cy="1231106"/>
          </a:xfrm>
          <a:prstGeom prst="rect">
            <a:avLst/>
          </a:prstGeom>
          <a:noFill/>
        </p:spPr>
        <p:txBody>
          <a:bodyPr wrap="square" rtlCol="0">
            <a:spAutoFit/>
          </a:bodyPr>
          <a:lstStyle/>
          <a:p>
            <a:pPr lvl="1" algn="ctr"/>
            <a:r>
              <a:rPr lang="en-US" b="1" dirty="0" smtClean="0">
                <a:solidFill>
                  <a:schemeClr val="bg1"/>
                </a:solidFill>
              </a:rPr>
              <a:t>Higher </a:t>
            </a:r>
            <a:r>
              <a:rPr lang="en-US" b="1" dirty="0">
                <a:solidFill>
                  <a:schemeClr val="bg1"/>
                </a:solidFill>
              </a:rPr>
              <a:t>education levels of parents </a:t>
            </a:r>
            <a:r>
              <a:rPr lang="en-US" b="1" dirty="0" smtClean="0">
                <a:solidFill>
                  <a:schemeClr val="bg1"/>
                </a:solidFill>
              </a:rPr>
              <a:t>may </a:t>
            </a:r>
            <a:r>
              <a:rPr lang="en-US" b="1" dirty="0">
                <a:solidFill>
                  <a:schemeClr val="bg1"/>
                </a:solidFill>
              </a:rPr>
              <a:t>correlate with better student grades, while lower education levels </a:t>
            </a:r>
            <a:r>
              <a:rPr lang="en-US" b="1" dirty="0" smtClean="0">
                <a:solidFill>
                  <a:schemeClr val="bg1"/>
                </a:solidFill>
              </a:rPr>
              <a:t>may </a:t>
            </a:r>
            <a:r>
              <a:rPr lang="en-US" b="1" dirty="0">
                <a:solidFill>
                  <a:schemeClr val="bg1"/>
                </a:solidFill>
              </a:rPr>
              <a:t>correlate with lower grades.</a:t>
            </a:r>
          </a:p>
          <a:p>
            <a:pPr algn="ctr"/>
            <a:r>
              <a:rPr lang="en-US" b="1" dirty="0">
                <a:solidFill>
                  <a:schemeClr val="bg1"/>
                </a:solidFill>
              </a:rPr>
              <a:t/>
            </a:r>
            <a:br>
              <a:rPr lang="en-US" b="1" dirty="0">
                <a:solidFill>
                  <a:schemeClr val="bg1"/>
                </a:solidFill>
              </a:rPr>
            </a:br>
            <a:endParaRPr lang="en-US" sz="2000" b="1" dirty="0">
              <a:solidFill>
                <a:schemeClr val="bg1"/>
              </a:solidFill>
            </a:endParaRPr>
          </a:p>
        </p:txBody>
      </p:sp>
      <p:pic>
        <p:nvPicPr>
          <p:cNvPr id="3" name="Picture 2"/>
          <p:cNvPicPr>
            <a:picLocks noChangeAspect="1"/>
          </p:cNvPicPr>
          <p:nvPr/>
        </p:nvPicPr>
        <p:blipFill rotWithShape="1">
          <a:blip r:embed="rId2"/>
          <a:srcRect l="784"/>
          <a:stretch/>
        </p:blipFill>
        <p:spPr>
          <a:xfrm>
            <a:off x="729577" y="1052945"/>
            <a:ext cx="10675886" cy="4584412"/>
          </a:xfrm>
          <a:prstGeom prst="rect">
            <a:avLst/>
          </a:prstGeom>
        </p:spPr>
      </p:pic>
    </p:spTree>
    <p:extLst>
      <p:ext uri="{BB962C8B-B14F-4D97-AF65-F5344CB8AC3E}">
        <p14:creationId xmlns:p14="http://schemas.microsoft.com/office/powerpoint/2010/main" val="63051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3" y="480291"/>
            <a:ext cx="11979564" cy="861774"/>
          </a:xfrm>
          <a:prstGeom prst="rect">
            <a:avLst/>
          </a:prstGeom>
          <a:noFill/>
        </p:spPr>
        <p:txBody>
          <a:bodyPr wrap="square" rtlCol="0">
            <a:spAutoFit/>
          </a:bodyPr>
          <a:lstStyle/>
          <a:p>
            <a:pPr algn="ctr"/>
            <a:r>
              <a:rPr lang="en-US" sz="3200" b="1" dirty="0">
                <a:solidFill>
                  <a:schemeClr val="bg1"/>
                </a:solidFill>
              </a:rPr>
              <a:t>How do </a:t>
            </a:r>
            <a:r>
              <a:rPr lang="en-US" sz="3200" b="1" dirty="0" smtClean="0">
                <a:solidFill>
                  <a:schemeClr val="bg1"/>
                </a:solidFill>
              </a:rPr>
              <a:t>Study Hours per Week </a:t>
            </a:r>
            <a:r>
              <a:rPr lang="en-US" sz="3200" b="1" dirty="0">
                <a:solidFill>
                  <a:schemeClr val="bg1"/>
                </a:solidFill>
              </a:rPr>
              <a:t>influence </a:t>
            </a:r>
            <a:r>
              <a:rPr lang="en-US" sz="3200" b="1" dirty="0" smtClean="0">
                <a:solidFill>
                  <a:schemeClr val="bg1"/>
                </a:solidFill>
              </a:rPr>
              <a:t>grades?</a:t>
            </a:r>
            <a:endParaRPr lang="en-US" sz="3200" b="1" dirty="0" smtClean="0">
              <a:solidFill>
                <a:schemeClr val="bg1"/>
              </a:solidFill>
              <a:latin typeface="Roboto" pitchFamily="2" charset="0"/>
            </a:endParaRPr>
          </a:p>
          <a:p>
            <a:endParaRPr lang="en-US" dirty="0"/>
          </a:p>
        </p:txBody>
      </p:sp>
      <p:sp>
        <p:nvSpPr>
          <p:cNvPr id="4" name="TextBox 3"/>
          <p:cNvSpPr txBox="1"/>
          <p:nvPr/>
        </p:nvSpPr>
        <p:spPr>
          <a:xfrm>
            <a:off x="824057" y="5513532"/>
            <a:ext cx="10581408" cy="707886"/>
          </a:xfrm>
          <a:prstGeom prst="rect">
            <a:avLst/>
          </a:prstGeom>
          <a:noFill/>
        </p:spPr>
        <p:txBody>
          <a:bodyPr wrap="square" rtlCol="0">
            <a:spAutoFit/>
          </a:bodyPr>
          <a:lstStyle/>
          <a:p>
            <a:pPr algn="ctr"/>
            <a:r>
              <a:rPr lang="en-US" sz="2000" b="1" dirty="0">
                <a:solidFill>
                  <a:schemeClr val="bg1"/>
                </a:solidFill>
              </a:rPr>
              <a:t>I think students may need better study techniques because study hours increase but performance remains unchanged</a:t>
            </a:r>
          </a:p>
        </p:txBody>
      </p:sp>
      <p:pic>
        <p:nvPicPr>
          <p:cNvPr id="3" name="Picture 2"/>
          <p:cNvPicPr>
            <a:picLocks noChangeAspect="1"/>
          </p:cNvPicPr>
          <p:nvPr/>
        </p:nvPicPr>
        <p:blipFill>
          <a:blip r:embed="rId2"/>
          <a:stretch>
            <a:fillRect/>
          </a:stretch>
        </p:blipFill>
        <p:spPr>
          <a:xfrm>
            <a:off x="343251" y="1228437"/>
            <a:ext cx="11462338" cy="4128690"/>
          </a:xfrm>
          <a:prstGeom prst="rect">
            <a:avLst/>
          </a:prstGeom>
        </p:spPr>
      </p:pic>
    </p:spTree>
    <p:extLst>
      <p:ext uri="{BB962C8B-B14F-4D97-AF65-F5344CB8AC3E}">
        <p14:creationId xmlns:p14="http://schemas.microsoft.com/office/powerpoint/2010/main" val="171524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27" y="194126"/>
            <a:ext cx="11979564" cy="584775"/>
          </a:xfrm>
          <a:prstGeom prst="rect">
            <a:avLst/>
          </a:prstGeom>
          <a:noFill/>
        </p:spPr>
        <p:txBody>
          <a:bodyPr wrap="square" rtlCol="0">
            <a:spAutoFit/>
          </a:bodyPr>
          <a:lstStyle/>
          <a:p>
            <a:pPr algn="ctr"/>
            <a:r>
              <a:rPr lang="en-US" sz="3200" b="1" dirty="0" smtClean="0">
                <a:solidFill>
                  <a:schemeClr val="bg1"/>
                </a:solidFill>
              </a:rPr>
              <a:t>Stress Level and Sleep Hours Over Age</a:t>
            </a:r>
            <a:endParaRPr lang="en-US" b="1" dirty="0">
              <a:solidFill>
                <a:schemeClr val="bg1"/>
              </a:solidFill>
            </a:endParaRPr>
          </a:p>
        </p:txBody>
      </p:sp>
      <p:sp>
        <p:nvSpPr>
          <p:cNvPr id="4" name="TextBox 3"/>
          <p:cNvSpPr txBox="1"/>
          <p:nvPr/>
        </p:nvSpPr>
        <p:spPr>
          <a:xfrm>
            <a:off x="824057" y="5820807"/>
            <a:ext cx="10581408" cy="707886"/>
          </a:xfrm>
          <a:prstGeom prst="rect">
            <a:avLst/>
          </a:prstGeom>
          <a:noFill/>
        </p:spPr>
        <p:txBody>
          <a:bodyPr wrap="square" rtlCol="0">
            <a:spAutoFit/>
          </a:bodyPr>
          <a:lstStyle/>
          <a:p>
            <a:pPr algn="ctr"/>
            <a:r>
              <a:rPr lang="en-US" sz="2000" b="1" dirty="0">
                <a:solidFill>
                  <a:schemeClr val="bg1"/>
                </a:solidFill>
              </a:rPr>
              <a:t>There is an inverse relationship between sleep hours and stress </a:t>
            </a:r>
            <a:r>
              <a:rPr lang="en-US" sz="2000" b="1" dirty="0" smtClean="0">
                <a:solidFill>
                  <a:schemeClr val="bg1"/>
                </a:solidFill>
              </a:rPr>
              <a:t>levels, Stress </a:t>
            </a:r>
            <a:r>
              <a:rPr lang="en-US" sz="2000" b="1" dirty="0">
                <a:solidFill>
                  <a:schemeClr val="bg1"/>
                </a:solidFill>
              </a:rPr>
              <a:t>levels peak around age 20, while sleep hours are at their lowest between ages 19-21.</a:t>
            </a:r>
          </a:p>
        </p:txBody>
      </p:sp>
      <p:pic>
        <p:nvPicPr>
          <p:cNvPr id="5" name="Picture 4"/>
          <p:cNvPicPr>
            <a:picLocks noChangeAspect="1"/>
          </p:cNvPicPr>
          <p:nvPr/>
        </p:nvPicPr>
        <p:blipFill>
          <a:blip r:embed="rId2"/>
          <a:stretch>
            <a:fillRect/>
          </a:stretch>
        </p:blipFill>
        <p:spPr>
          <a:xfrm>
            <a:off x="632979" y="916872"/>
            <a:ext cx="10963564" cy="4765964"/>
          </a:xfrm>
          <a:prstGeom prst="rect">
            <a:avLst/>
          </a:prstGeom>
        </p:spPr>
      </p:pic>
    </p:spTree>
    <p:extLst>
      <p:ext uri="{BB962C8B-B14F-4D97-AF65-F5344CB8AC3E}">
        <p14:creationId xmlns:p14="http://schemas.microsoft.com/office/powerpoint/2010/main" val="51088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0625" y="704850"/>
            <a:ext cx="10889131" cy="5619605"/>
          </a:xfrm>
        </p:spPr>
        <p:txBody>
          <a:bodyPr>
            <a:normAutofit fontScale="92500" lnSpcReduction="20000"/>
          </a:bodyPr>
          <a:lstStyle/>
          <a:p>
            <a:pPr algn="l"/>
            <a:r>
              <a:rPr lang="en-US" sz="4800" b="1" dirty="0" smtClean="0">
                <a:solidFill>
                  <a:srgbClr val="7030A0"/>
                </a:solidFill>
              </a:rPr>
              <a:t>Data Cleaning</a:t>
            </a:r>
            <a:endParaRPr lang="en-US" sz="4800" b="1" dirty="0" smtClean="0">
              <a:solidFill>
                <a:schemeClr val="bg1"/>
              </a:solidFill>
            </a:endParaRPr>
          </a:p>
          <a:p>
            <a:pPr algn="l"/>
            <a:r>
              <a:rPr lang="en-US" sz="2800" b="1" dirty="0" smtClean="0">
                <a:solidFill>
                  <a:schemeClr val="bg1"/>
                </a:solidFill>
              </a:rPr>
              <a:t>a </a:t>
            </a:r>
            <a:r>
              <a:rPr lang="en-US" sz="2800" b="1" dirty="0">
                <a:solidFill>
                  <a:schemeClr val="bg1"/>
                </a:solidFill>
              </a:rPr>
              <a:t>crucial step in ensuring the dataset is accurate, complete, and ready for analysis. This process helps improve model performance by removing </a:t>
            </a:r>
            <a:r>
              <a:rPr lang="en-US" sz="2800" b="1" dirty="0" smtClean="0">
                <a:solidFill>
                  <a:schemeClr val="bg1"/>
                </a:solidFill>
              </a:rPr>
              <a:t>inconsistencies</a:t>
            </a:r>
            <a:r>
              <a:rPr lang="en-US" sz="2800" b="1" dirty="0">
                <a:solidFill>
                  <a:schemeClr val="bg1"/>
                </a:solidFill>
              </a:rPr>
              <a:t>, errors, and irrelevant information</a:t>
            </a:r>
            <a:r>
              <a:rPr lang="en-US" sz="2800" b="1" dirty="0" smtClean="0">
                <a:solidFill>
                  <a:schemeClr val="bg1"/>
                </a:solidFill>
              </a:rPr>
              <a:t>.</a:t>
            </a:r>
          </a:p>
          <a:p>
            <a:pPr algn="l"/>
            <a:r>
              <a:rPr lang="en-US" sz="2800" b="1" dirty="0" smtClean="0">
                <a:solidFill>
                  <a:schemeClr val="bg1"/>
                </a:solidFill>
              </a:rPr>
              <a:t>1- </a:t>
            </a:r>
            <a:r>
              <a:rPr lang="en-US" sz="2800" b="1" dirty="0">
                <a:solidFill>
                  <a:schemeClr val="bg1"/>
                </a:solidFill>
              </a:rPr>
              <a:t>Handling Missing Values</a:t>
            </a:r>
          </a:p>
          <a:p>
            <a:pPr algn="l"/>
            <a:endParaRPr lang="en-US" sz="2800" b="1" dirty="0" smtClean="0">
              <a:solidFill>
                <a:schemeClr val="bg1"/>
              </a:solidFill>
            </a:endParaRPr>
          </a:p>
          <a:p>
            <a:pPr algn="l"/>
            <a:endParaRPr lang="en-US" sz="2800" b="1" dirty="0">
              <a:solidFill>
                <a:schemeClr val="bg1"/>
              </a:solidFill>
            </a:endParaRPr>
          </a:p>
          <a:p>
            <a:pPr algn="l"/>
            <a:endParaRPr lang="en-US" sz="2800" b="1" dirty="0" smtClean="0">
              <a:solidFill>
                <a:schemeClr val="bg1"/>
              </a:solidFill>
            </a:endParaRPr>
          </a:p>
          <a:p>
            <a:pPr algn="l"/>
            <a:r>
              <a:rPr lang="en-US" sz="2800" b="1" dirty="0" smtClean="0">
                <a:solidFill>
                  <a:schemeClr val="bg1"/>
                </a:solidFill>
              </a:rPr>
              <a:t>2- </a:t>
            </a:r>
            <a:r>
              <a:rPr lang="en-US" sz="2800" b="1" dirty="0">
                <a:solidFill>
                  <a:schemeClr val="bg1"/>
                </a:solidFill>
              </a:rPr>
              <a:t>Encoding Categorical Variables</a:t>
            </a:r>
          </a:p>
          <a:p>
            <a:pPr algn="l"/>
            <a:endParaRPr lang="en-US" sz="2800" b="1" dirty="0" smtClean="0">
              <a:solidFill>
                <a:schemeClr val="bg1"/>
              </a:solidFill>
            </a:endParaRPr>
          </a:p>
          <a:p>
            <a:pPr algn="l"/>
            <a:endParaRPr lang="en-US" sz="2800" b="1" dirty="0">
              <a:solidFill>
                <a:schemeClr val="bg1"/>
              </a:solidFill>
            </a:endParaRPr>
          </a:p>
          <a:p>
            <a:pPr algn="l"/>
            <a:endParaRPr lang="en-US" sz="2800" b="1" dirty="0">
              <a:solidFill>
                <a:schemeClr val="bg1"/>
              </a:solidFill>
            </a:endParaRPr>
          </a:p>
          <a:p>
            <a:pPr algn="l"/>
            <a:r>
              <a:rPr lang="en-US" sz="2800" b="1" dirty="0" smtClean="0">
                <a:solidFill>
                  <a:schemeClr val="bg1"/>
                </a:solidFill>
              </a:rPr>
              <a:t>3- </a:t>
            </a:r>
            <a:r>
              <a:rPr lang="en-US" sz="2800" b="1" dirty="0">
                <a:solidFill>
                  <a:schemeClr val="bg1"/>
                </a:solidFill>
              </a:rPr>
              <a:t>Removing Irrelevant </a:t>
            </a:r>
            <a:r>
              <a:rPr lang="en-US" sz="2800" b="1" dirty="0" smtClean="0">
                <a:solidFill>
                  <a:schemeClr val="bg1"/>
                </a:solidFill>
              </a:rPr>
              <a:t>Features</a:t>
            </a:r>
          </a:p>
          <a:p>
            <a:pPr algn="l"/>
            <a:endParaRPr lang="en-US" dirty="0"/>
          </a:p>
        </p:txBody>
      </p:sp>
      <p:pic>
        <p:nvPicPr>
          <p:cNvPr id="10" name="Picture 9" descr="A purple and blue target with a dart and check mark&#10;&#10;Description automatically generated">
            <a:extLst>
              <a:ext uri="{FF2B5EF4-FFF2-40B4-BE49-F238E27FC236}">
                <a16:creationId xmlns="" xmlns:a16="http://schemas.microsoft.com/office/drawing/2014/main" id="{4ADAACE9-FF21-D9DB-9AB5-8888BF5AF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734" y="549172"/>
            <a:ext cx="772848" cy="784090"/>
          </a:xfrm>
          <a:prstGeom prst="rect">
            <a:avLst/>
          </a:prstGeom>
        </p:spPr>
      </p:pic>
      <p:pic>
        <p:nvPicPr>
          <p:cNvPr id="5" name="Picture 4"/>
          <p:cNvPicPr/>
          <p:nvPr/>
        </p:nvPicPr>
        <p:blipFill>
          <a:blip r:embed="rId3"/>
          <a:stretch>
            <a:fillRect/>
          </a:stretch>
        </p:blipFill>
        <p:spPr>
          <a:xfrm>
            <a:off x="1311582" y="2611451"/>
            <a:ext cx="6567649" cy="1156985"/>
          </a:xfrm>
          <a:prstGeom prst="rect">
            <a:avLst/>
          </a:prstGeom>
        </p:spPr>
      </p:pic>
      <p:pic>
        <p:nvPicPr>
          <p:cNvPr id="6" name="Picture 5"/>
          <p:cNvPicPr/>
          <p:nvPr/>
        </p:nvPicPr>
        <p:blipFill rotWithShape="1">
          <a:blip r:embed="rId4"/>
          <a:srcRect r="14540"/>
          <a:stretch/>
        </p:blipFill>
        <p:spPr>
          <a:xfrm>
            <a:off x="1311583" y="5854555"/>
            <a:ext cx="6813242" cy="4699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311582" y="4300159"/>
            <a:ext cx="5943600" cy="1166495"/>
          </a:xfrm>
          <a:prstGeom prst="rect">
            <a:avLst/>
          </a:prstGeom>
        </p:spPr>
      </p:pic>
    </p:spTree>
    <p:extLst>
      <p:ext uri="{BB962C8B-B14F-4D97-AF65-F5344CB8AC3E}">
        <p14:creationId xmlns:p14="http://schemas.microsoft.com/office/powerpoint/2010/main" val="306178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0625" y="704850"/>
            <a:ext cx="10889131" cy="5619605"/>
          </a:xfrm>
        </p:spPr>
        <p:txBody>
          <a:bodyPr>
            <a:normAutofit/>
          </a:bodyPr>
          <a:lstStyle/>
          <a:p>
            <a:pPr algn="l"/>
            <a:r>
              <a:rPr lang="en-US" sz="4800" b="1" dirty="0">
                <a:solidFill>
                  <a:srgbClr val="7030A0"/>
                </a:solidFill>
              </a:rPr>
              <a:t>Feature </a:t>
            </a:r>
            <a:r>
              <a:rPr lang="en-US" sz="4800" b="1" dirty="0" smtClean="0">
                <a:solidFill>
                  <a:srgbClr val="7030A0"/>
                </a:solidFill>
              </a:rPr>
              <a:t>Engineering</a:t>
            </a:r>
          </a:p>
          <a:p>
            <a:pPr algn="l"/>
            <a:r>
              <a:rPr lang="en-US" b="1" dirty="0">
                <a:solidFill>
                  <a:schemeClr val="bg1"/>
                </a:solidFill>
              </a:rPr>
              <a:t>We define Efficiency as the ratio of a student’s total score to their study hours per </a:t>
            </a:r>
            <a:r>
              <a:rPr lang="en-US" b="1" dirty="0" smtClean="0">
                <a:solidFill>
                  <a:schemeClr val="bg1"/>
                </a:solidFill>
              </a:rPr>
              <a:t>week.</a:t>
            </a:r>
          </a:p>
          <a:p>
            <a:pPr algn="l"/>
            <a:endParaRPr lang="en-US" sz="2800" dirty="0"/>
          </a:p>
          <a:p>
            <a:pPr algn="l"/>
            <a:endParaRPr lang="en-US" sz="2800" dirty="0"/>
          </a:p>
          <a:p>
            <a:pPr algn="l"/>
            <a:r>
              <a:rPr lang="en-US" b="1" dirty="0">
                <a:solidFill>
                  <a:schemeClr val="bg1"/>
                </a:solidFill>
              </a:rPr>
              <a:t>Comparing Efficiency across different grades and sleep patterns can reveal deeper trends in student performance.</a:t>
            </a:r>
          </a:p>
        </p:txBody>
      </p:sp>
      <p:pic>
        <p:nvPicPr>
          <p:cNvPr id="10" name="Picture 9" descr="A purple and blue target with a dart and check mark&#10;&#10;Description automatically generated">
            <a:extLst>
              <a:ext uri="{FF2B5EF4-FFF2-40B4-BE49-F238E27FC236}">
                <a16:creationId xmlns="" xmlns:a16="http://schemas.microsoft.com/office/drawing/2014/main" id="{4ADAACE9-FF21-D9DB-9AB5-8888BF5AF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734" y="549172"/>
            <a:ext cx="772848" cy="784090"/>
          </a:xfrm>
          <a:prstGeom prst="rect">
            <a:avLst/>
          </a:prstGeom>
        </p:spPr>
      </p:pic>
      <p:pic>
        <p:nvPicPr>
          <p:cNvPr id="2" name="Picture 1"/>
          <p:cNvPicPr>
            <a:picLocks noChangeAspect="1"/>
          </p:cNvPicPr>
          <p:nvPr/>
        </p:nvPicPr>
        <p:blipFill>
          <a:blip r:embed="rId3"/>
          <a:stretch>
            <a:fillRect/>
          </a:stretch>
        </p:blipFill>
        <p:spPr>
          <a:xfrm>
            <a:off x="1190625" y="2475748"/>
            <a:ext cx="9650172" cy="428685"/>
          </a:xfrm>
          <a:prstGeom prst="rect">
            <a:avLst/>
          </a:prstGeom>
        </p:spPr>
      </p:pic>
    </p:spTree>
    <p:extLst>
      <p:ext uri="{BB962C8B-B14F-4D97-AF65-F5344CB8AC3E}">
        <p14:creationId xmlns:p14="http://schemas.microsoft.com/office/powerpoint/2010/main" val="74640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0626" y="704850"/>
            <a:ext cx="6771120" cy="5619605"/>
          </a:xfrm>
        </p:spPr>
        <p:txBody>
          <a:bodyPr>
            <a:normAutofit/>
          </a:bodyPr>
          <a:lstStyle/>
          <a:p>
            <a:pPr algn="l"/>
            <a:r>
              <a:rPr lang="en-US" sz="4800" b="1" dirty="0">
                <a:solidFill>
                  <a:srgbClr val="7030A0"/>
                </a:solidFill>
              </a:rPr>
              <a:t>Correlation </a:t>
            </a:r>
            <a:r>
              <a:rPr lang="en-US" sz="4800" b="1" dirty="0" smtClean="0">
                <a:solidFill>
                  <a:srgbClr val="7030A0"/>
                </a:solidFill>
              </a:rPr>
              <a:t>Analysis</a:t>
            </a:r>
            <a:endParaRPr lang="ar-EG" sz="4800" b="1" dirty="0" smtClean="0">
              <a:solidFill>
                <a:srgbClr val="7030A0"/>
              </a:solidFill>
            </a:endParaRPr>
          </a:p>
          <a:p>
            <a:pPr algn="l"/>
            <a:r>
              <a:rPr lang="en-US" sz="2000" b="1" dirty="0" smtClean="0">
                <a:solidFill>
                  <a:srgbClr val="7030A0"/>
                </a:solidFill>
              </a:rPr>
              <a:t>1- </a:t>
            </a:r>
            <a:r>
              <a:rPr lang="en-US" sz="2000" b="1" dirty="0" smtClean="0">
                <a:solidFill>
                  <a:schemeClr val="bg1"/>
                </a:solidFill>
              </a:rPr>
              <a:t>r: -0.03,P-value:0.0148</a:t>
            </a:r>
            <a:r>
              <a:rPr lang="en-US" sz="2000" b="1" dirty="0">
                <a:solidFill>
                  <a:schemeClr val="bg1"/>
                </a:solidFill>
              </a:rPr>
              <a:t>, indicating a statistically significant </a:t>
            </a:r>
            <a:r>
              <a:rPr lang="en-US" sz="2000" b="1" dirty="0" smtClean="0">
                <a:solidFill>
                  <a:schemeClr val="bg1"/>
                </a:solidFill>
              </a:rPr>
              <a:t>relationship </a:t>
            </a:r>
            <a:r>
              <a:rPr lang="en-US" sz="2000" b="1" dirty="0">
                <a:solidFill>
                  <a:schemeClr val="bg1"/>
                </a:solidFill>
              </a:rPr>
              <a:t>that </a:t>
            </a:r>
            <a:r>
              <a:rPr lang="en-US" sz="2000" b="1" dirty="0" smtClean="0">
                <a:solidFill>
                  <a:schemeClr val="bg1"/>
                </a:solidFill>
              </a:rPr>
              <a:t>hours </a:t>
            </a:r>
            <a:r>
              <a:rPr lang="en-US" sz="2000" b="1" dirty="0">
                <a:solidFill>
                  <a:schemeClr val="bg1"/>
                </a:solidFill>
              </a:rPr>
              <a:t>of sleep are associated </a:t>
            </a:r>
            <a:r>
              <a:rPr lang="en-US" sz="2000" b="1" dirty="0" smtClean="0">
                <a:solidFill>
                  <a:schemeClr val="bg1"/>
                </a:solidFill>
              </a:rPr>
              <a:t>with attendance </a:t>
            </a:r>
            <a:r>
              <a:rPr lang="en-US" sz="2000" b="1" dirty="0">
                <a:solidFill>
                  <a:schemeClr val="bg1"/>
                </a:solidFill>
              </a:rPr>
              <a:t>rates</a:t>
            </a:r>
            <a:r>
              <a:rPr lang="en-US" sz="2000" b="1" dirty="0" smtClean="0">
                <a:solidFill>
                  <a:schemeClr val="bg1"/>
                </a:solidFill>
              </a:rPr>
              <a:t>.</a:t>
            </a:r>
          </a:p>
          <a:p>
            <a:pPr algn="l"/>
            <a:r>
              <a:rPr lang="en-US" sz="2000" b="1" dirty="0" smtClean="0">
                <a:solidFill>
                  <a:srgbClr val="7030A0"/>
                </a:solidFill>
              </a:rPr>
              <a:t>2- </a:t>
            </a:r>
            <a:r>
              <a:rPr lang="en-US" sz="2000" b="1" dirty="0" smtClean="0">
                <a:solidFill>
                  <a:schemeClr val="bg1"/>
                </a:solidFill>
              </a:rPr>
              <a:t>r: -0.57</a:t>
            </a:r>
            <a:r>
              <a:rPr lang="en-US" sz="2000" b="1" dirty="0">
                <a:solidFill>
                  <a:schemeClr val="bg1"/>
                </a:solidFill>
              </a:rPr>
              <a:t>, P-value: 0.0000 Significant relationship found! More Grade correlate with more Attendance</a:t>
            </a:r>
            <a:r>
              <a:rPr lang="en-US" sz="2000" b="1" dirty="0" smtClean="0">
                <a:solidFill>
                  <a:schemeClr val="bg1"/>
                </a:solidFill>
              </a:rPr>
              <a:t>.</a:t>
            </a:r>
          </a:p>
          <a:p>
            <a:pPr algn="l"/>
            <a:r>
              <a:rPr lang="en-US" sz="2000" b="1" dirty="0" smtClean="0">
                <a:solidFill>
                  <a:srgbClr val="7030A0"/>
                </a:solidFill>
              </a:rPr>
              <a:t>3- </a:t>
            </a:r>
            <a:r>
              <a:rPr lang="en-US" sz="2000" b="1" dirty="0" smtClean="0">
                <a:solidFill>
                  <a:schemeClr val="bg1"/>
                </a:solidFill>
              </a:rPr>
              <a:t>r: </a:t>
            </a:r>
            <a:r>
              <a:rPr lang="en-US" sz="2000" b="1" dirty="0">
                <a:solidFill>
                  <a:schemeClr val="bg1"/>
                </a:solidFill>
              </a:rPr>
              <a:t>0.04, P-value: 0.0108 Significant relationship </a:t>
            </a:r>
            <a:r>
              <a:rPr lang="en-US" sz="2000" b="1" dirty="0" smtClean="0">
                <a:solidFill>
                  <a:schemeClr val="bg1"/>
                </a:solidFill>
              </a:rPr>
              <a:t>found between </a:t>
            </a:r>
            <a:r>
              <a:rPr lang="en-US" sz="2000" b="1" dirty="0">
                <a:solidFill>
                  <a:schemeClr val="bg1"/>
                </a:solidFill>
              </a:rPr>
              <a:t>Department </a:t>
            </a:r>
            <a:r>
              <a:rPr lang="en-US" sz="2000" b="1" dirty="0" smtClean="0">
                <a:solidFill>
                  <a:schemeClr val="bg1"/>
                </a:solidFill>
              </a:rPr>
              <a:t>Math </a:t>
            </a:r>
            <a:r>
              <a:rPr lang="en-US" sz="2000" b="1" dirty="0">
                <a:solidFill>
                  <a:schemeClr val="bg1"/>
                </a:solidFill>
              </a:rPr>
              <a:t>with Efficiency</a:t>
            </a:r>
            <a:r>
              <a:rPr lang="en-US" sz="2000" b="1" dirty="0" smtClean="0">
                <a:solidFill>
                  <a:schemeClr val="bg1"/>
                </a:solidFill>
              </a:rPr>
              <a:t>.</a:t>
            </a:r>
          </a:p>
          <a:p>
            <a:pPr algn="l"/>
            <a:r>
              <a:rPr lang="en-US" sz="2000" b="1" dirty="0" smtClean="0">
                <a:solidFill>
                  <a:srgbClr val="7030A0"/>
                </a:solidFill>
              </a:rPr>
              <a:t>4-</a:t>
            </a:r>
            <a:r>
              <a:rPr lang="en-US" sz="2000" b="1" dirty="0" smtClean="0">
                <a:solidFill>
                  <a:schemeClr val="bg1"/>
                </a:solidFill>
              </a:rPr>
              <a:t> r: </a:t>
            </a:r>
            <a:r>
              <a:rPr lang="en-US" sz="2000" b="1" dirty="0">
                <a:solidFill>
                  <a:schemeClr val="bg1"/>
                </a:solidFill>
              </a:rPr>
              <a:t>0.04, P-value: 0.0107 Significant relationship found! More Family Income Level correlate with more Efficiency.</a:t>
            </a:r>
            <a:endParaRPr lang="en-US" sz="2000" b="1" dirty="0" smtClean="0">
              <a:solidFill>
                <a:schemeClr val="bg1"/>
              </a:solidFill>
            </a:endParaRPr>
          </a:p>
        </p:txBody>
      </p:sp>
      <p:pic>
        <p:nvPicPr>
          <p:cNvPr id="10" name="Picture 9" descr="A purple and blue target with a dart and check mark&#10;&#10;Description automatically generated">
            <a:extLst>
              <a:ext uri="{FF2B5EF4-FFF2-40B4-BE49-F238E27FC236}">
                <a16:creationId xmlns="" xmlns:a16="http://schemas.microsoft.com/office/drawing/2014/main" id="{4ADAACE9-FF21-D9DB-9AB5-8888BF5AF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734" y="549172"/>
            <a:ext cx="772848" cy="7840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124" y="1589977"/>
            <a:ext cx="3314532" cy="3314532"/>
          </a:xfrm>
          <a:prstGeom prst="rect">
            <a:avLst/>
          </a:prstGeom>
        </p:spPr>
      </p:pic>
    </p:spTree>
    <p:extLst>
      <p:ext uri="{BB962C8B-B14F-4D97-AF65-F5344CB8AC3E}">
        <p14:creationId xmlns:p14="http://schemas.microsoft.com/office/powerpoint/2010/main" val="78930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8453" y="793605"/>
            <a:ext cx="10852728" cy="4738400"/>
          </a:xfrm>
        </p:spPr>
        <p:txBody>
          <a:bodyPr>
            <a:normAutofit fontScale="92500" lnSpcReduction="20000"/>
          </a:bodyPr>
          <a:lstStyle/>
          <a:p>
            <a:pPr algn="l"/>
            <a:r>
              <a:rPr lang="en-US" sz="4800" b="1" dirty="0">
                <a:solidFill>
                  <a:srgbClr val="7030A0"/>
                </a:solidFill>
              </a:rPr>
              <a:t>Recommendations</a:t>
            </a:r>
            <a:r>
              <a:rPr lang="en-US" sz="4800" dirty="0"/>
              <a:t> </a:t>
            </a:r>
            <a:endParaRPr lang="en-US" sz="4800" dirty="0" smtClean="0"/>
          </a:p>
          <a:p>
            <a:pPr lvl="0" algn="l"/>
            <a:r>
              <a:rPr lang="en-US" b="1" dirty="0">
                <a:solidFill>
                  <a:schemeClr val="bg1"/>
                </a:solidFill>
              </a:rPr>
              <a:t>Encouraging Participation:</a:t>
            </a:r>
            <a:r>
              <a:rPr lang="en-US" dirty="0">
                <a:solidFill>
                  <a:schemeClr val="bg1"/>
                </a:solidFill>
              </a:rPr>
              <a:t> Promoting classroom engagement through interactive learning.</a:t>
            </a:r>
          </a:p>
          <a:p>
            <a:pPr lvl="0" algn="l"/>
            <a:r>
              <a:rPr lang="en-US" b="1" dirty="0">
                <a:solidFill>
                  <a:schemeClr val="bg1"/>
                </a:solidFill>
              </a:rPr>
              <a:t>Encourage Regular Attendance:</a:t>
            </a:r>
            <a:r>
              <a:rPr lang="en-US" dirty="0">
                <a:solidFill>
                  <a:schemeClr val="bg1"/>
                </a:solidFill>
              </a:rPr>
              <a:t> Monitor and improve attendance rates with engagement programs.</a:t>
            </a:r>
          </a:p>
          <a:p>
            <a:pPr lvl="0" algn="l"/>
            <a:r>
              <a:rPr lang="en-US" b="1" dirty="0">
                <a:solidFill>
                  <a:schemeClr val="bg1"/>
                </a:solidFill>
              </a:rPr>
              <a:t>Address Stress and Sleep Deficiency</a:t>
            </a:r>
            <a:r>
              <a:rPr lang="en-US" dirty="0">
                <a:solidFill>
                  <a:schemeClr val="bg1"/>
                </a:solidFill>
              </a:rPr>
              <a:t>: Offer stress management programs and mental health support services</a:t>
            </a:r>
            <a:r>
              <a:rPr lang="en-US" dirty="0" smtClean="0">
                <a:solidFill>
                  <a:schemeClr val="bg1"/>
                </a:solidFill>
              </a:rPr>
              <a:t>.</a:t>
            </a:r>
          </a:p>
          <a:p>
            <a:pPr algn="l"/>
            <a:r>
              <a:rPr lang="en-US" b="1" dirty="0">
                <a:solidFill>
                  <a:schemeClr val="bg1"/>
                </a:solidFill>
              </a:rPr>
              <a:t>For students aged 19-21:</a:t>
            </a:r>
            <a:r>
              <a:rPr lang="en-US" dirty="0">
                <a:solidFill>
                  <a:schemeClr val="bg1"/>
                </a:solidFill>
              </a:rPr>
              <a:t> Encourage better time management and stress management techniques</a:t>
            </a:r>
            <a:r>
              <a:rPr lang="en-US" dirty="0" smtClean="0">
                <a:solidFill>
                  <a:schemeClr val="bg1"/>
                </a:solidFill>
              </a:rPr>
              <a:t>.</a:t>
            </a:r>
            <a:endParaRPr lang="en-US" dirty="0">
              <a:solidFill>
                <a:schemeClr val="bg1"/>
              </a:solidFill>
            </a:endParaRPr>
          </a:p>
          <a:p>
            <a:pPr lvl="0" algn="l"/>
            <a:r>
              <a:rPr lang="en-US" b="1" dirty="0">
                <a:solidFill>
                  <a:schemeClr val="bg1"/>
                </a:solidFill>
              </a:rPr>
              <a:t>Targeted Interventions:</a:t>
            </a:r>
            <a:r>
              <a:rPr lang="en-US" dirty="0">
                <a:solidFill>
                  <a:schemeClr val="bg1"/>
                </a:solidFill>
              </a:rPr>
              <a:t> Support for students with lower socio-economic backgrounds to bridge performance gaps.</a:t>
            </a:r>
          </a:p>
          <a:p>
            <a:pPr lvl="0" algn="l"/>
            <a:r>
              <a:rPr lang="en-US" b="1" dirty="0">
                <a:solidFill>
                  <a:schemeClr val="bg1"/>
                </a:solidFill>
              </a:rPr>
              <a:t>Enhance Digital Learning Accessibility: </a:t>
            </a:r>
            <a:r>
              <a:rPr lang="en-US" dirty="0">
                <a:solidFill>
                  <a:schemeClr val="bg1"/>
                </a:solidFill>
              </a:rPr>
              <a:t>Ensure that all students have access to digital learning resources, especially at home.</a:t>
            </a:r>
          </a:p>
          <a:p>
            <a:pPr algn="l"/>
            <a:r>
              <a:rPr lang="en-US" b="1" dirty="0" smtClean="0">
                <a:solidFill>
                  <a:schemeClr val="bg1"/>
                </a:solidFill>
              </a:rPr>
              <a:t>Improve </a:t>
            </a:r>
            <a:r>
              <a:rPr lang="en-US" b="1" dirty="0">
                <a:solidFill>
                  <a:schemeClr val="bg1"/>
                </a:solidFill>
              </a:rPr>
              <a:t>Study Techniques for Better Performance:</a:t>
            </a:r>
            <a:r>
              <a:rPr lang="en-US" dirty="0">
                <a:solidFill>
                  <a:schemeClr val="bg1"/>
                </a:solidFill>
              </a:rPr>
              <a:t> Since increased study hours do not necessarily translate to higher scores, students may need more effective study techniques.</a:t>
            </a:r>
          </a:p>
          <a:p>
            <a:pPr lvl="0" algn="l"/>
            <a:endParaRPr lang="en-US" dirty="0">
              <a:solidFill>
                <a:schemeClr val="bg1"/>
              </a:solidFill>
            </a:endParaRPr>
          </a:p>
          <a:p>
            <a:pPr marL="342900" indent="-342900">
              <a:buFont typeface="Arial" panose="020B0604020202020204" pitchFamily="34" charset="0"/>
              <a:buChar char="•"/>
            </a:pPr>
            <a:endParaRPr lang="en-US" dirty="0"/>
          </a:p>
        </p:txBody>
      </p:sp>
      <p:pic>
        <p:nvPicPr>
          <p:cNvPr id="10" name="Picture 9" descr="A purple and blue target with a dart and check mark&#10;&#10;Description automatically generated">
            <a:extLst>
              <a:ext uri="{FF2B5EF4-FFF2-40B4-BE49-F238E27FC236}">
                <a16:creationId xmlns="" xmlns:a16="http://schemas.microsoft.com/office/drawing/2014/main" id="{4ADAACE9-FF21-D9DB-9AB5-8888BF5AF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398" y="664296"/>
            <a:ext cx="772848" cy="784090"/>
          </a:xfrm>
          <a:prstGeom prst="rect">
            <a:avLst/>
          </a:prstGeom>
        </p:spPr>
      </p:pic>
    </p:spTree>
    <p:extLst>
      <p:ext uri="{BB962C8B-B14F-4D97-AF65-F5344CB8AC3E}">
        <p14:creationId xmlns:p14="http://schemas.microsoft.com/office/powerpoint/2010/main" val="222841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53" y="684566"/>
            <a:ext cx="7880068" cy="2296759"/>
          </a:xfrm>
        </p:spPr>
        <p:txBody>
          <a:bodyPr>
            <a:normAutofit/>
          </a:bodyPr>
          <a:lstStyle/>
          <a:p>
            <a:r>
              <a:rPr lang="en-US" sz="2800" b="1" dirty="0" smtClean="0">
                <a:solidFill>
                  <a:schemeClr val="bg1"/>
                </a:solidFill>
                <a:latin typeface="+mn-lt"/>
                <a:cs typeface="Arial" panose="020B0604020202020204" pitchFamily="34" charset="0"/>
              </a:rPr>
              <a:t>Meet Salma and Shady.</a:t>
            </a:r>
            <a:r>
              <a:rPr lang="ar-EG" sz="2800" b="1" dirty="0" smtClean="0">
                <a:solidFill>
                  <a:schemeClr val="bg1"/>
                </a:solidFill>
                <a:latin typeface="+mn-lt"/>
                <a:cs typeface="Arial" panose="020B0604020202020204" pitchFamily="34" charset="0"/>
              </a:rPr>
              <a:t/>
            </a:r>
            <a:br>
              <a:rPr lang="ar-EG" sz="2800" b="1" dirty="0" smtClean="0">
                <a:solidFill>
                  <a:schemeClr val="bg1"/>
                </a:solidFill>
                <a:latin typeface="+mn-lt"/>
                <a:cs typeface="Arial" panose="020B0604020202020204" pitchFamily="34" charset="0"/>
              </a:rPr>
            </a:br>
            <a:r>
              <a:rPr lang="en-US" sz="2800" b="1" dirty="0" smtClean="0">
                <a:solidFill>
                  <a:schemeClr val="bg1"/>
                </a:solidFill>
                <a:latin typeface="+mn-lt"/>
                <a:cs typeface="Arial" panose="020B0604020202020204" pitchFamily="34" charset="0"/>
              </a:rPr>
              <a:t>Both study in the same department, attend the same lectures, and take the same exams. </a:t>
            </a:r>
            <a:endParaRPr lang="en-US" sz="2800" b="1" dirty="0">
              <a:solidFill>
                <a:schemeClr val="bg1"/>
              </a:solidFill>
              <a:latin typeface="+mn-lt"/>
              <a:cs typeface="Arial" panose="020B0604020202020204" pitchFamily="34" charset="0"/>
            </a:endParaRPr>
          </a:p>
        </p:txBody>
      </p:sp>
      <p:sp>
        <p:nvSpPr>
          <p:cNvPr id="3" name="Google Shape;110;p29"/>
          <p:cNvSpPr/>
          <p:nvPr/>
        </p:nvSpPr>
        <p:spPr>
          <a:xfrm rot="18731814">
            <a:off x="8337748" y="-2785566"/>
            <a:ext cx="10312050" cy="9774881"/>
          </a:xfrm>
          <a:custGeom>
            <a:avLst/>
            <a:gdLst/>
            <a:ahLst/>
            <a:cxnLst/>
            <a:rect l="l" t="t" r="r" b="b"/>
            <a:pathLst>
              <a:path w="135228" h="152170" extrusionOk="0">
                <a:moveTo>
                  <a:pt x="46998" y="0"/>
                </a:moveTo>
                <a:cubicBezTo>
                  <a:pt x="43261" y="8202"/>
                  <a:pt x="37402" y="15581"/>
                  <a:pt x="34900" y="24322"/>
                </a:cubicBezTo>
                <a:cubicBezTo>
                  <a:pt x="27141" y="51114"/>
                  <a:pt x="51526" y="47377"/>
                  <a:pt x="65429" y="61754"/>
                </a:cubicBezTo>
                <a:cubicBezTo>
                  <a:pt x="70623" y="67170"/>
                  <a:pt x="71478" y="75055"/>
                  <a:pt x="70591" y="82212"/>
                </a:cubicBezTo>
                <a:cubicBezTo>
                  <a:pt x="69324" y="92251"/>
                  <a:pt x="65017" y="102512"/>
                  <a:pt x="67931" y="112646"/>
                </a:cubicBezTo>
                <a:cubicBezTo>
                  <a:pt x="69388" y="117682"/>
                  <a:pt x="76418" y="124870"/>
                  <a:pt x="82815" y="128164"/>
                </a:cubicBezTo>
                <a:cubicBezTo>
                  <a:pt x="80570" y="127018"/>
                  <a:pt x="78147" y="126680"/>
                  <a:pt x="75660" y="126680"/>
                </a:cubicBezTo>
                <a:cubicBezTo>
                  <a:pt x="72081" y="126680"/>
                  <a:pt x="68368" y="127380"/>
                  <a:pt x="64858" y="127380"/>
                </a:cubicBezTo>
                <a:cubicBezTo>
                  <a:pt x="64131" y="127380"/>
                  <a:pt x="63412" y="127350"/>
                  <a:pt x="62705" y="127277"/>
                </a:cubicBezTo>
                <a:cubicBezTo>
                  <a:pt x="55802" y="126549"/>
                  <a:pt x="49468" y="123572"/>
                  <a:pt x="43102" y="121070"/>
                </a:cubicBezTo>
                <a:cubicBezTo>
                  <a:pt x="37539" y="118861"/>
                  <a:pt x="32185" y="117551"/>
                  <a:pt x="26911" y="117551"/>
                </a:cubicBezTo>
                <a:cubicBezTo>
                  <a:pt x="21525" y="117551"/>
                  <a:pt x="16223" y="118916"/>
                  <a:pt x="10863" y="122084"/>
                </a:cubicBezTo>
                <a:cubicBezTo>
                  <a:pt x="7095" y="124300"/>
                  <a:pt x="3611" y="126961"/>
                  <a:pt x="1" y="129462"/>
                </a:cubicBezTo>
                <a:cubicBezTo>
                  <a:pt x="7316" y="135765"/>
                  <a:pt x="15519" y="140895"/>
                  <a:pt x="24449" y="144695"/>
                </a:cubicBezTo>
                <a:cubicBezTo>
                  <a:pt x="36072" y="149636"/>
                  <a:pt x="48391" y="152169"/>
                  <a:pt x="61090" y="152169"/>
                </a:cubicBezTo>
                <a:cubicBezTo>
                  <a:pt x="73790" y="152169"/>
                  <a:pt x="86109" y="149667"/>
                  <a:pt x="97731" y="144695"/>
                </a:cubicBezTo>
                <a:cubicBezTo>
                  <a:pt x="104034" y="142003"/>
                  <a:pt x="109987" y="138678"/>
                  <a:pt x="115529" y="134688"/>
                </a:cubicBezTo>
                <a:lnTo>
                  <a:pt x="115529" y="138836"/>
                </a:lnTo>
                <a:lnTo>
                  <a:pt x="135228" y="138836"/>
                </a:lnTo>
                <a:lnTo>
                  <a:pt x="135228" y="115718"/>
                </a:lnTo>
                <a:lnTo>
                  <a:pt x="135228" y="8772"/>
                </a:lnTo>
                <a:lnTo>
                  <a:pt x="135228" y="0"/>
                </a:lnTo>
                <a:close/>
              </a:path>
            </a:pathLst>
          </a:custGeom>
          <a:gradFill>
            <a:gsLst>
              <a:gs pos="0">
                <a:srgbClr val="7030A0"/>
              </a:gs>
              <a:gs pos="43000">
                <a:srgbClr val="AF6F87"/>
              </a:gs>
              <a:gs pos="79000">
                <a:schemeClr val="accent3">
                  <a:lumMod val="50000"/>
                </a:schemeClr>
              </a:gs>
            </a:gsLst>
            <a:lin ang="54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0;p29"/>
          <p:cNvSpPr/>
          <p:nvPr/>
        </p:nvSpPr>
        <p:spPr>
          <a:xfrm rot="9583505">
            <a:off x="-8073249" y="-2345022"/>
            <a:ext cx="13003595" cy="10863601"/>
          </a:xfrm>
          <a:custGeom>
            <a:avLst/>
            <a:gdLst/>
            <a:ahLst/>
            <a:cxnLst/>
            <a:rect l="l" t="t" r="r" b="b"/>
            <a:pathLst>
              <a:path w="135228" h="152170" extrusionOk="0">
                <a:moveTo>
                  <a:pt x="46998" y="0"/>
                </a:moveTo>
                <a:cubicBezTo>
                  <a:pt x="43261" y="8202"/>
                  <a:pt x="37402" y="15581"/>
                  <a:pt x="34900" y="24322"/>
                </a:cubicBezTo>
                <a:cubicBezTo>
                  <a:pt x="27141" y="51114"/>
                  <a:pt x="51526" y="47377"/>
                  <a:pt x="65429" y="61754"/>
                </a:cubicBezTo>
                <a:cubicBezTo>
                  <a:pt x="70623" y="67170"/>
                  <a:pt x="71478" y="75055"/>
                  <a:pt x="70591" y="82212"/>
                </a:cubicBezTo>
                <a:cubicBezTo>
                  <a:pt x="69324" y="92251"/>
                  <a:pt x="65017" y="102512"/>
                  <a:pt x="67931" y="112646"/>
                </a:cubicBezTo>
                <a:cubicBezTo>
                  <a:pt x="69388" y="117682"/>
                  <a:pt x="76418" y="124870"/>
                  <a:pt x="82815" y="128164"/>
                </a:cubicBezTo>
                <a:cubicBezTo>
                  <a:pt x="80570" y="127018"/>
                  <a:pt x="78147" y="126680"/>
                  <a:pt x="75660" y="126680"/>
                </a:cubicBezTo>
                <a:cubicBezTo>
                  <a:pt x="72081" y="126680"/>
                  <a:pt x="68368" y="127380"/>
                  <a:pt x="64858" y="127380"/>
                </a:cubicBezTo>
                <a:cubicBezTo>
                  <a:pt x="64131" y="127380"/>
                  <a:pt x="63412" y="127350"/>
                  <a:pt x="62705" y="127277"/>
                </a:cubicBezTo>
                <a:cubicBezTo>
                  <a:pt x="55802" y="126549"/>
                  <a:pt x="49468" y="123572"/>
                  <a:pt x="43102" y="121070"/>
                </a:cubicBezTo>
                <a:cubicBezTo>
                  <a:pt x="37539" y="118861"/>
                  <a:pt x="32185" y="117551"/>
                  <a:pt x="26911" y="117551"/>
                </a:cubicBezTo>
                <a:cubicBezTo>
                  <a:pt x="21525" y="117551"/>
                  <a:pt x="16223" y="118916"/>
                  <a:pt x="10863" y="122084"/>
                </a:cubicBezTo>
                <a:cubicBezTo>
                  <a:pt x="7095" y="124300"/>
                  <a:pt x="3611" y="126961"/>
                  <a:pt x="1" y="129462"/>
                </a:cubicBezTo>
                <a:cubicBezTo>
                  <a:pt x="7316" y="135765"/>
                  <a:pt x="15519" y="140895"/>
                  <a:pt x="24449" y="144695"/>
                </a:cubicBezTo>
                <a:cubicBezTo>
                  <a:pt x="36072" y="149636"/>
                  <a:pt x="48391" y="152169"/>
                  <a:pt x="61090" y="152169"/>
                </a:cubicBezTo>
                <a:cubicBezTo>
                  <a:pt x="73790" y="152169"/>
                  <a:pt x="86109" y="149667"/>
                  <a:pt x="97731" y="144695"/>
                </a:cubicBezTo>
                <a:cubicBezTo>
                  <a:pt x="104034" y="142003"/>
                  <a:pt x="109987" y="138678"/>
                  <a:pt x="115529" y="134688"/>
                </a:cubicBezTo>
                <a:lnTo>
                  <a:pt x="115529" y="138836"/>
                </a:lnTo>
                <a:lnTo>
                  <a:pt x="135228" y="138836"/>
                </a:lnTo>
                <a:lnTo>
                  <a:pt x="135228" y="115718"/>
                </a:lnTo>
                <a:lnTo>
                  <a:pt x="135228" y="8772"/>
                </a:lnTo>
                <a:lnTo>
                  <a:pt x="135228" y="0"/>
                </a:lnTo>
                <a:close/>
              </a:path>
            </a:pathLst>
          </a:custGeom>
          <a:gradFill>
            <a:gsLst>
              <a:gs pos="0">
                <a:srgbClr val="7030A0"/>
              </a:gs>
              <a:gs pos="43000">
                <a:srgbClr val="AF6F87"/>
              </a:gs>
              <a:gs pos="79000">
                <a:schemeClr val="accent3">
                  <a:lumMod val="50000"/>
                </a:schemeClr>
              </a:gs>
            </a:gsLst>
            <a:lin ang="54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21" y="2981325"/>
            <a:ext cx="1707977" cy="2877228"/>
          </a:xfrm>
          <a:prstGeom prst="rect">
            <a:avLst/>
          </a:prstGeom>
        </p:spPr>
      </p:pic>
      <p:sp>
        <p:nvSpPr>
          <p:cNvPr id="6" name="TextBox 5"/>
          <p:cNvSpPr txBox="1"/>
          <p:nvPr/>
        </p:nvSpPr>
        <p:spPr>
          <a:xfrm>
            <a:off x="3361668" y="4661736"/>
            <a:ext cx="8646159" cy="1077218"/>
          </a:xfrm>
          <a:prstGeom prst="rect">
            <a:avLst/>
          </a:prstGeom>
          <a:noFill/>
        </p:spPr>
        <p:txBody>
          <a:bodyPr wrap="square" rtlCol="0">
            <a:spAutoFit/>
          </a:bodyPr>
          <a:lstStyle/>
          <a:p>
            <a:pPr algn="ctr"/>
            <a:r>
              <a:rPr lang="en-US" sz="2800" b="1" dirty="0" smtClean="0">
                <a:solidFill>
                  <a:schemeClr val="bg1"/>
                </a:solidFill>
                <a:ea typeface="+mj-ea"/>
                <a:cs typeface="Arial" panose="020B0604020202020204" pitchFamily="34" charset="0"/>
              </a:rPr>
              <a:t>But </a:t>
            </a:r>
            <a:r>
              <a:rPr lang="en-US" sz="2800" b="1" dirty="0">
                <a:solidFill>
                  <a:schemeClr val="bg1"/>
                </a:solidFill>
                <a:ea typeface="+mj-ea"/>
                <a:cs typeface="Arial" panose="020B0604020202020204" pitchFamily="34" charset="0"/>
              </a:rPr>
              <a:t>their academic performance is </a:t>
            </a:r>
            <a:r>
              <a:rPr lang="en-US" sz="2800" b="1" dirty="0" smtClean="0">
                <a:solidFill>
                  <a:schemeClr val="bg1"/>
                </a:solidFill>
                <a:ea typeface="+mj-ea"/>
                <a:cs typeface="Arial" panose="020B0604020202020204" pitchFamily="34" charset="0"/>
              </a:rPr>
              <a:t>vastly </a:t>
            </a:r>
            <a:r>
              <a:rPr lang="en-US" sz="2800" b="1" dirty="0">
                <a:solidFill>
                  <a:schemeClr val="bg1"/>
                </a:solidFill>
                <a:ea typeface="+mj-ea"/>
                <a:cs typeface="Arial" panose="020B0604020202020204" pitchFamily="34" charset="0"/>
              </a:rPr>
              <a:t>different</a:t>
            </a:r>
            <a:r>
              <a:rPr lang="en-US" sz="2800" b="1" dirty="0" smtClean="0">
                <a:solidFill>
                  <a:schemeClr val="bg1"/>
                </a:solidFill>
                <a:ea typeface="+mj-ea"/>
                <a:cs typeface="Arial" panose="020B0604020202020204" pitchFamily="34" charset="0"/>
              </a:rPr>
              <a:t>.</a:t>
            </a:r>
          </a:p>
          <a:p>
            <a:pPr algn="ctr"/>
            <a:r>
              <a:rPr lang="en-US" sz="2800" b="1" dirty="0" smtClean="0">
                <a:solidFill>
                  <a:schemeClr val="bg1"/>
                </a:solidFill>
                <a:ea typeface="+mj-ea"/>
                <a:cs typeface="Arial" panose="020B0604020202020204" pitchFamily="34" charset="0"/>
              </a:rPr>
              <a:t> </a:t>
            </a:r>
            <a:r>
              <a:rPr lang="en-US" sz="3600" b="1" dirty="0">
                <a:solidFill>
                  <a:schemeClr val="bg1"/>
                </a:solidFill>
                <a:ea typeface="+mj-ea"/>
                <a:cs typeface="Arial" panose="020B0604020202020204" pitchFamily="34" charset="0"/>
              </a:rPr>
              <a:t>Why?</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544" y="314960"/>
            <a:ext cx="1678376" cy="3042973"/>
          </a:xfrm>
          <a:prstGeom prst="rect">
            <a:avLst/>
          </a:prstGeom>
        </p:spPr>
      </p:pic>
    </p:spTree>
    <p:extLst>
      <p:ext uri="{BB962C8B-B14F-4D97-AF65-F5344CB8AC3E}">
        <p14:creationId xmlns:p14="http://schemas.microsoft.com/office/powerpoint/2010/main" val="20277304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artoon character on a black background&#10;&#10;Description automatically generated">
            <a:extLst>
              <a:ext uri="{FF2B5EF4-FFF2-40B4-BE49-F238E27FC236}">
                <a16:creationId xmlns="" xmlns:a16="http://schemas.microsoft.com/office/drawing/2014/main" id="{46C62A1C-DDB4-FF2A-0D09-CC0CFC092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96" y="532823"/>
            <a:ext cx="3571875" cy="6343650"/>
          </a:xfrm>
          <a:prstGeom prst="rect">
            <a:avLst/>
          </a:prstGeom>
        </p:spPr>
      </p:pic>
      <p:sp>
        <p:nvSpPr>
          <p:cNvPr id="3" name="TextBox 2"/>
          <p:cNvSpPr txBox="1"/>
          <p:nvPr/>
        </p:nvSpPr>
        <p:spPr>
          <a:xfrm>
            <a:off x="3116979" y="2316540"/>
            <a:ext cx="6179421" cy="1569660"/>
          </a:xfrm>
          <a:prstGeom prst="rect">
            <a:avLst/>
          </a:prstGeom>
          <a:noFill/>
          <a:effectLst>
            <a:outerShdw blurRad="50800" dist="50800" dir="5400000" algn="ctr" rotWithShape="0">
              <a:srgbClr val="000000">
                <a:alpha val="0"/>
              </a:srgbClr>
            </a:outerShdw>
          </a:effectLst>
        </p:spPr>
        <p:txBody>
          <a:bodyPr wrap="square" rtlCol="0">
            <a:spAutoFit/>
          </a:bodyPr>
          <a:lstStyle/>
          <a:p>
            <a:r>
              <a:rPr lang="en-US" sz="9600" b="1" dirty="0" smtClean="0">
                <a:ln w="0"/>
                <a:solidFill>
                  <a:srgbClr val="7030A0"/>
                </a:solidFill>
                <a:effectLst>
                  <a:outerShdw blurRad="38100" dist="19050" dir="2700000" algn="tl" rotWithShape="0">
                    <a:schemeClr val="dk1"/>
                  </a:outerShdw>
                </a:effectLst>
              </a:rPr>
              <a:t>Thank you</a:t>
            </a:r>
            <a:endParaRPr lang="en-US" sz="9600" b="1" dirty="0">
              <a:ln w="0"/>
              <a:solidFill>
                <a:srgbClr val="7030A0"/>
              </a:solidFill>
              <a:effectLst>
                <a:outerShdw blurRad="38100" dist="19050" dir="2700000" algn="tl" rotWithShape="0">
                  <a:schemeClr val="dk1"/>
                </a:outerShdw>
              </a:effectLst>
            </a:endParaRPr>
          </a:p>
        </p:txBody>
      </p:sp>
    </p:spTree>
    <p:extLst>
      <p:ext uri="{BB962C8B-B14F-4D97-AF65-F5344CB8AC3E}">
        <p14:creationId xmlns:p14="http://schemas.microsoft.com/office/powerpoint/2010/main" val="197504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1363028"/>
            <a:ext cx="8219440" cy="3391852"/>
          </a:xfrm>
        </p:spPr>
        <p:txBody>
          <a:bodyPr>
            <a:normAutofit/>
          </a:bodyPr>
          <a:lstStyle/>
          <a:p>
            <a:r>
              <a:rPr lang="en-US" sz="3600" b="1" dirty="0" smtClean="0">
                <a:solidFill>
                  <a:schemeClr val="bg1"/>
                </a:solidFill>
                <a:latin typeface="+mn-lt"/>
                <a:cs typeface="Arial" panose="020B0604020202020204" pitchFamily="34" charset="0"/>
              </a:rPr>
              <a:t>Today, we will dive into real data from 5,000 students to uncover hidden patterns and key factors that influence academic success!</a:t>
            </a:r>
            <a:endParaRPr lang="en-US" sz="3600" b="1" dirty="0">
              <a:solidFill>
                <a:schemeClr val="bg1"/>
              </a:solidFill>
              <a:latin typeface="+mn-lt"/>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2052" y="1899920"/>
            <a:ext cx="2685415" cy="2685415"/>
          </a:xfrm>
        </p:spPr>
      </p:pic>
    </p:spTree>
    <p:extLst>
      <p:ext uri="{BB962C8B-B14F-4D97-AF65-F5344CB8AC3E}">
        <p14:creationId xmlns:p14="http://schemas.microsoft.com/office/powerpoint/2010/main" val="383503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9527" y="526327"/>
            <a:ext cx="10852728" cy="5241641"/>
          </a:xfrm>
        </p:spPr>
        <p:txBody>
          <a:bodyPr>
            <a:normAutofit/>
          </a:bodyPr>
          <a:lstStyle/>
          <a:p>
            <a:pPr algn="l"/>
            <a:r>
              <a:rPr lang="en-US" sz="4800" b="1" dirty="0" smtClean="0">
                <a:solidFill>
                  <a:schemeClr val="bg1"/>
                </a:solidFill>
              </a:rPr>
              <a:t>We will go through:</a:t>
            </a:r>
          </a:p>
          <a:p>
            <a:pPr algn="l"/>
            <a:endParaRPr lang="en-US" sz="4400" b="1" dirty="0" smtClean="0">
              <a:solidFill>
                <a:schemeClr val="bg1"/>
              </a:solidFill>
            </a:endParaRPr>
          </a:p>
          <a:p>
            <a:pPr marL="342900" indent="-342900" algn="l">
              <a:buFont typeface="Arial" panose="020B0604020202020204" pitchFamily="34" charset="0"/>
              <a:buChar char="•"/>
            </a:pPr>
            <a:r>
              <a:rPr lang="en-US" sz="2800" b="1" dirty="0" smtClean="0">
                <a:solidFill>
                  <a:schemeClr val="bg1"/>
                </a:solidFill>
                <a:latin typeface="Arial" panose="020B0604020202020204" pitchFamily="34" charset="0"/>
                <a:cs typeface="Arial" panose="020B0604020202020204" pitchFamily="34" charset="0"/>
              </a:rPr>
              <a:t>EDA &amp; Findings &amp; Insights</a:t>
            </a:r>
          </a:p>
          <a:p>
            <a:pPr marL="342900" indent="-342900" algn="l">
              <a:buFont typeface="Arial" panose="020B0604020202020204" pitchFamily="34" charset="0"/>
              <a:buChar char="•"/>
            </a:pPr>
            <a:endParaRPr lang="en-US" sz="2800" b="1" dirty="0" smtClean="0">
              <a:solidFill>
                <a:schemeClr val="bg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800" b="1" dirty="0">
              <a:solidFill>
                <a:schemeClr val="bg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800" b="1" dirty="0" smtClean="0">
                <a:solidFill>
                  <a:schemeClr val="bg1"/>
                </a:solidFill>
                <a:latin typeface="Arial" panose="020B0604020202020204" pitchFamily="34" charset="0"/>
                <a:cs typeface="Arial" panose="020B0604020202020204" pitchFamily="34" charset="0"/>
              </a:rPr>
              <a:t>Data cleaning </a:t>
            </a:r>
          </a:p>
          <a:p>
            <a:pPr marL="342900" indent="-342900" algn="l">
              <a:buFont typeface="Arial" panose="020B0604020202020204" pitchFamily="34" charset="0"/>
              <a:buChar char="•"/>
            </a:pPr>
            <a:endParaRPr lang="en-US" sz="2800" b="1" dirty="0" smtClean="0">
              <a:solidFill>
                <a:schemeClr val="bg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800" b="1" dirty="0" smtClean="0">
              <a:solidFill>
                <a:schemeClr val="bg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rPr>
              <a:t>Statistical Analysis </a:t>
            </a:r>
            <a:endParaRPr lang="en-US" sz="2800" b="1" dirty="0" smtClean="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352" t="4008" r="4596" b="2534"/>
          <a:stretch/>
        </p:blipFill>
        <p:spPr>
          <a:xfrm>
            <a:off x="6135591" y="3199040"/>
            <a:ext cx="1178318" cy="1194622"/>
          </a:xfrm>
          <a:prstGeom prst="ellipse">
            <a:avLst/>
          </a:prstGeom>
          <a:ln w="63500" cap="rnd">
            <a:solidFill>
              <a:srgbClr val="333333"/>
            </a:solid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971" y="1747693"/>
            <a:ext cx="1331558" cy="1331558"/>
          </a:xfrm>
          <a:prstGeom prst="rect">
            <a:avLst/>
          </a:prstGeom>
        </p:spPr>
      </p:pic>
      <p:pic>
        <p:nvPicPr>
          <p:cNvPr id="9" name="Picture 8"/>
          <p:cNvPicPr>
            <a:picLocks noChangeAspect="1"/>
          </p:cNvPicPr>
          <p:nvPr/>
        </p:nvPicPr>
        <p:blipFill>
          <a:blip r:embed="rId5" cstate="print">
            <a:duotone>
              <a:prstClr val="black"/>
              <a:schemeClr val="accent5">
                <a:tint val="45000"/>
                <a:satMod val="400000"/>
              </a:schemeClr>
            </a:duotone>
            <a:extLst>
              <a:ext uri="{BEBA8EAE-BF5A-486C-A8C5-ECC9F3942E4B}">
                <a14:imgProps xmlns:a14="http://schemas.microsoft.com/office/drawing/2010/main">
                  <a14:imgLayer r:embed="rId6">
                    <a14:imgEffect>
                      <a14:sharpenSoften amount="-25000"/>
                    </a14:imgEffect>
                    <a14:imgEffect>
                      <a14:colorTemperature colorTemp="5533"/>
                    </a14:imgEffect>
                    <a14:imgEffect>
                      <a14:saturation sat="5000"/>
                    </a14:imgEffect>
                    <a14:imgEffect>
                      <a14:brightnessContrast bright="-43000" contrast="60000"/>
                    </a14:imgEffect>
                  </a14:imgLayer>
                </a14:imgProps>
              </a:ext>
              <a:ext uri="{28A0092B-C50C-407E-A947-70E740481C1C}">
                <a14:useLocalDpi xmlns:a14="http://schemas.microsoft.com/office/drawing/2010/main" val="0"/>
              </a:ext>
            </a:extLst>
          </a:blip>
          <a:stretch>
            <a:fillRect/>
          </a:stretch>
        </p:blipFill>
        <p:spPr>
          <a:xfrm>
            <a:off x="6135591" y="4589650"/>
            <a:ext cx="1178318" cy="1178318"/>
          </a:xfrm>
          <a:prstGeom prst="ellipse">
            <a:avLst/>
          </a:prstGeom>
          <a:ln w="63500" cap="rnd">
            <a:solidFill>
              <a:srgbClr val="333333"/>
            </a:solidFill>
          </a:ln>
          <a:effectLst>
            <a:glow>
              <a:schemeClr val="accent1"/>
            </a:glow>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35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8453" y="793605"/>
            <a:ext cx="9331002" cy="4738400"/>
          </a:xfrm>
        </p:spPr>
        <p:txBody>
          <a:bodyPr>
            <a:normAutofit/>
          </a:bodyPr>
          <a:lstStyle/>
          <a:p>
            <a:pPr algn="l"/>
            <a:r>
              <a:rPr lang="en-US" sz="4800" b="1" dirty="0" smtClean="0">
                <a:solidFill>
                  <a:srgbClr val="7030A0"/>
                </a:solidFill>
              </a:rPr>
              <a:t>EDA</a:t>
            </a:r>
            <a:endParaRPr lang="en-US" sz="4800" b="1" dirty="0" smtClean="0">
              <a:solidFill>
                <a:schemeClr val="bg1"/>
              </a:solidFill>
            </a:endParaRPr>
          </a:p>
          <a:p>
            <a:pPr algn="l"/>
            <a:r>
              <a:rPr lang="en-US" sz="2800" dirty="0">
                <a:solidFill>
                  <a:schemeClr val="bg1"/>
                </a:solidFill>
              </a:rPr>
              <a:t>In the EDA phase of </a:t>
            </a:r>
            <a:r>
              <a:rPr lang="en-US" sz="2800" dirty="0" smtClean="0">
                <a:solidFill>
                  <a:schemeClr val="bg1"/>
                </a:solidFill>
              </a:rPr>
              <a:t>my project</a:t>
            </a:r>
            <a:r>
              <a:rPr lang="en-US" sz="2800" dirty="0">
                <a:solidFill>
                  <a:schemeClr val="bg1"/>
                </a:solidFill>
              </a:rPr>
              <a:t>, </a:t>
            </a:r>
            <a:r>
              <a:rPr lang="en-US" sz="2800" dirty="0" smtClean="0">
                <a:solidFill>
                  <a:schemeClr val="bg1"/>
                </a:solidFill>
              </a:rPr>
              <a:t>I go </a:t>
            </a:r>
            <a:r>
              <a:rPr lang="en-US" sz="2800" dirty="0">
                <a:solidFill>
                  <a:schemeClr val="bg1"/>
                </a:solidFill>
              </a:rPr>
              <a:t>thorough </a:t>
            </a:r>
            <a:r>
              <a:rPr lang="en-US" sz="2800" dirty="0" smtClean="0">
                <a:solidFill>
                  <a:schemeClr val="bg1"/>
                </a:solidFill>
              </a:rPr>
              <a:t>the </a:t>
            </a:r>
            <a:r>
              <a:rPr lang="en-US" sz="2800" dirty="0">
                <a:solidFill>
                  <a:schemeClr val="bg1"/>
                </a:solidFill>
              </a:rPr>
              <a:t>dataset to understand its structure, detect anomalies, and identify patterns or trends. </a:t>
            </a:r>
            <a:r>
              <a:rPr lang="en-US" sz="2800" dirty="0" smtClean="0">
                <a:solidFill>
                  <a:schemeClr val="bg1"/>
                </a:solidFill>
              </a:rPr>
              <a:t>I began </a:t>
            </a:r>
            <a:r>
              <a:rPr lang="en-US" sz="2800" dirty="0">
                <a:solidFill>
                  <a:schemeClr val="bg1"/>
                </a:solidFill>
              </a:rPr>
              <a:t>by checking for missing </a:t>
            </a:r>
            <a:r>
              <a:rPr lang="en-US" sz="2800" dirty="0" smtClean="0">
                <a:solidFill>
                  <a:schemeClr val="bg1"/>
                </a:solidFill>
              </a:rPr>
              <a:t>values and </a:t>
            </a:r>
            <a:r>
              <a:rPr lang="en-US" sz="2800" dirty="0">
                <a:solidFill>
                  <a:schemeClr val="bg1"/>
                </a:solidFill>
              </a:rPr>
              <a:t>outliers, followed by visualizing key variables to gain initial insights. Correlations between different fields were </a:t>
            </a:r>
            <a:r>
              <a:rPr lang="en-US" sz="2800" dirty="0" smtClean="0">
                <a:solidFill>
                  <a:schemeClr val="bg1"/>
                </a:solidFill>
              </a:rPr>
              <a:t>explored. </a:t>
            </a:r>
            <a:r>
              <a:rPr lang="en-US" sz="2800" dirty="0">
                <a:solidFill>
                  <a:schemeClr val="bg1"/>
                </a:solidFill>
              </a:rPr>
              <a:t>This process helped us uncover significant relationships between variables and provided a foundation for deeper analysis and decision-making.</a:t>
            </a:r>
          </a:p>
          <a:p>
            <a:pPr marL="342900" indent="-342900">
              <a:buFont typeface="Arial" panose="020B0604020202020204" pitchFamily="34" charset="0"/>
              <a:buChar char="•"/>
            </a:pPr>
            <a:endParaRPr lang="en-US" dirty="0"/>
          </a:p>
        </p:txBody>
      </p:sp>
      <p:pic>
        <p:nvPicPr>
          <p:cNvPr id="10" name="Picture 9" descr="A purple and blue target with a dart and check mark&#10;&#10;Description automatically generated">
            <a:extLst>
              <a:ext uri="{FF2B5EF4-FFF2-40B4-BE49-F238E27FC236}">
                <a16:creationId xmlns="" xmlns:a16="http://schemas.microsoft.com/office/drawing/2014/main" id="{4ADAACE9-FF21-D9DB-9AB5-8888BF5AF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634" y="793605"/>
            <a:ext cx="772848" cy="784090"/>
          </a:xfrm>
          <a:prstGeom prst="rect">
            <a:avLst/>
          </a:prstGeom>
        </p:spPr>
      </p:pic>
    </p:spTree>
    <p:extLst>
      <p:ext uri="{BB962C8B-B14F-4D97-AF65-F5344CB8AC3E}">
        <p14:creationId xmlns:p14="http://schemas.microsoft.com/office/powerpoint/2010/main" val="364748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37312" y="365062"/>
            <a:ext cx="3264188" cy="2837920"/>
          </a:xfrm>
          <a:prstGeom prst="rect">
            <a:avLst/>
          </a:prstGeom>
        </p:spPr>
      </p:pic>
      <p:pic>
        <p:nvPicPr>
          <p:cNvPr id="5" name="Picture 4"/>
          <p:cNvPicPr>
            <a:picLocks noChangeAspect="1"/>
          </p:cNvPicPr>
          <p:nvPr/>
        </p:nvPicPr>
        <p:blipFill>
          <a:blip r:embed="rId4"/>
          <a:stretch>
            <a:fillRect/>
          </a:stretch>
        </p:blipFill>
        <p:spPr>
          <a:xfrm>
            <a:off x="8753977" y="3301649"/>
            <a:ext cx="3247523" cy="2848326"/>
          </a:xfrm>
          <a:prstGeom prst="rect">
            <a:avLst/>
          </a:prstGeom>
        </p:spPr>
      </p:pic>
      <p:pic>
        <p:nvPicPr>
          <p:cNvPr id="6" name="Picture 5"/>
          <p:cNvPicPr>
            <a:picLocks noChangeAspect="1"/>
          </p:cNvPicPr>
          <p:nvPr/>
        </p:nvPicPr>
        <p:blipFill>
          <a:blip r:embed="rId5"/>
          <a:stretch>
            <a:fillRect/>
          </a:stretch>
        </p:blipFill>
        <p:spPr>
          <a:xfrm>
            <a:off x="5362574" y="365062"/>
            <a:ext cx="3248025" cy="2837920"/>
          </a:xfrm>
          <a:prstGeom prst="rect">
            <a:avLst/>
          </a:prstGeom>
        </p:spPr>
      </p:pic>
      <p:sp>
        <p:nvSpPr>
          <p:cNvPr id="10" name="TextBox 9"/>
          <p:cNvSpPr txBox="1"/>
          <p:nvPr/>
        </p:nvSpPr>
        <p:spPr>
          <a:xfrm>
            <a:off x="552450" y="1925709"/>
            <a:ext cx="4267200" cy="2554545"/>
          </a:xfrm>
          <a:prstGeom prst="rect">
            <a:avLst/>
          </a:prstGeom>
          <a:noFill/>
        </p:spPr>
        <p:txBody>
          <a:bodyPr wrap="square" rtlCol="0">
            <a:spAutoFit/>
          </a:bodyPr>
          <a:lstStyle/>
          <a:p>
            <a:r>
              <a:rPr lang="en-US" sz="3200" b="1" dirty="0">
                <a:solidFill>
                  <a:schemeClr val="bg1"/>
                </a:solidFill>
                <a:cs typeface="Arial" panose="020B0604020202020204" pitchFamily="34" charset="0"/>
              </a:rPr>
              <a:t>Stress Level &amp; Gender &amp; Parent Education </a:t>
            </a:r>
            <a:r>
              <a:rPr lang="en-US" sz="3200" b="1" dirty="0" smtClean="0">
                <a:solidFill>
                  <a:schemeClr val="bg1"/>
                </a:solidFill>
                <a:cs typeface="Arial" panose="020B0604020202020204" pitchFamily="34" charset="0"/>
              </a:rPr>
              <a:t>Level &amp; </a:t>
            </a:r>
            <a:r>
              <a:rPr lang="en-US" sz="3200" b="1" dirty="0">
                <a:solidFill>
                  <a:schemeClr val="bg1"/>
                </a:solidFill>
                <a:cs typeface="Arial" panose="020B0604020202020204" pitchFamily="34" charset="0"/>
              </a:rPr>
              <a:t>Grade are fairly evenly distributed, with no extreme peaks.</a:t>
            </a:r>
          </a:p>
        </p:txBody>
      </p:sp>
      <p:pic>
        <p:nvPicPr>
          <p:cNvPr id="11" name="Picture 10"/>
          <p:cNvPicPr>
            <a:picLocks noChangeAspect="1"/>
          </p:cNvPicPr>
          <p:nvPr/>
        </p:nvPicPr>
        <p:blipFill>
          <a:blip r:embed="rId6"/>
          <a:stretch>
            <a:fillRect/>
          </a:stretch>
        </p:blipFill>
        <p:spPr>
          <a:xfrm>
            <a:off x="5362574" y="3301650"/>
            <a:ext cx="3248024" cy="2848326"/>
          </a:xfrm>
          <a:prstGeom prst="rect">
            <a:avLst/>
          </a:prstGeom>
        </p:spPr>
      </p:pic>
    </p:spTree>
    <p:extLst>
      <p:ext uri="{BB962C8B-B14F-4D97-AF65-F5344CB8AC3E}">
        <p14:creationId xmlns:p14="http://schemas.microsoft.com/office/powerpoint/2010/main" val="264279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487938" y="3311174"/>
            <a:ext cx="3217981" cy="2837920"/>
          </a:xfrm>
          <a:prstGeom prst="rect">
            <a:avLst/>
          </a:prstGeom>
        </p:spPr>
      </p:pic>
      <p:pic>
        <p:nvPicPr>
          <p:cNvPr id="8" name="Picture 7"/>
          <p:cNvPicPr>
            <a:picLocks noChangeAspect="1"/>
          </p:cNvPicPr>
          <p:nvPr/>
        </p:nvPicPr>
        <p:blipFill>
          <a:blip r:embed="rId4"/>
          <a:stretch>
            <a:fillRect/>
          </a:stretch>
        </p:blipFill>
        <p:spPr>
          <a:xfrm>
            <a:off x="8819409" y="409574"/>
            <a:ext cx="3191616" cy="2799901"/>
          </a:xfrm>
          <a:prstGeom prst="rect">
            <a:avLst/>
          </a:prstGeom>
        </p:spPr>
      </p:pic>
      <p:pic>
        <p:nvPicPr>
          <p:cNvPr id="3" name="Picture 2"/>
          <p:cNvPicPr>
            <a:picLocks noChangeAspect="1"/>
          </p:cNvPicPr>
          <p:nvPr/>
        </p:nvPicPr>
        <p:blipFill>
          <a:blip r:embed="rId5"/>
          <a:stretch>
            <a:fillRect/>
          </a:stretch>
        </p:blipFill>
        <p:spPr>
          <a:xfrm>
            <a:off x="8824577" y="3311174"/>
            <a:ext cx="3186448" cy="2844279"/>
          </a:xfrm>
          <a:prstGeom prst="rect">
            <a:avLst/>
          </a:prstGeom>
        </p:spPr>
      </p:pic>
      <p:sp>
        <p:nvSpPr>
          <p:cNvPr id="10" name="TextBox 9"/>
          <p:cNvSpPr txBox="1"/>
          <p:nvPr/>
        </p:nvSpPr>
        <p:spPr>
          <a:xfrm>
            <a:off x="495300" y="1735209"/>
            <a:ext cx="4267200" cy="3539430"/>
          </a:xfrm>
          <a:prstGeom prst="rect">
            <a:avLst/>
          </a:prstGeom>
          <a:noFill/>
        </p:spPr>
        <p:txBody>
          <a:bodyPr wrap="square" rtlCol="0">
            <a:spAutoFit/>
          </a:bodyPr>
          <a:lstStyle/>
          <a:p>
            <a:r>
              <a:rPr lang="en-US" sz="3200" b="1" dirty="0" smtClean="0">
                <a:solidFill>
                  <a:schemeClr val="bg1"/>
                </a:solidFill>
                <a:cs typeface="Arial" panose="020B0604020202020204" pitchFamily="34" charset="0"/>
              </a:rPr>
              <a:t>Internet Access at home &amp; </a:t>
            </a:r>
            <a:r>
              <a:rPr lang="en-US" sz="3200" b="1" dirty="0">
                <a:solidFill>
                  <a:schemeClr val="bg1"/>
                </a:solidFill>
                <a:cs typeface="Arial" panose="020B0604020202020204" pitchFamily="34" charset="0"/>
              </a:rPr>
              <a:t>Family Income </a:t>
            </a:r>
            <a:r>
              <a:rPr lang="en-US" sz="3200" b="1" dirty="0" smtClean="0">
                <a:solidFill>
                  <a:schemeClr val="bg1"/>
                </a:solidFill>
                <a:cs typeface="Arial" panose="020B0604020202020204" pitchFamily="34" charset="0"/>
              </a:rPr>
              <a:t>Levels &amp; Extracurricular Activities </a:t>
            </a:r>
            <a:r>
              <a:rPr lang="en-US" sz="3200" b="1" dirty="0">
                <a:solidFill>
                  <a:schemeClr val="bg1"/>
                </a:solidFill>
                <a:cs typeface="Arial" panose="020B0604020202020204" pitchFamily="34" charset="0"/>
              </a:rPr>
              <a:t>&amp; </a:t>
            </a:r>
            <a:r>
              <a:rPr lang="en-US" sz="3200" b="1" dirty="0" smtClean="0">
                <a:solidFill>
                  <a:schemeClr val="bg1"/>
                </a:solidFill>
                <a:cs typeface="Arial" panose="020B0604020202020204" pitchFamily="34" charset="0"/>
              </a:rPr>
              <a:t>Department not fairly distributed</a:t>
            </a:r>
            <a:r>
              <a:rPr lang="en-US" sz="3200" b="1" dirty="0">
                <a:solidFill>
                  <a:schemeClr val="bg1"/>
                </a:solidFill>
                <a:cs typeface="Arial" panose="020B0604020202020204" pitchFamily="34" charset="0"/>
              </a:rPr>
              <a:t>, </a:t>
            </a:r>
            <a:r>
              <a:rPr lang="en-US" sz="3200" b="1" dirty="0" smtClean="0">
                <a:solidFill>
                  <a:schemeClr val="bg1"/>
                </a:solidFill>
                <a:cs typeface="Arial" panose="020B0604020202020204" pitchFamily="34" charset="0"/>
              </a:rPr>
              <a:t>and have extreme </a:t>
            </a:r>
            <a:r>
              <a:rPr lang="en-US" sz="3200" b="1" dirty="0">
                <a:solidFill>
                  <a:schemeClr val="bg1"/>
                </a:solidFill>
                <a:cs typeface="Arial" panose="020B0604020202020204" pitchFamily="34" charset="0"/>
              </a:rPr>
              <a:t>peaks.</a:t>
            </a:r>
          </a:p>
        </p:txBody>
      </p:sp>
      <p:pic>
        <p:nvPicPr>
          <p:cNvPr id="11" name="Picture 10"/>
          <p:cNvPicPr>
            <a:picLocks noChangeAspect="1"/>
          </p:cNvPicPr>
          <p:nvPr/>
        </p:nvPicPr>
        <p:blipFill>
          <a:blip r:embed="rId6"/>
          <a:stretch>
            <a:fillRect/>
          </a:stretch>
        </p:blipFill>
        <p:spPr>
          <a:xfrm>
            <a:off x="5487939" y="409573"/>
            <a:ext cx="3217981" cy="2799901"/>
          </a:xfrm>
          <a:prstGeom prst="rect">
            <a:avLst/>
          </a:prstGeom>
        </p:spPr>
      </p:pic>
    </p:spTree>
    <p:extLst>
      <p:ext uri="{BB962C8B-B14F-4D97-AF65-F5344CB8AC3E}">
        <p14:creationId xmlns:p14="http://schemas.microsoft.com/office/powerpoint/2010/main" val="367258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912" y="256864"/>
            <a:ext cx="11979564" cy="861774"/>
          </a:xfrm>
          <a:prstGeom prst="rect">
            <a:avLst/>
          </a:prstGeom>
          <a:noFill/>
        </p:spPr>
        <p:txBody>
          <a:bodyPr wrap="square" rtlCol="0">
            <a:spAutoFit/>
          </a:bodyPr>
          <a:lstStyle/>
          <a:p>
            <a:pPr algn="ctr"/>
            <a:r>
              <a:rPr lang="en-US" sz="3200" b="1" dirty="0">
                <a:solidFill>
                  <a:schemeClr val="bg1"/>
                </a:solidFill>
              </a:rPr>
              <a:t>Gender vs. Performance</a:t>
            </a:r>
          </a:p>
          <a:p>
            <a:endParaRPr lang="en-US" dirty="0"/>
          </a:p>
        </p:txBody>
      </p:sp>
      <p:sp>
        <p:nvSpPr>
          <p:cNvPr id="4" name="TextBox 3"/>
          <p:cNvSpPr txBox="1"/>
          <p:nvPr/>
        </p:nvSpPr>
        <p:spPr>
          <a:xfrm>
            <a:off x="776720" y="5608782"/>
            <a:ext cx="10581408" cy="707886"/>
          </a:xfrm>
          <a:prstGeom prst="rect">
            <a:avLst/>
          </a:prstGeom>
          <a:noFill/>
        </p:spPr>
        <p:txBody>
          <a:bodyPr wrap="square" rtlCol="0">
            <a:spAutoFit/>
          </a:bodyPr>
          <a:lstStyle/>
          <a:p>
            <a:pPr algn="ctr"/>
            <a:r>
              <a:rPr lang="en-US" sz="2000" b="1" dirty="0">
                <a:solidFill>
                  <a:schemeClr val="bg1"/>
                </a:solidFill>
              </a:rPr>
              <a:t>The distribution does not appear skewed towards very high or very low scores for any department or gender, indicating a fairly balanced performance trend.</a:t>
            </a:r>
          </a:p>
        </p:txBody>
      </p:sp>
      <p:pic>
        <p:nvPicPr>
          <p:cNvPr id="5" name="Picture 4"/>
          <p:cNvPicPr>
            <a:picLocks noChangeAspect="1"/>
          </p:cNvPicPr>
          <p:nvPr/>
        </p:nvPicPr>
        <p:blipFill>
          <a:blip r:embed="rId2"/>
          <a:stretch>
            <a:fillRect/>
          </a:stretch>
        </p:blipFill>
        <p:spPr>
          <a:xfrm>
            <a:off x="561974" y="933450"/>
            <a:ext cx="11010899" cy="4675332"/>
          </a:xfrm>
          <a:prstGeom prst="rect">
            <a:avLst/>
          </a:prstGeom>
        </p:spPr>
      </p:pic>
    </p:spTree>
    <p:extLst>
      <p:ext uri="{BB962C8B-B14F-4D97-AF65-F5344CB8AC3E}">
        <p14:creationId xmlns:p14="http://schemas.microsoft.com/office/powerpoint/2010/main" val="426382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063" y="644660"/>
            <a:ext cx="11979564" cy="861774"/>
          </a:xfrm>
          <a:prstGeom prst="rect">
            <a:avLst/>
          </a:prstGeom>
          <a:noFill/>
        </p:spPr>
        <p:txBody>
          <a:bodyPr wrap="square" rtlCol="0">
            <a:spAutoFit/>
          </a:bodyPr>
          <a:lstStyle/>
          <a:p>
            <a:r>
              <a:rPr lang="en-US" sz="3200" b="1" dirty="0">
                <a:solidFill>
                  <a:schemeClr val="bg1"/>
                </a:solidFill>
              </a:rPr>
              <a:t>Are students with No Internet Access more likely to underperform?</a:t>
            </a:r>
          </a:p>
          <a:p>
            <a:endParaRPr lang="en-US" dirty="0"/>
          </a:p>
        </p:txBody>
      </p:sp>
      <p:sp>
        <p:nvSpPr>
          <p:cNvPr id="4" name="TextBox 3"/>
          <p:cNvSpPr txBox="1"/>
          <p:nvPr/>
        </p:nvSpPr>
        <p:spPr>
          <a:xfrm>
            <a:off x="814821" y="5541241"/>
            <a:ext cx="10581408" cy="1015663"/>
          </a:xfrm>
          <a:prstGeom prst="rect">
            <a:avLst/>
          </a:prstGeom>
          <a:noFill/>
        </p:spPr>
        <p:txBody>
          <a:bodyPr wrap="square" rtlCol="0">
            <a:spAutoFit/>
          </a:bodyPr>
          <a:lstStyle/>
          <a:p>
            <a:pPr lvl="0" algn="ctr"/>
            <a:r>
              <a:rPr lang="en-US" sz="2000" b="1" dirty="0">
                <a:solidFill>
                  <a:schemeClr val="bg1"/>
                </a:solidFill>
              </a:rPr>
              <a:t>The proportions of grades (A, B, C, D, F) appear consistent in both </a:t>
            </a:r>
            <a:r>
              <a:rPr lang="en-US" sz="2000" b="1" dirty="0" smtClean="0">
                <a:solidFill>
                  <a:schemeClr val="bg1"/>
                </a:solidFill>
              </a:rPr>
              <a:t>groups</a:t>
            </a:r>
            <a:r>
              <a:rPr lang="en-US" sz="2000" b="1" dirty="0">
                <a:solidFill>
                  <a:schemeClr val="bg1"/>
                </a:solidFill>
              </a:rPr>
              <a:t> </a:t>
            </a:r>
            <a:r>
              <a:rPr lang="en-US" sz="2000" b="1" dirty="0" smtClean="0">
                <a:solidFill>
                  <a:schemeClr val="bg1"/>
                </a:solidFill>
              </a:rPr>
              <a:t>but I think </a:t>
            </a:r>
            <a:r>
              <a:rPr lang="en-US" sz="2000" b="1" dirty="0">
                <a:solidFill>
                  <a:schemeClr val="bg1"/>
                </a:solidFill>
              </a:rPr>
              <a:t>s</a:t>
            </a:r>
            <a:r>
              <a:rPr lang="en-US" sz="2000" b="1" dirty="0" smtClean="0">
                <a:solidFill>
                  <a:schemeClr val="bg1"/>
                </a:solidFill>
              </a:rPr>
              <a:t>tudents </a:t>
            </a:r>
            <a:r>
              <a:rPr lang="en-US" sz="2000" b="1" dirty="0">
                <a:solidFill>
                  <a:schemeClr val="bg1"/>
                </a:solidFill>
              </a:rPr>
              <a:t>with Internet </a:t>
            </a:r>
            <a:r>
              <a:rPr lang="en-US" sz="2000" b="1" dirty="0" smtClean="0">
                <a:solidFill>
                  <a:schemeClr val="bg1"/>
                </a:solidFill>
              </a:rPr>
              <a:t>access </a:t>
            </a:r>
            <a:r>
              <a:rPr lang="en-US" sz="2000" b="1" dirty="0">
                <a:solidFill>
                  <a:schemeClr val="bg1"/>
                </a:solidFill>
              </a:rPr>
              <a:t>at </a:t>
            </a:r>
            <a:r>
              <a:rPr lang="en-US" sz="2000" b="1" dirty="0" smtClean="0">
                <a:solidFill>
                  <a:schemeClr val="bg1"/>
                </a:solidFill>
              </a:rPr>
              <a:t>home </a:t>
            </a:r>
            <a:r>
              <a:rPr lang="en-US" sz="2000" b="1" dirty="0">
                <a:solidFill>
                  <a:schemeClr val="bg1"/>
                </a:solidFill>
              </a:rPr>
              <a:t>p</a:t>
            </a:r>
            <a:r>
              <a:rPr lang="en-US" sz="2000" b="1" dirty="0" smtClean="0">
                <a:solidFill>
                  <a:schemeClr val="bg1"/>
                </a:solidFill>
              </a:rPr>
              <a:t>erform </a:t>
            </a:r>
            <a:r>
              <a:rPr lang="en-US" sz="2000" b="1" dirty="0">
                <a:solidFill>
                  <a:schemeClr val="bg1"/>
                </a:solidFill>
              </a:rPr>
              <a:t>b</a:t>
            </a:r>
            <a:r>
              <a:rPr lang="en-US" sz="2000" b="1" dirty="0" smtClean="0">
                <a:solidFill>
                  <a:schemeClr val="bg1"/>
                </a:solidFill>
              </a:rPr>
              <a:t>etter</a:t>
            </a:r>
            <a:r>
              <a:rPr lang="en-US" sz="2000" b="1" dirty="0">
                <a:solidFill>
                  <a:schemeClr val="bg1"/>
                </a:solidFill>
              </a:rPr>
              <a:t>.</a:t>
            </a:r>
          </a:p>
          <a:p>
            <a:pPr algn="ctr"/>
            <a:endParaRPr lang="en-US" sz="2000" b="1" dirty="0">
              <a:solidFill>
                <a:schemeClr val="bg1"/>
              </a:solidFill>
            </a:endParaRPr>
          </a:p>
        </p:txBody>
      </p:sp>
      <p:pic>
        <p:nvPicPr>
          <p:cNvPr id="6" name="Picture 5"/>
          <p:cNvPicPr>
            <a:picLocks noChangeAspect="1"/>
          </p:cNvPicPr>
          <p:nvPr/>
        </p:nvPicPr>
        <p:blipFill>
          <a:blip r:embed="rId2"/>
          <a:stretch>
            <a:fillRect/>
          </a:stretch>
        </p:blipFill>
        <p:spPr>
          <a:xfrm>
            <a:off x="533400" y="1342065"/>
            <a:ext cx="11144250" cy="4007746"/>
          </a:xfrm>
          <a:prstGeom prst="rect">
            <a:avLst/>
          </a:prstGeom>
        </p:spPr>
      </p:pic>
    </p:spTree>
    <p:extLst>
      <p:ext uri="{BB962C8B-B14F-4D97-AF65-F5344CB8AC3E}">
        <p14:creationId xmlns:p14="http://schemas.microsoft.com/office/powerpoint/2010/main" val="378438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1495</TotalTime>
  <Words>781</Words>
  <Application>Microsoft Office PowerPoint</Application>
  <PresentationFormat>Widescreen</PresentationFormat>
  <Paragraphs>71</Paragraphs>
  <Slides>20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Britannic Bold</vt:lpstr>
      <vt:lpstr>Calibri</vt:lpstr>
      <vt:lpstr>Calibri Light</vt:lpstr>
      <vt:lpstr>Englebert</vt:lpstr>
      <vt:lpstr>Roboto</vt:lpstr>
      <vt:lpstr>Office Theme</vt:lpstr>
      <vt:lpstr>PowerPoint Presentation</vt:lpstr>
      <vt:lpstr>Meet Salma and Shady. Both study in the same department, attend the same lectures, and take the same exams. </vt:lpstr>
      <vt:lpstr>Today, we will dive into real data from 5,000 students to uncover hidden patterns and key factors that influence academic success!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Analysis</dc:title>
  <dc:creator>Microsoft account</dc:creator>
  <cp:lastModifiedBy>Microsoft account</cp:lastModifiedBy>
  <cp:revision>57</cp:revision>
  <dcterms:created xsi:type="dcterms:W3CDTF">2025-02-24T15:47:37Z</dcterms:created>
  <dcterms:modified xsi:type="dcterms:W3CDTF">2025-02-27T15:17:27Z</dcterms:modified>
</cp:coreProperties>
</file>