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/>
              <a:t>Bestehende Probleme: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de-DE"/>
              <a:t>Spannungsversorgung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de-DE"/>
              <a:t>Motortreiber</a:t>
            </a:r>
          </a:p>
          <a:p>
            <a:pPr indent="-228600" lvl="0" marL="914400" rtl="0">
              <a:spcBef>
                <a:spcPts val="0"/>
              </a:spcBef>
              <a:buChar char="-"/>
            </a:pPr>
            <a:r>
              <a:rPr lang="de-DE"/>
              <a:t>MPU6050</a:t>
            </a:r>
          </a:p>
          <a:p>
            <a:pPr indent="-228600" lvl="0" marL="914400">
              <a:spcBef>
                <a:spcPts val="0"/>
              </a:spcBef>
              <a:buChar char="-"/>
            </a:pPr>
            <a:r>
              <a:rPr lang="de-DE"/>
              <a:t>Fehler in Nachrichtenübertragung</a:t>
            </a:r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5" name="Shape 55"/>
          <p:cNvSpPr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subTitle"/>
          </p:nvPr>
        </p:nvSpPr>
        <p:spPr>
          <a:xfrm>
            <a:off x="504000" y="301319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3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504000" y="6887160"/>
            <a:ext cx="2348280" cy="521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447360" y="6887160"/>
            <a:ext cx="3195000" cy="521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7227360" y="6887160"/>
            <a:ext cx="2348280" cy="521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de-DE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Relationship Id="rId4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de-DE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Garfield – ALF 2.0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de-DE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HSP Projekt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de-DE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Wintersemester 16/17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de-DE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Philipp Eidenschink, Florian Laufenböck, Tobias Schwindl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de-DE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Komponenten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" y="1368000"/>
            <a:ext cx="10079639" cy="6155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de-DE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 - FPGA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" y="1224000"/>
            <a:ext cx="10079639" cy="475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de-DE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- HQ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504000" y="1769051"/>
            <a:ext cx="9071700" cy="5252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3200"/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3200"/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3200"/>
          </a:p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-DE" sz="3200"/>
              <a:t>Umsetzung mit Qt</a:t>
            </a:r>
          </a:p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de-DE" sz="3200"/>
              <a:t>Steuerung via Playstation 3 Controller</a:t>
            </a:r>
          </a:p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de-DE" sz="3200"/>
              <a:t>Visualisierung aller Fahrzeugdaten</a:t>
            </a:r>
          </a:p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de-DE" sz="3200"/>
              <a:t>Bidirektionaler Datenaustausch über Socket</a:t>
            </a:r>
          </a:p>
        </p:txBody>
      </p:sp>
      <p:pic>
        <p:nvPicPr>
          <p:cNvPr descr="Garfield_Control.png"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224" y="1715874"/>
            <a:ext cx="4586425" cy="196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de-DE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HPS - ARM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31800" lvl="0" marL="4572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-DE" sz="3200"/>
              <a:t>Gateway für Kommunikation zwischen Host PC &lt;-&gt; NIOS2</a:t>
            </a:r>
          </a:p>
          <a:p>
            <a:pPr indent="-431800" lvl="0" marL="457200" marR="0" rtl="0" algn="l">
              <a:spcBef>
                <a:spcPts val="0"/>
              </a:spcBef>
              <a:buSzPct val="100000"/>
              <a:buChar char="●"/>
            </a:pPr>
            <a:r>
              <a:rPr lang="de-DE" sz="3200"/>
              <a:t>Kommunikation erfolgt über</a:t>
            </a:r>
          </a:p>
          <a:p>
            <a:pPr indent="-431800" lvl="1" marL="914400" marR="0" rtl="0" algn="l">
              <a:spcBef>
                <a:spcPts val="0"/>
              </a:spcBef>
              <a:buSzPct val="100000"/>
              <a:buChar char="○"/>
            </a:pPr>
            <a:r>
              <a:rPr lang="de-DE" sz="3200"/>
              <a:t>Shared Memory zw NIOS und ARM</a:t>
            </a:r>
          </a:p>
          <a:p>
            <a:pPr indent="-431800" lvl="1" marL="914400" marR="0" rtl="0" algn="l">
              <a:spcBef>
                <a:spcPts val="0"/>
              </a:spcBef>
              <a:buSzPct val="100000"/>
              <a:buChar char="○"/>
            </a:pPr>
            <a:r>
              <a:rPr lang="de-DE" sz="3200"/>
              <a:t>Socketverbindung zw ARM und HOST PC</a:t>
            </a:r>
          </a:p>
          <a:p>
            <a:pPr indent="-431800" lvl="0" marL="457200" marR="0" rtl="0" algn="l">
              <a:spcBef>
                <a:spcPts val="0"/>
              </a:spcBef>
              <a:buSzPct val="100000"/>
              <a:buChar char="●"/>
            </a:pPr>
            <a:r>
              <a:rPr lang="de-DE" sz="3200"/>
              <a:t>Richtung NIOS2-&gt;ARM Interruptbasiert (Kernel-Space), andere Richtung per Polling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600" y="1906150"/>
            <a:ext cx="7449174" cy="545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03223"/>
            <a:ext cx="10080625" cy="575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de-DE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NIOS2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3200"/>
              <a:t>FreeRTOS mit </a:t>
            </a:r>
          </a:p>
          <a:p>
            <a:pPr indent="-342900" lvl="0" marL="457200" marR="0" rtl="0" algn="l">
              <a:spcBef>
                <a:spcPts val="0"/>
              </a:spcBef>
              <a:buSzPct val="100000"/>
              <a:buChar char="●"/>
            </a:pPr>
            <a:r>
              <a:rPr lang="de-DE" sz="1800"/>
              <a:t>Auslesen der Sensordaten (MPU, Ultraschall, Rotary)</a:t>
            </a:r>
          </a:p>
          <a:p>
            <a:pPr indent="-342900" lvl="0" marL="457200" marR="0" rtl="0" algn="l">
              <a:spcBef>
                <a:spcPts val="0"/>
              </a:spcBef>
              <a:buSzPct val="100000"/>
              <a:buChar char="●"/>
            </a:pPr>
            <a:r>
              <a:rPr lang="de-DE" sz="1800"/>
              <a:t>Setzen der Geschwindigkeit und des Lenkwinkels	 (von ARM bzw. HQ empfangen)</a:t>
            </a:r>
          </a:p>
          <a:p>
            <a:pPr indent="-342900" lvl="0" marL="457200" marR="0" rtl="0" algn="l">
              <a:spcBef>
                <a:spcPts val="0"/>
              </a:spcBef>
              <a:buSzPct val="100000"/>
              <a:buChar char="●"/>
            </a:pPr>
            <a:r>
              <a:rPr lang="de-DE" sz="1800"/>
              <a:t>Zurückschicken einiger Fahrdaten an ARM (MPU + Geschwindigkeit)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3000"/>
              <a:t>Abstraction/Treiber für</a:t>
            </a:r>
          </a:p>
          <a:p>
            <a:pPr indent="-342900" lvl="0" marL="457200" marR="0" rtl="0" algn="l">
              <a:spcBef>
                <a:spcPts val="0"/>
              </a:spcBef>
              <a:buSzPct val="100000"/>
              <a:buChar char="●"/>
            </a:pPr>
            <a:r>
              <a:rPr lang="de-DE" sz="1800"/>
              <a:t>Motor, MPU6050, Lenkung, Ultraschall</a:t>
            </a:r>
          </a:p>
          <a:p>
            <a:pPr indent="-342900" lvl="0" marL="457200" marR="0" rtl="0" algn="l">
              <a:spcBef>
                <a:spcPts val="0"/>
              </a:spcBef>
              <a:buSzPct val="100000"/>
              <a:buChar char="+"/>
            </a:pPr>
            <a:r>
              <a:rPr lang="de-DE" sz="1800"/>
              <a:t>die jeweiligen direkten Hardwareansteuerungen (kommen aus dem BSP);             z.B. IIC, PWM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marR="0" rtl="0" algn="l">
              <a:spcBef>
                <a:spcPts val="0"/>
              </a:spcBef>
              <a:buNone/>
            </a:pPr>
            <a:r>
              <a:rPr lang="de-DE" sz="1800"/>
              <a:t>Einschränkung: </a:t>
            </a:r>
          </a:p>
          <a:p>
            <a:pPr indent="457200" lvl="0" marR="0" rtl="0" algn="l">
              <a:spcBef>
                <a:spcPts val="0"/>
              </a:spcBef>
              <a:buNone/>
            </a:pPr>
            <a:r>
              <a:rPr lang="de-DE" sz="1800"/>
              <a:t>C++ STL/Strings _NICHT_ verwenden!</a:t>
            </a:r>
          </a:p>
          <a:p>
            <a:pPr indent="457200" lvl="0" marL="0" marR="0" rtl="0" algn="l">
              <a:spcBef>
                <a:spcPts val="0"/>
              </a:spcBef>
              <a:buNone/>
            </a:pPr>
            <a:r>
              <a:rPr lang="de-DE" sz="1800"/>
              <a:t>eventuelle globale/static Sachen werden schnell groß (warum auch immer), wenn nötig auf lokale Strukturen zurückgreifen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de-DE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Offene Punkte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3200"/>
          </a:p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-DE" sz="3200"/>
              <a:t>Behebung bestehender Probleme</a:t>
            </a:r>
          </a:p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de-DE" sz="3200"/>
              <a:t>Berechnung SLAM Algorithmus (in Hardware)</a:t>
            </a:r>
          </a:p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de-DE" sz="3200"/>
              <a:t>Optimierung des Systems (Kommunikation)</a:t>
            </a:r>
          </a:p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de-DE" sz="3200"/>
              <a:t>Ausstattung mit weiteren Features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