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B263-ABF4-F949-AABE-213921199F98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FADA-7BB3-D74E-9AE9-53CF62D7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34FC-E7D6-CD46-9C54-B594C88FBB72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24E-CB80-8746-A978-0469A368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400"/>
            <a:ext cx="9144000" cy="491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580" y="1045028"/>
            <a:ext cx="3684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Physics Involved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9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1376"/>
            <a:ext cx="7886700" cy="1325563"/>
          </a:xfrm>
        </p:spPr>
        <p:txBody>
          <a:bodyPr/>
          <a:lstStyle/>
          <a:p>
            <a:r>
              <a:rPr lang="en-US" dirty="0" smtClean="0"/>
              <a:t>Physics and </a:t>
            </a:r>
            <a:r>
              <a:rPr lang="en-US" dirty="0" err="1" smtClean="0"/>
              <a:t>Maths</a:t>
            </a:r>
            <a:r>
              <a:rPr lang="en-US" dirty="0" smtClean="0"/>
              <a:t> involved.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95" y="1666939"/>
            <a:ext cx="8337221" cy="1586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acceleration </a:t>
            </a:r>
            <a:r>
              <a:rPr lang="en-US" dirty="0"/>
              <a:t>in both components using</a:t>
            </a:r>
            <a:r>
              <a:rPr lang="en-US" b="1" dirty="0"/>
              <a:t> </a:t>
            </a:r>
            <a:r>
              <a:rPr lang="en-US" b="1" dirty="0" smtClean="0"/>
              <a:t>‘F </a:t>
            </a:r>
            <a:r>
              <a:rPr lang="en-US" b="1" dirty="0"/>
              <a:t>= </a:t>
            </a:r>
            <a:r>
              <a:rPr lang="en-US" b="1" dirty="0" smtClean="0"/>
              <a:t>ma’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find change in velocity using</a:t>
            </a:r>
            <a:r>
              <a:rPr lang="en-US" b="1" dirty="0"/>
              <a:t> </a:t>
            </a:r>
            <a:r>
              <a:rPr lang="en-US" b="1" dirty="0" smtClean="0"/>
              <a:t>‘v </a:t>
            </a:r>
            <a:r>
              <a:rPr lang="en-US" b="1" dirty="0"/>
              <a:t>= u + </a:t>
            </a:r>
            <a:r>
              <a:rPr lang="en-US" b="1" dirty="0" smtClean="0"/>
              <a:t>at’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find change in </a:t>
            </a:r>
            <a:r>
              <a:rPr lang="en-US" dirty="0" smtClean="0"/>
              <a:t>Position using</a:t>
            </a:r>
            <a:r>
              <a:rPr lang="en-US" b="1" dirty="0" smtClean="0"/>
              <a:t> ‘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new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old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at’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894" y="4301282"/>
            <a:ext cx="8337221" cy="15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We need to do this continuously.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6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290" y="1618623"/>
            <a:ext cx="7315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PT Sans" charset="-52"/>
              </a:rPr>
              <a:t>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PT Sans" charset="-52"/>
              </a:rPr>
              <a:t>cceleration and velocities are not constant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4089" y="563416"/>
            <a:ext cx="2732067" cy="1325563"/>
          </a:xfrm>
        </p:spPr>
        <p:txBody>
          <a:bodyPr/>
          <a:lstStyle/>
          <a:p>
            <a:r>
              <a:rPr lang="en-US" smtClean="0"/>
              <a:t>The catch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2523" y="4067636"/>
            <a:ext cx="7315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PT Sans" charset="-52"/>
              </a:rPr>
              <a:t>We will do an approximation and assume the acceleration, velocities is constant for a small interval (say 50ms). This becomes an </a:t>
            </a:r>
            <a:r>
              <a:rPr lang="en-US" sz="2400" smtClean="0">
                <a:solidFill>
                  <a:srgbClr val="000000"/>
                </a:solidFill>
                <a:latin typeface="PT Sans" charset="-52"/>
              </a:rPr>
              <a:t>iterative program. 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20588" y="3011345"/>
            <a:ext cx="30903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89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PT Sans</vt:lpstr>
      <vt:lpstr>Arial</vt:lpstr>
      <vt:lpstr>Office Theme</vt:lpstr>
      <vt:lpstr>PowerPoint Presentation</vt:lpstr>
      <vt:lpstr>Physics and Maths involved. </vt:lpstr>
      <vt:lpstr>The catch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IMT2016008 Satvik Sunkam Ramaprasad</dc:creator>
  <cp:lastModifiedBy>IMT2016008 Satvik Sunkam Ramaprasad</cp:lastModifiedBy>
  <cp:revision>5</cp:revision>
  <dcterms:created xsi:type="dcterms:W3CDTF">2017-09-01T08:21:24Z</dcterms:created>
  <dcterms:modified xsi:type="dcterms:W3CDTF">2017-09-01T09:33:20Z</dcterms:modified>
</cp:coreProperties>
</file>