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09565-CFED-4A5B-9107-4AC8D6250250}">
  <a:tblStyle styleId="{EB409565-CFED-4A5B-9107-4AC8D62502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latin typeface="Arial"/>
                <a:ea typeface="Arial"/>
                <a:cs typeface="Arial"/>
                <a:sym typeface="Arial"/>
              </a:rPr>
              <a:t>The purpose of the tablet rollout is to improve the overall customer experience while optimizing our operations at the North and Downtown locations..</a:t>
            </a:r>
            <a:r>
              <a:rPr lang="en" sz="1400">
                <a:latin typeface="Arial"/>
                <a:ea typeface="Arial"/>
                <a:cs typeface="Arial"/>
                <a:sym typeface="Arial"/>
              </a:rPr>
              <a:t> One of the significant factors we wanted to focus on was reducing the wait time for the customers to be seated and receive their food order. We achieved this goal by reducing overall wait time less than 30 minutes. Patrons were also impressed by our new digital initiative and 86% were satisfied with the tablet ordering process. In addition, our revenue increased by a whopping 20% since September while cutting our food waste in half. A couple lessons we learned from the rollout is to make sure the tablets themselves are properly functioning and ensure we have enough kitchen staff to fill orders.</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With the success of this project, we are excited to move forward with expanding to the rest our locations. Along with the tablets, we also plan to implement more social and marketing integration.</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{EB409565-CFED-4A5B-9107-4AC8D6250250}</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