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>
        <p:scale>
          <a:sx n="110" d="100"/>
          <a:sy n="110" d="100"/>
        </p:scale>
        <p:origin x="63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6EF01-5478-4FC1-BA02-19EABCC5C7A3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16FD3-7EB3-497A-8710-FD298C61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93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Social</a:t>
            </a:r>
            <a:r>
              <a:rPr lang="en-US" baseline="0" dirty="0" smtClean="0"/>
              <a:t> attention hierarchical logistic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16FD3-7EB3-497A-8710-FD298C61A5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6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22D8-900B-4B13-9BF9-F596FBD062C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4048-D28D-4544-A695-A0D8BF65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0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22D8-900B-4B13-9BF9-F596FBD062C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4048-D28D-4544-A695-A0D8BF65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9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22D8-900B-4B13-9BF9-F596FBD062C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4048-D28D-4544-A695-A0D8BF65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7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22D8-900B-4B13-9BF9-F596FBD062C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4048-D28D-4544-A695-A0D8BF65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8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22D8-900B-4B13-9BF9-F596FBD062C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4048-D28D-4544-A695-A0D8BF65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6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22D8-900B-4B13-9BF9-F596FBD062C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4048-D28D-4544-A695-A0D8BF65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22D8-900B-4B13-9BF9-F596FBD062C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4048-D28D-4544-A695-A0D8BF65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9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22D8-900B-4B13-9BF9-F596FBD062C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4048-D28D-4544-A695-A0D8BF65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8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22D8-900B-4B13-9BF9-F596FBD062C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4048-D28D-4544-A695-A0D8BF65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22D8-900B-4B13-9BF9-F596FBD062C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4048-D28D-4544-A695-A0D8BF65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5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22D8-900B-4B13-9BF9-F596FBD062C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4048-D28D-4544-A695-A0D8BF65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F22D8-900B-4B13-9BF9-F596FBD062C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F4048-D28D-4544-A695-A0D8BF65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2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69547" y="5501640"/>
            <a:ext cx="1003801" cy="679239"/>
            <a:chOff x="569547" y="5501640"/>
            <a:chExt cx="1003801" cy="679239"/>
          </a:xfrm>
        </p:grpSpPr>
        <p:sp>
          <p:nvSpPr>
            <p:cNvPr id="4" name="Rectangle 3"/>
            <p:cNvSpPr/>
            <p:nvPr/>
          </p:nvSpPr>
          <p:spPr>
            <a:xfrm>
              <a:off x="682100" y="6008370"/>
              <a:ext cx="45720" cy="17250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85152" y="5894070"/>
              <a:ext cx="45720" cy="28680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91256" y="5628640"/>
              <a:ext cx="45720" cy="55223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88204" y="5765813"/>
              <a:ext cx="45720" cy="41506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94308" y="5501640"/>
              <a:ext cx="45720" cy="67923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97360" y="5628640"/>
              <a:ext cx="45720" cy="55223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00412" y="5720080"/>
              <a:ext cx="45720" cy="46079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03461" y="5943600"/>
              <a:ext cx="45720" cy="2372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9547" y="5765813"/>
              <a:ext cx="1003801" cy="369332"/>
            </a:xfrm>
            <a:prstGeom prst="rect">
              <a:avLst/>
            </a:prstGeom>
            <a:solidFill>
              <a:srgbClr val="FFFFFF">
                <a:alpha val="34902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binomial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0423" y="4157472"/>
            <a:ext cx="913038" cy="587153"/>
            <a:chOff x="490423" y="4157472"/>
            <a:chExt cx="913038" cy="587153"/>
          </a:xfrm>
        </p:grpSpPr>
        <p:sp>
          <p:nvSpPr>
            <p:cNvPr id="22" name="Freeform 21"/>
            <p:cNvSpPr/>
            <p:nvPr/>
          </p:nvSpPr>
          <p:spPr>
            <a:xfrm>
              <a:off x="490423" y="4157472"/>
              <a:ext cx="913038" cy="380238"/>
            </a:xfrm>
            <a:custGeom>
              <a:avLst/>
              <a:gdLst>
                <a:gd name="connsiteX0" fmla="*/ 0 w 1207770"/>
                <a:gd name="connsiteY0" fmla="*/ 468635 h 468635"/>
                <a:gd name="connsiteX1" fmla="*/ 621030 w 1207770"/>
                <a:gd name="connsiteY1" fmla="*/ 5 h 468635"/>
                <a:gd name="connsiteX2" fmla="*/ 1207770 w 1207770"/>
                <a:gd name="connsiteY2" fmla="*/ 461015 h 468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7770" h="468635">
                  <a:moveTo>
                    <a:pt x="0" y="468635"/>
                  </a:moveTo>
                  <a:cubicBezTo>
                    <a:pt x="209867" y="234955"/>
                    <a:pt x="419735" y="1275"/>
                    <a:pt x="621030" y="5"/>
                  </a:cubicBezTo>
                  <a:cubicBezTo>
                    <a:pt x="822325" y="-1265"/>
                    <a:pt x="1015047" y="229875"/>
                    <a:pt x="1207770" y="461015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4231" y="4375293"/>
              <a:ext cx="605422" cy="369332"/>
            </a:xfrm>
            <a:prstGeom prst="rect">
              <a:avLst/>
            </a:prstGeom>
            <a:solidFill>
              <a:srgbClr val="FFFFFF">
                <a:alpha val="34902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beta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47259" y="3606131"/>
            <a:ext cx="954280" cy="369332"/>
            <a:chOff x="5520037" y="5906054"/>
            <a:chExt cx="954280" cy="369332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5520037" y="5918200"/>
              <a:ext cx="9542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999954" y="5958840"/>
              <a:ext cx="0" cy="2815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612331" y="5906054"/>
                  <a:ext cx="28854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~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2331" y="5906054"/>
                  <a:ext cx="28854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511" r="-85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/>
          <p:cNvSpPr txBox="1"/>
          <p:nvPr/>
        </p:nvSpPr>
        <p:spPr>
          <a:xfrm>
            <a:off x="618723" y="3242270"/>
            <a:ext cx="879280" cy="369332"/>
          </a:xfrm>
          <a:prstGeom prst="rect">
            <a:avLst/>
          </a:prstGeom>
          <a:solidFill>
            <a:srgbClr val="FFFFFF">
              <a:alpha val="34902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gamma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63" y="2393806"/>
            <a:ext cx="1248225" cy="936169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10189281" y="421000"/>
            <a:ext cx="954280" cy="369332"/>
            <a:chOff x="5520037" y="5906054"/>
            <a:chExt cx="954280" cy="369332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5520037" y="5918200"/>
              <a:ext cx="9542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999954" y="5958840"/>
              <a:ext cx="0" cy="2815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612331" y="5906054"/>
                  <a:ext cx="28854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~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2331" y="5906054"/>
                  <a:ext cx="288541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250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543723" y="1536409"/>
            <a:ext cx="954280" cy="369332"/>
            <a:chOff x="5520037" y="5906054"/>
            <a:chExt cx="954280" cy="369332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5520037" y="5918200"/>
              <a:ext cx="9542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612331" y="5906054"/>
                  <a:ext cx="28854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~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2331" y="5906054"/>
                  <a:ext cx="288541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250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24" y="1090229"/>
            <a:ext cx="938868" cy="446101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90167" y="1151277"/>
            <a:ext cx="1483035" cy="369332"/>
          </a:xfrm>
          <a:prstGeom prst="rect">
            <a:avLst/>
          </a:prstGeom>
          <a:solidFill>
            <a:srgbClr val="FFFFFF">
              <a:alpha val="34902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niform(0,50)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577527" y="210455"/>
            <a:ext cx="1289135" cy="1249106"/>
            <a:chOff x="2577527" y="210455"/>
            <a:chExt cx="1289135" cy="1249106"/>
          </a:xfrm>
        </p:grpSpPr>
        <p:grpSp>
          <p:nvGrpSpPr>
            <p:cNvPr id="53" name="Group 52"/>
            <p:cNvGrpSpPr/>
            <p:nvPr/>
          </p:nvGrpSpPr>
          <p:grpSpPr>
            <a:xfrm>
              <a:off x="2744954" y="1090229"/>
              <a:ext cx="954280" cy="369332"/>
              <a:chOff x="5520037" y="5906054"/>
              <a:chExt cx="954280" cy="369332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5520037" y="5918200"/>
                <a:ext cx="9542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5612331" y="5906054"/>
                    <a:ext cx="28854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2331" y="5906054"/>
                    <a:ext cx="288541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6250" r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5631" y="210455"/>
              <a:ext cx="1172927" cy="879696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2577527" y="705097"/>
              <a:ext cx="1289135" cy="369332"/>
            </a:xfrm>
            <a:prstGeom prst="rect">
              <a:avLst/>
            </a:prstGeom>
            <a:solidFill>
              <a:srgbClr val="FFFFFF">
                <a:alpha val="34902"/>
              </a:srgb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normal(0,1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672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2274194" y="1086756"/>
            <a:ext cx="7643613" cy="4684488"/>
            <a:chOff x="2213777" y="1917694"/>
            <a:chExt cx="7643613" cy="4684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5438445" y="6300304"/>
                  <a:ext cx="1421543" cy="3018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𝑔𝑎𝑧𝑒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𝐴𝐺𝐸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8445" y="6300304"/>
                  <a:ext cx="1421543" cy="30187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292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/>
            <p:cNvCxnSpPr/>
            <p:nvPr/>
          </p:nvCxnSpPr>
          <p:spPr>
            <a:xfrm>
              <a:off x="5943122" y="6053653"/>
              <a:ext cx="0" cy="2815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555499" y="6000867"/>
                  <a:ext cx="28854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~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499" y="6000867"/>
                  <a:ext cx="28854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250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oup 38"/>
            <p:cNvGrpSpPr/>
            <p:nvPr/>
          </p:nvGrpSpPr>
          <p:grpSpPr>
            <a:xfrm>
              <a:off x="6345623" y="4877665"/>
              <a:ext cx="954280" cy="369332"/>
              <a:chOff x="5520037" y="5906054"/>
              <a:chExt cx="954280" cy="369332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520037" y="5918200"/>
                <a:ext cx="9542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5612331" y="5906054"/>
                    <a:ext cx="28854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2331" y="5906054"/>
                    <a:ext cx="288541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6383" r="-106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/>
            <p:cNvGrpSpPr/>
            <p:nvPr/>
          </p:nvGrpSpPr>
          <p:grpSpPr>
            <a:xfrm>
              <a:off x="5545474" y="4273895"/>
              <a:ext cx="2686185" cy="612031"/>
              <a:chOff x="4563225" y="3946483"/>
              <a:chExt cx="2686185" cy="612031"/>
            </a:xfrm>
          </p:grpSpPr>
          <p:sp>
            <p:nvSpPr>
              <p:cNvPr id="50" name="Freeform 49"/>
              <p:cNvSpPr/>
              <p:nvPr/>
            </p:nvSpPr>
            <p:spPr>
              <a:xfrm>
                <a:off x="5449798" y="3946483"/>
                <a:ext cx="913038" cy="380238"/>
              </a:xfrm>
              <a:custGeom>
                <a:avLst/>
                <a:gdLst>
                  <a:gd name="connsiteX0" fmla="*/ 0 w 1207770"/>
                  <a:gd name="connsiteY0" fmla="*/ 468635 h 468635"/>
                  <a:gd name="connsiteX1" fmla="*/ 621030 w 1207770"/>
                  <a:gd name="connsiteY1" fmla="*/ 5 h 468635"/>
                  <a:gd name="connsiteX2" fmla="*/ 1207770 w 1207770"/>
                  <a:gd name="connsiteY2" fmla="*/ 461015 h 468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7770" h="468635">
                    <a:moveTo>
                      <a:pt x="0" y="468635"/>
                    </a:moveTo>
                    <a:cubicBezTo>
                      <a:pt x="209867" y="234955"/>
                      <a:pt x="419735" y="1275"/>
                      <a:pt x="621030" y="5"/>
                    </a:cubicBezTo>
                    <a:cubicBezTo>
                      <a:pt x="822325" y="-1265"/>
                      <a:pt x="1015047" y="229875"/>
                      <a:pt x="1207770" y="461015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4563225" y="4164304"/>
                    <a:ext cx="2686185" cy="394210"/>
                  </a:xfrm>
                  <a:prstGeom prst="rect">
                    <a:avLst/>
                  </a:prstGeom>
                  <a:solidFill>
                    <a:srgbClr val="FFFFFF">
                      <a:alpha val="34902"/>
                    </a:srgb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beta(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𝑔𝑎𝑧𝑒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𝐴𝐺𝐸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𝐴𝐺𝐸</m:t>
                            </m:r>
                          </m:sub>
                        </m:sSub>
                      </m:oMath>
                    </a14:m>
                    <a:r>
                      <a:rPr lang="en-US" dirty="0" smtClean="0"/>
                      <a:t>)</a:t>
                    </a:r>
                    <a:endParaRPr lang="en-US" dirty="0"/>
                  </a:p>
                </p:txBody>
              </p:sp>
            </mc:Choice>
            <mc:Fallback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3225" y="4164304"/>
                    <a:ext cx="2686185" cy="3942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045" t="-7813" r="-1591" b="-203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213777" y="3476478"/>
                  <a:ext cx="5576078" cy="3216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𝑙𝑜𝑔𝑖𝑠𝑡𝑖𝑐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𝐴𝐺𝐸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𝑔𝑎𝑧𝑒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𝐴𝐺𝐸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𝑎𝑐𝑡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𝐴𝐺𝐸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𝑔𝑎𝑧𝑒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𝑎𝑐𝑡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𝐴𝐺𝐸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3777" y="3476478"/>
                  <a:ext cx="5576078" cy="32162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84" b="-245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ight Brace 53"/>
            <p:cNvSpPr/>
            <p:nvPr/>
          </p:nvSpPr>
          <p:spPr>
            <a:xfrm rot="5400000">
              <a:off x="4907725" y="1199443"/>
              <a:ext cx="111058" cy="5412883"/>
            </a:xfrm>
            <a:prstGeom prst="rightBrace">
              <a:avLst>
                <a:gd name="adj1" fmla="val 21895"/>
                <a:gd name="adj2" fmla="val 15535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6834597" y="4069116"/>
              <a:ext cx="0" cy="574029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8627911" y="3861433"/>
              <a:ext cx="954280" cy="369332"/>
              <a:chOff x="5520037" y="5906054"/>
              <a:chExt cx="954280" cy="369332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5520037" y="5918200"/>
                <a:ext cx="9542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612331" y="5906054"/>
                    <a:ext cx="28854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2331" y="5906054"/>
                    <a:ext cx="288541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6250" r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512" y="3415253"/>
              <a:ext cx="938868" cy="446101"/>
            </a:xfrm>
            <a:prstGeom prst="rect">
              <a:avLst/>
            </a:prstGeom>
          </p:spPr>
        </p:pic>
        <p:cxnSp>
          <p:nvCxnSpPr>
            <p:cNvPr id="47" name="Straight Connector 46"/>
            <p:cNvCxnSpPr>
              <a:stCxn id="43" idx="2"/>
            </p:cNvCxnSpPr>
            <p:nvPr/>
          </p:nvCxnSpPr>
          <p:spPr>
            <a:xfrm flipH="1">
              <a:off x="7828217" y="4230765"/>
              <a:ext cx="1036259" cy="30206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3975577" y="5264005"/>
              <a:ext cx="3985963" cy="735249"/>
              <a:chOff x="2880023" y="5209845"/>
              <a:chExt cx="3985963" cy="735249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4395864" y="5209845"/>
                <a:ext cx="954280" cy="735249"/>
                <a:chOff x="4350144" y="5209845"/>
                <a:chExt cx="954280" cy="735249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850145" y="5209845"/>
                  <a:ext cx="45720" cy="67923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4350144" y="5336845"/>
                  <a:ext cx="954280" cy="608249"/>
                  <a:chOff x="4350144" y="5336845"/>
                  <a:chExt cx="954280" cy="608249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4437937" y="5716575"/>
                    <a:ext cx="45720" cy="172509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4540989" y="5602275"/>
                    <a:ext cx="45720" cy="286809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4747093" y="5336845"/>
                    <a:ext cx="45720" cy="552239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4644041" y="5474018"/>
                    <a:ext cx="45720" cy="415066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4953197" y="5336845"/>
                    <a:ext cx="45720" cy="552239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5056249" y="5428285"/>
                    <a:ext cx="45720" cy="460799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5159298" y="5651805"/>
                    <a:ext cx="45720" cy="237279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4350144" y="5945094"/>
                    <a:ext cx="95428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880023" y="5480896"/>
                    <a:ext cx="3985963" cy="394210"/>
                  </a:xfrm>
                  <a:prstGeom prst="rect">
                    <a:avLst/>
                  </a:prstGeom>
                  <a:solidFill>
                    <a:srgbClr val="FFFFFF">
                      <a:alpha val="34902"/>
                    </a:srgb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binomial(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𝑔𝑎𝑧𝑒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𝑎𝑐𝑡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𝐴𝐺𝐸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𝑔𝑎𝑧𝑒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𝑎𝑐𝑡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𝐴𝐺𝐸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0023" y="5480896"/>
                    <a:ext cx="3985963" cy="39421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23" t="-7813" b="-203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Connector 54"/>
            <p:cNvCxnSpPr/>
            <p:nvPr/>
          </p:nvCxnSpPr>
          <p:spPr>
            <a:xfrm>
              <a:off x="6834597" y="5029595"/>
              <a:ext cx="0" cy="574029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8374355" y="3476301"/>
              <a:ext cx="1483035" cy="369332"/>
            </a:xfrm>
            <a:prstGeom prst="rect">
              <a:avLst/>
            </a:prstGeom>
            <a:solidFill>
              <a:srgbClr val="FFFFFF">
                <a:alpha val="34902"/>
              </a:srgb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</a:t>
              </a:r>
              <a:r>
                <a:rPr lang="en-US" dirty="0" smtClean="0"/>
                <a:t>niform(0,50)</a:t>
              </a:r>
              <a:endParaRPr lang="en-US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2403346" y="1917694"/>
              <a:ext cx="1289135" cy="1249106"/>
              <a:chOff x="2577527" y="210455"/>
              <a:chExt cx="1289135" cy="1249106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2744954" y="1090229"/>
                <a:ext cx="954280" cy="369332"/>
                <a:chOff x="5520037" y="5906054"/>
                <a:chExt cx="954280" cy="369332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>
                  <a:off x="5520037" y="5918200"/>
                  <a:ext cx="95428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5612331" y="5906054"/>
                      <a:ext cx="28854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12331" y="5906054"/>
                      <a:ext cx="288541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6250" r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12" cstate="print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5631" y="210455"/>
                <a:ext cx="1172927" cy="879696"/>
              </a:xfrm>
              <a:prstGeom prst="rect">
                <a:avLst/>
              </a:prstGeom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2577527" y="705097"/>
                <a:ext cx="1289135" cy="369332"/>
              </a:xfrm>
              <a:prstGeom prst="rect">
                <a:avLst/>
              </a:prstGeom>
              <a:solidFill>
                <a:srgbClr val="FFFFFF">
                  <a:alpha val="34902"/>
                </a:srgb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normal(0,1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778169" y="1917694"/>
              <a:ext cx="1289135" cy="1249106"/>
              <a:chOff x="2577527" y="210455"/>
              <a:chExt cx="1289135" cy="1249106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2744954" y="1090229"/>
                <a:ext cx="954280" cy="369332"/>
                <a:chOff x="5520037" y="5906054"/>
                <a:chExt cx="954280" cy="369332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5520037" y="5918200"/>
                  <a:ext cx="95428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5612331" y="5906054"/>
                      <a:ext cx="28854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12331" y="5906054"/>
                      <a:ext cx="288541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6250" r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12" cstate="print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5631" y="210455"/>
                <a:ext cx="1172927" cy="879696"/>
              </a:xfrm>
              <a:prstGeom prst="rect">
                <a:avLst/>
              </a:prstGeom>
            </p:spPr>
          </p:pic>
          <p:sp>
            <p:nvSpPr>
              <p:cNvPr id="67" name="TextBox 66"/>
              <p:cNvSpPr txBox="1"/>
              <p:nvPr/>
            </p:nvSpPr>
            <p:spPr>
              <a:xfrm>
                <a:off x="2577527" y="705097"/>
                <a:ext cx="1289135" cy="369332"/>
              </a:xfrm>
              <a:prstGeom prst="rect">
                <a:avLst/>
              </a:prstGeom>
              <a:solidFill>
                <a:srgbClr val="FFFFFF">
                  <a:alpha val="34902"/>
                </a:srgb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normal(0,1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5152992" y="1917694"/>
              <a:ext cx="1289135" cy="1249106"/>
              <a:chOff x="2577527" y="210455"/>
              <a:chExt cx="1289135" cy="1249106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2744954" y="1090229"/>
                <a:ext cx="954280" cy="369332"/>
                <a:chOff x="5520037" y="5906054"/>
                <a:chExt cx="954280" cy="369332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>
                  <a:off x="5520037" y="5918200"/>
                  <a:ext cx="95428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5612331" y="5906054"/>
                      <a:ext cx="28854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12331" y="5906054"/>
                      <a:ext cx="288541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6250" r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12" cstate="print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5631" y="210455"/>
                <a:ext cx="1172927" cy="879696"/>
              </a:xfrm>
              <a:prstGeom prst="rect">
                <a:avLst/>
              </a:prstGeom>
            </p:spPr>
          </p:pic>
          <p:sp>
            <p:nvSpPr>
              <p:cNvPr id="73" name="TextBox 72"/>
              <p:cNvSpPr txBox="1"/>
              <p:nvPr/>
            </p:nvSpPr>
            <p:spPr>
              <a:xfrm>
                <a:off x="2577527" y="705097"/>
                <a:ext cx="1289135" cy="369332"/>
              </a:xfrm>
              <a:prstGeom prst="rect">
                <a:avLst/>
              </a:prstGeom>
              <a:solidFill>
                <a:srgbClr val="FFFFFF">
                  <a:alpha val="34902"/>
                </a:srgb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normal(0,1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6527814" y="1917694"/>
              <a:ext cx="1289135" cy="1249106"/>
              <a:chOff x="2577527" y="210455"/>
              <a:chExt cx="1289135" cy="1249106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2744954" y="1090229"/>
                <a:ext cx="954280" cy="369332"/>
                <a:chOff x="5520037" y="5906054"/>
                <a:chExt cx="954280" cy="369332"/>
              </a:xfrm>
            </p:grpSpPr>
            <p:cxnSp>
              <p:nvCxnSpPr>
                <p:cNvPr id="80" name="Straight Connector 79"/>
                <p:cNvCxnSpPr/>
                <p:nvPr/>
              </p:nvCxnSpPr>
              <p:spPr>
                <a:xfrm>
                  <a:off x="5520037" y="5918200"/>
                  <a:ext cx="95428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5612331" y="5906054"/>
                      <a:ext cx="28854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12331" y="5906054"/>
                      <a:ext cx="288541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6250" r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12" cstate="print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5631" y="210455"/>
                <a:ext cx="1172927" cy="879696"/>
              </a:xfrm>
              <a:prstGeom prst="rect">
                <a:avLst/>
              </a:prstGeom>
            </p:spPr>
          </p:pic>
          <p:sp>
            <p:nvSpPr>
              <p:cNvPr id="79" name="TextBox 78"/>
              <p:cNvSpPr txBox="1"/>
              <p:nvPr/>
            </p:nvSpPr>
            <p:spPr>
              <a:xfrm>
                <a:off x="2577527" y="705097"/>
                <a:ext cx="1289135" cy="369332"/>
              </a:xfrm>
              <a:prstGeom prst="rect">
                <a:avLst/>
              </a:prstGeom>
              <a:solidFill>
                <a:srgbClr val="FFFFFF">
                  <a:alpha val="34902"/>
                </a:srgb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normal(0,1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  <p:cxnSp>
          <p:nvCxnSpPr>
            <p:cNvPr id="82" name="Straight Connector 81"/>
            <p:cNvCxnSpPr/>
            <p:nvPr/>
          </p:nvCxnSpPr>
          <p:spPr>
            <a:xfrm flipH="1">
              <a:off x="6768973" y="2937173"/>
              <a:ext cx="403408" cy="528892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5568075" y="2971950"/>
              <a:ext cx="240100" cy="494115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415332" y="2953666"/>
              <a:ext cx="83493" cy="512399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3131982" y="2964065"/>
              <a:ext cx="311581" cy="50200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17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43</Words>
  <Application>Microsoft Office PowerPoint</Application>
  <PresentationFormat>Widescreen</PresentationFormat>
  <Paragraphs>27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Harding, Sam Michael</dc:creator>
  <cp:lastModifiedBy>Samuel Harding</cp:lastModifiedBy>
  <cp:revision>16</cp:revision>
  <dcterms:created xsi:type="dcterms:W3CDTF">2017-11-30T20:52:47Z</dcterms:created>
  <dcterms:modified xsi:type="dcterms:W3CDTF">2017-12-01T05:36:48Z</dcterms:modified>
</cp:coreProperties>
</file>