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4307-465E-42B7-AD0D-070C669D4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747A3-3D25-4EC5-8CF8-001CDBED5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4CA1D-5AF1-4A60-A3FB-A25E66AF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E040-6DE8-4B81-99F1-11DD2A113E1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69E14-708C-477D-9617-C9E93099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A9C15-6525-43A1-8275-C86059C7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7E4F-4C61-4BA0-AAE2-B0B9F3BE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8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EFD2-CF1A-4613-976E-32CEE10A2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2A2E7-1A01-4048-A758-2C18695B9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9BD56-77AB-4EED-8695-696DF91F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E040-6DE8-4B81-99F1-11DD2A113E1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99BD6-15B8-430D-93C0-EDBF8C56E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D628A-08E6-4DE3-BC2D-145DC9A5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7E4F-4C61-4BA0-AAE2-B0B9F3BE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1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7C5A5-6251-4250-A5FF-CDE7AD6DD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166C1-3AC6-49DF-A4AC-C564C76A4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C5A42-E059-4392-96B3-CBCBEA45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E040-6DE8-4B81-99F1-11DD2A113E1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B1C7-B71B-4520-A7B6-280A6E8F6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9C8AD-8435-422D-8A1E-F2742A18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7E4F-4C61-4BA0-AAE2-B0B9F3BE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1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B4437-2AEC-4138-9055-9BC091A3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48C7-1039-492F-8A89-74D317553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84339-CEAE-4FA3-BC28-40E72CC3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E040-6DE8-4B81-99F1-11DD2A113E1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D0DA0-690A-484B-B38E-8018FAFA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32686-19E1-4DDA-B51C-279A2132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7E4F-4C61-4BA0-AAE2-B0B9F3BE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7B12-2B5B-4B62-B316-F4BDF4B2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0CEE3-D801-4E50-AB07-1948DB7B5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A45C9-E202-4700-AFFA-5D98BEF7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E040-6DE8-4B81-99F1-11DD2A113E1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1F30C-8D75-4FF3-A0D1-4AFFF1FF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2697-4DC5-4504-9F41-0206106A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7E4F-4C61-4BA0-AAE2-B0B9F3BE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8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8893-E923-4B80-A161-387F2FBB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7C6B4-9E32-45B3-A284-36977B8C0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E17C4-BBAB-4C1C-8EC4-38CDBD7DD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8488C-0EF3-40EA-BC9C-3AAE4289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E040-6DE8-4B81-99F1-11DD2A113E1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042C5-CD04-4EB7-9D89-DEC3C61C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14517-29B7-4238-9D8B-7DCA7029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7E4F-4C61-4BA0-AAE2-B0B9F3BE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1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FC9F-92E1-4ADB-B08D-0408DC44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1A4AC-4E86-47D8-A0B2-E04BAA5F5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23000-F23D-4D0B-86F8-C2F1BA53E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FE780-AC77-42FA-827B-E86FA6E78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67E1AD-A20C-45F9-9403-0F22DC7DB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9AE968-B0A6-46A8-BFA7-A5EA8FCB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E040-6DE8-4B81-99F1-11DD2A113E1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E44F01-28B2-4753-B53D-4EA7ADD3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FCDF7-4FCD-4CF9-AF13-0946603F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7E4F-4C61-4BA0-AAE2-B0B9F3BE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32CD-FC52-44BC-9D2C-5D68CF13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39616-9FA5-4D14-9B0E-FCCB0CDF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E040-6DE8-4B81-99F1-11DD2A113E1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E4056-7309-4066-99E5-2C182097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DA928-0F2C-471A-9AB2-4EB500C39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7E4F-4C61-4BA0-AAE2-B0B9F3BE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6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8F87E9-E7E6-4B40-858B-50EAEF3C2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E040-6DE8-4B81-99F1-11DD2A113E1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A07F7B-62C1-4015-B488-ACDEA12C8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4BF63-93C7-44A2-9A24-3676C56A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7E4F-4C61-4BA0-AAE2-B0B9F3BE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9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E3F8-27BB-4318-B4B9-38B58443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41349-6A43-4A24-BDF0-6AB74737D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9DAD3-F390-459E-9648-55D804103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B961B-8485-4E96-B00A-BE202DDF4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E040-6DE8-4B81-99F1-11DD2A113E1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229BA-4AE2-4BDE-99C2-78897524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DCC7C-E5F5-410C-AD5B-CE5B478F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7E4F-4C61-4BA0-AAE2-B0B9F3BE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C7B6-42A4-40B8-A0AE-F597A6C68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48ED3-C031-492C-84C6-0457CD73B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416B4-4E10-41AD-8655-387B0E802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F1CD1-C563-4508-B432-3E3F69D2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E040-6DE8-4B81-99F1-11DD2A113E1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7CC0A-3E7F-4737-A81F-930BAC06E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90452-8475-4D82-885A-341139E7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7E4F-4C61-4BA0-AAE2-B0B9F3BE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5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94DCD-20E5-469E-B414-723DCDA51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4587B-7ADB-4FC9-895B-695D3121F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22179-E360-4D94-A664-616FBE6A7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3E040-6DE8-4B81-99F1-11DD2A113E1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69289-7A42-4559-9D82-F7D5BBA93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D9B74-251C-42F5-B1FF-759D4EA97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A7E4F-4C61-4BA0-AAE2-B0B9F3BE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36B31-B6DF-4911-839B-95E5ABA5A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32602"/>
          </a:xfrm>
        </p:spPr>
        <p:txBody>
          <a:bodyPr>
            <a:normAutofit/>
          </a:bodyPr>
          <a:lstStyle/>
          <a:p>
            <a:r>
              <a:rPr lang="en-US" sz="7200" dirty="0"/>
              <a:t>Small Cap Cryptos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0CCF9-F237-4EDB-A503-8B41B1C7A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6009" y="454625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Christine Nashashibi</a:t>
            </a:r>
          </a:p>
          <a:p>
            <a:r>
              <a:rPr lang="en-US" dirty="0"/>
              <a:t>Ameira Khaleq</a:t>
            </a:r>
          </a:p>
          <a:p>
            <a:r>
              <a:rPr lang="en-US" dirty="0"/>
              <a:t>Jeff Brinker</a:t>
            </a:r>
          </a:p>
          <a:p>
            <a:r>
              <a:rPr lang="en-US" dirty="0"/>
              <a:t>Justin Leffew</a:t>
            </a:r>
          </a:p>
        </p:txBody>
      </p:sp>
    </p:spTree>
    <p:extLst>
      <p:ext uri="{BB962C8B-B14F-4D97-AF65-F5344CB8AC3E}">
        <p14:creationId xmlns:p14="http://schemas.microsoft.com/office/powerpoint/2010/main" val="212260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9F23-291D-413C-92FF-EA08045F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37305-F97E-4939-8491-32813EB27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#Define the core message or hypothesis of your project.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#Describe the questions you asked, and </a:t>
            </a:r>
            <a:r>
              <a:rPr lang="en-US" b="0" i="1" dirty="0">
                <a:solidFill>
                  <a:srgbClr val="24292F"/>
                </a:solidFill>
                <a:effectLst/>
                <a:latin typeface="-apple-system"/>
              </a:rPr>
              <a:t>why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you asked them.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#Describe whether you were able to answer these questions to your satisfaction, and briefly summarize your findings.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59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712D-F10D-4D3A-99AD-499EFFBA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F7FD1-6AE6-4922-851F-73D3446C6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#elaborate on the questions you asked, describing what kinds of data you needed to answer them and where you found it</a:t>
            </a:r>
          </a:p>
        </p:txBody>
      </p:sp>
    </p:spTree>
    <p:extLst>
      <p:ext uri="{BB962C8B-B14F-4D97-AF65-F5344CB8AC3E}">
        <p14:creationId xmlns:p14="http://schemas.microsoft.com/office/powerpoint/2010/main" val="271781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C024-F88D-4580-8C3B-F154099F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5EA98-D6E4-425F-8282-DE30522BB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#Describe the exploration and cleanup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#Discuss insights you had while exploring the data that you didn't anticipate.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#Discuss any problems that arose after exploring the data, and how you resolved them.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#Present and discuss interesting figures developed during exploration, ideally with the help of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Jupyter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Notebook.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5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5C43-2857-4EBB-8A85-0BD47897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1415E-4C3C-48D9-83C3-4F6D0F530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#Discuss the steps you took to analyze the data and answer each question you asked in your proposal.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#Present and discuss interesting figures developed during analysis, ideally with the help of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Jupyter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Notebook.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47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C953-930E-4B34-A4C4-8BE4A49B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64B23-8275-42A3-AACD-B12834A6D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Discuss your findings. Did you find what you expected to find? If not, why not? What inferences or general conclusions can you draw from your analysis?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1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ED57-3A67-48D1-892B-019B23A3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DFAB-215E-42AF-8BB5-63A732612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#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Discuss any difficulties that arose, and how you dealt with them.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#Discuss any additional questions that came up, but which you didn't have time to answer: What would you research next, if you had two more weeks?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88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8C88-4B18-4EB1-998B-76463DC3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80D0A-EB21-4DA2-92EB-AC421FC40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Open-floor Q&amp;A with the audience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67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273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Office Theme</vt:lpstr>
      <vt:lpstr>Small Cap Cryptos</vt:lpstr>
      <vt:lpstr>Motivation &amp; Summary</vt:lpstr>
      <vt:lpstr>Questions &amp; Data</vt:lpstr>
      <vt:lpstr>Data Cleanup &amp; Exploration</vt:lpstr>
      <vt:lpstr>Data Analysis</vt:lpstr>
      <vt:lpstr>Discussion</vt:lpstr>
      <vt:lpstr>Postmortem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Cap Cryptos</dc:title>
  <dc:creator>Justin Leffew</dc:creator>
  <cp:lastModifiedBy>Justin Leffew</cp:lastModifiedBy>
  <cp:revision>1</cp:revision>
  <dcterms:created xsi:type="dcterms:W3CDTF">2022-04-05T01:17:03Z</dcterms:created>
  <dcterms:modified xsi:type="dcterms:W3CDTF">2022-04-05T01:24:38Z</dcterms:modified>
</cp:coreProperties>
</file>