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9E7-4D33-427C-937E-221619F83B8B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C6DF-2EC3-41FF-8A2D-DB44417CA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9E7-4D33-427C-937E-221619F83B8B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C6DF-2EC3-41FF-8A2D-DB44417CA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023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9E7-4D33-427C-937E-221619F83B8B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C6DF-2EC3-41FF-8A2D-DB44417CA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1568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9E7-4D33-427C-937E-221619F83B8B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C6DF-2EC3-41FF-8A2D-DB44417CA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4109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9E7-4D33-427C-937E-221619F83B8B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C6DF-2EC3-41FF-8A2D-DB44417CA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507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9E7-4D33-427C-937E-221619F83B8B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C6DF-2EC3-41FF-8A2D-DB44417CA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208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9E7-4D33-427C-937E-221619F83B8B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C6DF-2EC3-41FF-8A2D-DB44417CA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9999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9E7-4D33-427C-937E-221619F83B8B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C6DF-2EC3-41FF-8A2D-DB44417CA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9989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9E7-4D33-427C-937E-221619F83B8B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C6DF-2EC3-41FF-8A2D-DB44417CA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886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9E7-4D33-427C-937E-221619F83B8B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C6DF-2EC3-41FF-8A2D-DB44417CA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314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9E7-4D33-427C-937E-221619F83B8B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C6DF-2EC3-41FF-8A2D-DB44417CA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908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9E7-4D33-427C-937E-221619F83B8B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C6DF-2EC3-41FF-8A2D-DB44417CA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852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9E7-4D33-427C-937E-221619F83B8B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C6DF-2EC3-41FF-8A2D-DB44417CA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197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9E7-4D33-427C-937E-221619F83B8B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C6DF-2EC3-41FF-8A2D-DB44417CA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800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9E7-4D33-427C-937E-221619F83B8B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C6DF-2EC3-41FF-8A2D-DB44417CA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53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9E7-4D33-427C-937E-221619F83B8B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C6DF-2EC3-41FF-8A2D-DB44417CA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28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C73E9E7-4D33-427C-937E-221619F83B8B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FCBC6DF-2EC3-41FF-8A2D-DB44417CA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10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C73E9E7-4D33-427C-937E-221619F83B8B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FCBC6DF-2EC3-41FF-8A2D-DB44417CA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1847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847900" y="656706"/>
            <a:ext cx="665017" cy="66501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/>
          <p:cNvSpPr/>
          <p:nvPr/>
        </p:nvSpPr>
        <p:spPr>
          <a:xfrm>
            <a:off x="847900" y="1745673"/>
            <a:ext cx="665017" cy="66501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Igual que 5"/>
          <p:cNvSpPr/>
          <p:nvPr/>
        </p:nvSpPr>
        <p:spPr>
          <a:xfrm rot="16200000">
            <a:off x="810491" y="2805546"/>
            <a:ext cx="739833" cy="798021"/>
          </a:xfrm>
          <a:prstGeom prst="mathEqual">
            <a:avLst>
              <a:gd name="adj1" fmla="val 23520"/>
              <a:gd name="adj2" fmla="val 2426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81396" y="3998424"/>
            <a:ext cx="839587" cy="81464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Pentágono 7"/>
          <p:cNvSpPr/>
          <p:nvPr/>
        </p:nvSpPr>
        <p:spPr>
          <a:xfrm>
            <a:off x="781396" y="5237020"/>
            <a:ext cx="889460" cy="1080655"/>
          </a:xfrm>
          <a:prstGeom prst="homePlate">
            <a:avLst>
              <a:gd name="adj" fmla="val 31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1798986" y="656706"/>
            <a:ext cx="27751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Weak button</a:t>
            </a:r>
            <a:endParaRPr lang="en-AU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670856" y="1745673"/>
            <a:ext cx="93249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Hard Button(2 people or 1 with 70% of water)</a:t>
            </a:r>
            <a:endParaRPr lang="en-AU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738712" y="2834640"/>
            <a:ext cx="14478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Bridge</a:t>
            </a:r>
            <a:endParaRPr lang="en-AU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009734" y="5484959"/>
            <a:ext cx="13789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Ramp</a:t>
            </a:r>
            <a:endParaRPr lang="en-AU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951385" y="4113359"/>
            <a:ext cx="28745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High platform</a:t>
            </a:r>
            <a:endParaRPr lang="en-AU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Forma en L 14"/>
          <p:cNvSpPr/>
          <p:nvPr/>
        </p:nvSpPr>
        <p:spPr>
          <a:xfrm>
            <a:off x="5608066" y="4044143"/>
            <a:ext cx="725284" cy="723208"/>
          </a:xfrm>
          <a:prstGeom prst="corner">
            <a:avLst>
              <a:gd name="adj1" fmla="val 28302"/>
              <a:gd name="adj2" fmla="val 245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365967" y="4113359"/>
            <a:ext cx="12570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Lever</a:t>
            </a:r>
            <a:endParaRPr lang="en-AU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39873" y="4351405"/>
            <a:ext cx="3577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es-E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951385" y="4613462"/>
            <a:ext cx="74090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(level)</a:t>
            </a:r>
            <a:endParaRPr lang="es-ES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9" name="Llamada de flecha hacia arriba 18"/>
          <p:cNvSpPr/>
          <p:nvPr/>
        </p:nvSpPr>
        <p:spPr>
          <a:xfrm>
            <a:off x="5469775" y="5054138"/>
            <a:ext cx="1180407" cy="118040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5881083" y="5023294"/>
            <a:ext cx="3577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es-E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865832" y="5484959"/>
            <a:ext cx="22573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Mobile flor</a:t>
            </a:r>
            <a:endParaRPr lang="en-AU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485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o 67"/>
          <p:cNvGrpSpPr/>
          <p:nvPr/>
        </p:nvGrpSpPr>
        <p:grpSpPr>
          <a:xfrm>
            <a:off x="0" y="1925891"/>
            <a:ext cx="12155174" cy="2481009"/>
            <a:chOff x="0" y="732091"/>
            <a:chExt cx="13233556" cy="2701119"/>
          </a:xfrm>
        </p:grpSpPr>
        <p:grpSp>
          <p:nvGrpSpPr>
            <p:cNvPr id="18" name="Grupo 17"/>
            <p:cNvGrpSpPr/>
            <p:nvPr/>
          </p:nvGrpSpPr>
          <p:grpSpPr>
            <a:xfrm>
              <a:off x="0" y="732092"/>
              <a:ext cx="4347556" cy="2701117"/>
              <a:chOff x="0" y="0"/>
              <a:chExt cx="12192000" cy="6858000"/>
            </a:xfrm>
          </p:grpSpPr>
          <p:sp>
            <p:nvSpPr>
              <p:cNvPr id="19" name="Rectángulo 18"/>
              <p:cNvSpPr/>
              <p:nvPr/>
            </p:nvSpPr>
            <p:spPr>
              <a:xfrm>
                <a:off x="0" y="2909455"/>
                <a:ext cx="706582" cy="1911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12469" y="3757351"/>
                <a:ext cx="706582" cy="1911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4650971" y="2007524"/>
                <a:ext cx="980901" cy="9809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2" name="Rectángulo 21"/>
              <p:cNvSpPr/>
              <p:nvPr/>
            </p:nvSpPr>
            <p:spPr>
              <a:xfrm>
                <a:off x="12469" y="0"/>
                <a:ext cx="12179531" cy="177061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" name="Rectángulo 22"/>
              <p:cNvSpPr/>
              <p:nvPr/>
            </p:nvSpPr>
            <p:spPr>
              <a:xfrm>
                <a:off x="0" y="5087389"/>
                <a:ext cx="12179531" cy="177061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" name="Marco 25"/>
              <p:cNvSpPr/>
              <p:nvPr/>
            </p:nvSpPr>
            <p:spPr>
              <a:xfrm>
                <a:off x="10706793" y="1770611"/>
                <a:ext cx="631767" cy="3316778"/>
              </a:xfrm>
              <a:prstGeom prst="frame">
                <a:avLst>
                  <a:gd name="adj1" fmla="val 1776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Conector angular 26"/>
              <p:cNvCxnSpPr>
                <a:stCxn id="21" idx="0"/>
                <a:endCxn id="26" idx="0"/>
              </p:cNvCxnSpPr>
              <p:nvPr/>
            </p:nvCxnSpPr>
            <p:spPr>
              <a:xfrm rot="5400000" flipH="1" flipV="1">
                <a:off x="7963593" y="-1051559"/>
                <a:ext cx="236913" cy="5881255"/>
              </a:xfrm>
              <a:prstGeom prst="bentConnector3">
                <a:avLst>
                  <a:gd name="adj1" fmla="val 298245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8" name="Elipse 27"/>
              <p:cNvSpPr/>
              <p:nvPr/>
            </p:nvSpPr>
            <p:spPr>
              <a:xfrm>
                <a:off x="4650971" y="3740725"/>
                <a:ext cx="980901" cy="9809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29" name="Conector angular 28"/>
              <p:cNvCxnSpPr>
                <a:stCxn id="28" idx="4"/>
                <a:endCxn id="26" idx="2"/>
              </p:cNvCxnSpPr>
              <p:nvPr/>
            </p:nvCxnSpPr>
            <p:spPr>
              <a:xfrm rot="16200000" flipH="1">
                <a:off x="7899168" y="1963879"/>
                <a:ext cx="365763" cy="5881255"/>
              </a:xfrm>
              <a:prstGeom prst="bentConnector3">
                <a:avLst>
                  <a:gd name="adj1" fmla="val 162499"/>
                </a:avLst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o 29"/>
            <p:cNvGrpSpPr/>
            <p:nvPr/>
          </p:nvGrpSpPr>
          <p:grpSpPr>
            <a:xfrm>
              <a:off x="4078263" y="732093"/>
              <a:ext cx="4801985" cy="2701117"/>
              <a:chOff x="0" y="0"/>
              <a:chExt cx="12192000" cy="6858000"/>
            </a:xfrm>
          </p:grpSpPr>
          <p:sp>
            <p:nvSpPr>
              <p:cNvPr id="33" name="Elipse 32"/>
              <p:cNvSpPr/>
              <p:nvPr/>
            </p:nvSpPr>
            <p:spPr>
              <a:xfrm>
                <a:off x="3029989" y="1986742"/>
                <a:ext cx="980901" cy="980901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Rectángulo 33"/>
              <p:cNvSpPr/>
              <p:nvPr/>
            </p:nvSpPr>
            <p:spPr>
              <a:xfrm>
                <a:off x="12469" y="0"/>
                <a:ext cx="12179531" cy="177061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0" y="5087389"/>
                <a:ext cx="12179531" cy="177061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8" name="Marco 37"/>
              <p:cNvSpPr/>
              <p:nvPr/>
            </p:nvSpPr>
            <p:spPr>
              <a:xfrm>
                <a:off x="10706793" y="1770611"/>
                <a:ext cx="631767" cy="3316778"/>
              </a:xfrm>
              <a:prstGeom prst="frame">
                <a:avLst>
                  <a:gd name="adj1" fmla="val 1776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ángulo 38"/>
              <p:cNvSpPr/>
              <p:nvPr/>
            </p:nvSpPr>
            <p:spPr>
              <a:xfrm>
                <a:off x="5411585" y="3483032"/>
                <a:ext cx="1862051" cy="1604357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0" name="Forma en L 39"/>
              <p:cNvSpPr/>
              <p:nvPr/>
            </p:nvSpPr>
            <p:spPr>
              <a:xfrm>
                <a:off x="5902035" y="3790604"/>
                <a:ext cx="881149" cy="881149"/>
              </a:xfrm>
              <a:prstGeom prst="corner">
                <a:avLst>
                  <a:gd name="adj1" fmla="val 28302"/>
                  <a:gd name="adj2" fmla="val 2452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41" name="Conector angular 40"/>
              <p:cNvCxnSpPr>
                <a:stCxn id="33" idx="0"/>
                <a:endCxn id="38" idx="0"/>
              </p:cNvCxnSpPr>
              <p:nvPr/>
            </p:nvCxnSpPr>
            <p:spPr>
              <a:xfrm rot="5400000" flipH="1" flipV="1">
                <a:off x="7163493" y="-1872441"/>
                <a:ext cx="216131" cy="7502237"/>
              </a:xfrm>
              <a:prstGeom prst="bentConnector3">
                <a:avLst>
                  <a:gd name="adj1" fmla="val 205769"/>
                </a:avLst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2" name="Conector angular 41"/>
              <p:cNvCxnSpPr>
                <a:stCxn id="40" idx="1"/>
                <a:endCxn id="38" idx="2"/>
              </p:cNvCxnSpPr>
              <p:nvPr/>
            </p:nvCxnSpPr>
            <p:spPr>
              <a:xfrm rot="16200000" flipH="1">
                <a:off x="8474825" y="2539537"/>
                <a:ext cx="415636" cy="4680067"/>
              </a:xfrm>
              <a:prstGeom prst="bentConnector3">
                <a:avLst>
                  <a:gd name="adj1" fmla="val 155000"/>
                </a:avLst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upo 42"/>
            <p:cNvGrpSpPr/>
            <p:nvPr/>
          </p:nvGrpSpPr>
          <p:grpSpPr>
            <a:xfrm>
              <a:off x="8898925" y="732091"/>
              <a:ext cx="4334631" cy="2701117"/>
              <a:chOff x="0" y="0"/>
              <a:chExt cx="12192000" cy="6858000"/>
            </a:xfrm>
          </p:grpSpPr>
          <p:sp>
            <p:nvSpPr>
              <p:cNvPr id="44" name="Rectángulo 43"/>
              <p:cNvSpPr/>
              <p:nvPr/>
            </p:nvSpPr>
            <p:spPr>
              <a:xfrm>
                <a:off x="5094144" y="1045887"/>
                <a:ext cx="1817901" cy="118683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60" name="Elipse 59"/>
                <p:cNvSpPr/>
                <p:nvPr/>
              </p:nvSpPr>
              <p:spPr>
                <a:xfrm>
                  <a:off x="1658389" y="1100917"/>
                  <a:ext cx="980901" cy="980901"/>
                </a:xfrm>
                <a:prstGeom prst="ellipse">
                  <a:avLst/>
                </a:prstGeom>
                <a:solidFill>
                  <a:schemeClr val="accent6"/>
                </a:solidFill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12469" y="0"/>
                  <a:ext cx="12179531" cy="92271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2" name="Rectángulo 61"/>
                <p:cNvSpPr/>
                <p:nvPr/>
              </p:nvSpPr>
              <p:spPr>
                <a:xfrm>
                  <a:off x="0" y="5935285"/>
                  <a:ext cx="12179531" cy="92271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3" name="Rectángulo 62"/>
                <p:cNvSpPr/>
                <p:nvPr/>
              </p:nvSpPr>
              <p:spPr>
                <a:xfrm>
                  <a:off x="11460480" y="2909455"/>
                  <a:ext cx="706582" cy="19119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4" name="Rectángulo 63"/>
                <p:cNvSpPr/>
                <p:nvPr/>
              </p:nvSpPr>
              <p:spPr>
                <a:xfrm>
                  <a:off x="11472949" y="3757351"/>
                  <a:ext cx="706582" cy="19119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5" name="Marco 64"/>
                <p:cNvSpPr/>
                <p:nvPr/>
              </p:nvSpPr>
              <p:spPr>
                <a:xfrm>
                  <a:off x="10706793" y="1770611"/>
                  <a:ext cx="631767" cy="3316778"/>
                </a:xfrm>
                <a:prstGeom prst="frame">
                  <a:avLst>
                    <a:gd name="adj1" fmla="val 1776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ángulo 65"/>
                <p:cNvSpPr/>
                <p:nvPr/>
              </p:nvSpPr>
              <p:spPr>
                <a:xfrm>
                  <a:off x="3125066" y="4400721"/>
                  <a:ext cx="1551710" cy="1534564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7" name="Forma en L 66"/>
                <p:cNvSpPr/>
                <p:nvPr/>
              </p:nvSpPr>
              <p:spPr>
                <a:xfrm>
                  <a:off x="3538279" y="4725785"/>
                  <a:ext cx="725284" cy="723208"/>
                </a:xfrm>
                <a:prstGeom prst="corner">
                  <a:avLst>
                    <a:gd name="adj1" fmla="val 28302"/>
                    <a:gd name="adj2" fmla="val 24528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46" name="Igual que 45"/>
              <p:cNvSpPr/>
              <p:nvPr/>
            </p:nvSpPr>
            <p:spPr>
              <a:xfrm rot="16200000">
                <a:off x="4375707" y="1272093"/>
                <a:ext cx="867230" cy="656618"/>
              </a:xfrm>
              <a:prstGeom prst="mathEqual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Igual que 46"/>
              <p:cNvSpPr/>
              <p:nvPr/>
            </p:nvSpPr>
            <p:spPr>
              <a:xfrm rot="16200000">
                <a:off x="5087129" y="4625426"/>
                <a:ext cx="1323975" cy="923925"/>
              </a:xfrm>
              <a:prstGeom prst="mathEqual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Igual que 47"/>
              <p:cNvSpPr/>
              <p:nvPr/>
            </p:nvSpPr>
            <p:spPr>
              <a:xfrm rot="16200000">
                <a:off x="5730595" y="4625426"/>
                <a:ext cx="1323975" cy="923925"/>
              </a:xfrm>
              <a:prstGeom prst="mathEqual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ángulo 48"/>
              <p:cNvSpPr/>
              <p:nvPr/>
            </p:nvSpPr>
            <p:spPr>
              <a:xfrm>
                <a:off x="6820001" y="4388381"/>
                <a:ext cx="1551710" cy="153456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0" name="Forma en L 49"/>
              <p:cNvSpPr/>
              <p:nvPr/>
            </p:nvSpPr>
            <p:spPr>
              <a:xfrm>
                <a:off x="7233214" y="4713445"/>
                <a:ext cx="725284" cy="723208"/>
              </a:xfrm>
              <a:prstGeom prst="corner">
                <a:avLst>
                  <a:gd name="adj1" fmla="val 28302"/>
                  <a:gd name="adj2" fmla="val 2452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1" name="Llamada de flecha hacia arriba 50"/>
              <p:cNvSpPr/>
              <p:nvPr/>
            </p:nvSpPr>
            <p:spPr>
              <a:xfrm>
                <a:off x="2740429" y="567755"/>
                <a:ext cx="1762126" cy="1557816"/>
              </a:xfrm>
              <a:prstGeom prst="upArrowCallout">
                <a:avLst>
                  <a:gd name="adj1" fmla="val 25000"/>
                  <a:gd name="adj2" fmla="val 23378"/>
                  <a:gd name="adj3" fmla="val 25000"/>
                  <a:gd name="adj4" fmla="val 678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52" name="Conector angular 51"/>
              <p:cNvCxnSpPr>
                <a:stCxn id="60" idx="4"/>
                <a:endCxn id="47" idx="0"/>
              </p:cNvCxnSpPr>
              <p:nvPr/>
            </p:nvCxnSpPr>
            <p:spPr>
              <a:xfrm rot="16200000" flipH="1">
                <a:off x="2607950" y="1622708"/>
                <a:ext cx="2519076" cy="3437296"/>
              </a:xfrm>
              <a:prstGeom prst="bentConnector3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3" name="Conector angular 52"/>
              <p:cNvCxnSpPr>
                <a:stCxn id="51" idx="0"/>
                <a:endCxn id="50" idx="3"/>
              </p:cNvCxnSpPr>
              <p:nvPr/>
            </p:nvCxnSpPr>
            <p:spPr>
              <a:xfrm rot="16200000" flipH="1">
                <a:off x="3398855" y="790392"/>
                <a:ext cx="4145690" cy="3700416"/>
              </a:xfrm>
              <a:prstGeom prst="bentConnector3">
                <a:avLst>
                  <a:gd name="adj1" fmla="val -5514"/>
                </a:avLst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4" name="Pentágono 53"/>
              <p:cNvSpPr/>
              <p:nvPr/>
            </p:nvSpPr>
            <p:spPr>
              <a:xfrm>
                <a:off x="8278056" y="4455319"/>
                <a:ext cx="657225" cy="1402556"/>
              </a:xfrm>
              <a:prstGeom prst="homePlate">
                <a:avLst>
                  <a:gd name="adj" fmla="val 31159"/>
                </a:avLst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5" name="Forma en L 54"/>
              <p:cNvSpPr/>
              <p:nvPr/>
            </p:nvSpPr>
            <p:spPr>
              <a:xfrm>
                <a:off x="5889139" y="1234008"/>
                <a:ext cx="384929" cy="586912"/>
              </a:xfrm>
              <a:prstGeom prst="corner">
                <a:avLst>
                  <a:gd name="adj1" fmla="val 50000"/>
                  <a:gd name="adj2" fmla="val 22595"/>
                </a:avLst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56" name="Conector angular 55"/>
              <p:cNvCxnSpPr>
                <a:stCxn id="55" idx="0"/>
                <a:endCxn id="65" idx="0"/>
              </p:cNvCxnSpPr>
              <p:nvPr/>
            </p:nvCxnSpPr>
            <p:spPr>
              <a:xfrm>
                <a:off x="6274067" y="1734055"/>
                <a:ext cx="4748610" cy="36557"/>
              </a:xfrm>
              <a:prstGeom prst="bentConnector2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7" name="Igual que 56"/>
              <p:cNvSpPr/>
              <p:nvPr/>
            </p:nvSpPr>
            <p:spPr>
              <a:xfrm rot="16200000">
                <a:off x="4404475" y="4613086"/>
                <a:ext cx="1323975" cy="923925"/>
              </a:xfrm>
              <a:prstGeom prst="mathEqual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1" name="Rectángulo 70"/>
          <p:cNvSpPr/>
          <p:nvPr/>
        </p:nvSpPr>
        <p:spPr>
          <a:xfrm>
            <a:off x="2630557" y="580204"/>
            <a:ext cx="16065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Controls</a:t>
            </a:r>
            <a:endParaRPr lang="es-E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791021" y="4846552"/>
            <a:ext cx="31710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Game mechanic</a:t>
            </a:r>
            <a:endParaRPr lang="es-E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8651462" y="667548"/>
            <a:ext cx="22156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Chalenge 1</a:t>
            </a:r>
            <a:endParaRPr lang="es-E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75" name="Conector angular 74"/>
          <p:cNvCxnSpPr>
            <a:stCxn id="22" idx="0"/>
            <a:endCxn id="71" idx="2"/>
          </p:cNvCxnSpPr>
          <p:nvPr/>
        </p:nvCxnSpPr>
        <p:spPr>
          <a:xfrm rot="5400000" flipH="1" flipV="1">
            <a:off x="2305018" y="797088"/>
            <a:ext cx="822468" cy="1435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35" idx="2"/>
            <a:endCxn id="72" idx="0"/>
          </p:cNvCxnSpPr>
          <p:nvPr/>
        </p:nvCxnSpPr>
        <p:spPr>
          <a:xfrm rot="16200000" flipH="1">
            <a:off x="5942958" y="4412958"/>
            <a:ext cx="439652" cy="427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3" idx="2"/>
            <a:endCxn id="61" idx="0"/>
          </p:cNvCxnSpPr>
          <p:nvPr/>
        </p:nvCxnSpPr>
        <p:spPr>
          <a:xfrm rot="16200000" flipH="1">
            <a:off x="9595341" y="1354725"/>
            <a:ext cx="735123" cy="407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5657429" y="3436459"/>
            <a:ext cx="28565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es-ES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9103707" y="3793317"/>
            <a:ext cx="28565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es-ES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10340832" y="3806030"/>
            <a:ext cx="28565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es-ES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9785980" y="2461485"/>
            <a:ext cx="28565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es-ES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9223253" y="2095317"/>
            <a:ext cx="27122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es-E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073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" name="Rectángulo 44"/>
            <p:cNvSpPr/>
            <p:nvPr/>
          </p:nvSpPr>
          <p:spPr>
            <a:xfrm>
              <a:off x="5094144" y="1045887"/>
              <a:ext cx="1817901" cy="118683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/>
              <p:cNvSpPr/>
              <p:nvPr/>
            </p:nvSpPr>
            <p:spPr>
              <a:xfrm>
                <a:off x="0" y="2909455"/>
                <a:ext cx="706582" cy="1911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" name="Rectángulo 4"/>
              <p:cNvSpPr/>
              <p:nvPr/>
            </p:nvSpPr>
            <p:spPr>
              <a:xfrm>
                <a:off x="12469" y="3757351"/>
                <a:ext cx="706582" cy="1911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658389" y="1100917"/>
                <a:ext cx="980901" cy="980901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12469" y="0"/>
                <a:ext cx="12179531" cy="92271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0" y="5935285"/>
                <a:ext cx="12179531" cy="92271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11460480" y="2909455"/>
                <a:ext cx="706582" cy="1911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2" name="Rectángulo 11"/>
              <p:cNvSpPr/>
              <p:nvPr/>
            </p:nvSpPr>
            <p:spPr>
              <a:xfrm>
                <a:off x="11472949" y="3757351"/>
                <a:ext cx="706582" cy="1911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4" name="Marco 13"/>
              <p:cNvSpPr/>
              <p:nvPr/>
            </p:nvSpPr>
            <p:spPr>
              <a:xfrm>
                <a:off x="10706793" y="1770611"/>
                <a:ext cx="631767" cy="3316778"/>
              </a:xfrm>
              <a:prstGeom prst="frame">
                <a:avLst>
                  <a:gd name="adj1" fmla="val 1776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3125066" y="4400721"/>
                <a:ext cx="1551710" cy="153456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" name="Forma en L 18"/>
              <p:cNvSpPr/>
              <p:nvPr/>
            </p:nvSpPr>
            <p:spPr>
              <a:xfrm>
                <a:off x="3538279" y="4725785"/>
                <a:ext cx="725284" cy="723208"/>
              </a:xfrm>
              <a:prstGeom prst="corner">
                <a:avLst>
                  <a:gd name="adj1" fmla="val 28302"/>
                  <a:gd name="adj2" fmla="val 2452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26" name="Igual que 25"/>
            <p:cNvSpPr/>
            <p:nvPr/>
          </p:nvSpPr>
          <p:spPr>
            <a:xfrm rot="16200000">
              <a:off x="4375707" y="1272093"/>
              <a:ext cx="867230" cy="656618"/>
            </a:xfrm>
            <a:prstGeom prst="mathEqual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27" name="Igual que 26"/>
            <p:cNvSpPr/>
            <p:nvPr/>
          </p:nvSpPr>
          <p:spPr>
            <a:xfrm rot="16200000">
              <a:off x="5087129" y="4625426"/>
              <a:ext cx="1323975" cy="923925"/>
            </a:xfrm>
            <a:prstGeom prst="mathEqual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28" name="Igual que 27"/>
            <p:cNvSpPr/>
            <p:nvPr/>
          </p:nvSpPr>
          <p:spPr>
            <a:xfrm rot="16200000">
              <a:off x="5730595" y="4625426"/>
              <a:ext cx="1323975" cy="923925"/>
            </a:xfrm>
            <a:prstGeom prst="mathEqual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6820001" y="4388381"/>
              <a:ext cx="1551710" cy="153456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" name="Forma en L 29"/>
            <p:cNvSpPr/>
            <p:nvPr/>
          </p:nvSpPr>
          <p:spPr>
            <a:xfrm>
              <a:off x="7233214" y="4713445"/>
              <a:ext cx="725284" cy="723208"/>
            </a:xfrm>
            <a:prstGeom prst="corner">
              <a:avLst>
                <a:gd name="adj1" fmla="val 28302"/>
                <a:gd name="adj2" fmla="val 2452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1" name="Llamada de flecha hacia arriba 30"/>
            <p:cNvSpPr/>
            <p:nvPr/>
          </p:nvSpPr>
          <p:spPr>
            <a:xfrm>
              <a:off x="2740429" y="567755"/>
              <a:ext cx="1762126" cy="1557816"/>
            </a:xfrm>
            <a:prstGeom prst="upArrowCallout">
              <a:avLst>
                <a:gd name="adj1" fmla="val 25000"/>
                <a:gd name="adj2" fmla="val 23378"/>
                <a:gd name="adj3" fmla="val 25000"/>
                <a:gd name="adj4" fmla="val 678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3" name="Conector angular 32"/>
            <p:cNvCxnSpPr>
              <a:stCxn id="6" idx="4"/>
              <a:endCxn id="27" idx="0"/>
            </p:cNvCxnSpPr>
            <p:nvPr/>
          </p:nvCxnSpPr>
          <p:spPr>
            <a:xfrm rot="16200000" flipH="1">
              <a:off x="2607950" y="1622708"/>
              <a:ext cx="2519076" cy="3437296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Conector angular 36"/>
            <p:cNvCxnSpPr>
              <a:stCxn id="31" idx="0"/>
              <a:endCxn id="30" idx="3"/>
            </p:cNvCxnSpPr>
            <p:nvPr/>
          </p:nvCxnSpPr>
          <p:spPr>
            <a:xfrm rot="16200000" flipH="1">
              <a:off x="3398855" y="790392"/>
              <a:ext cx="4145690" cy="3700416"/>
            </a:xfrm>
            <a:prstGeom prst="bentConnector3">
              <a:avLst>
                <a:gd name="adj1" fmla="val -5514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Pentágono 38"/>
            <p:cNvSpPr/>
            <p:nvPr/>
          </p:nvSpPr>
          <p:spPr>
            <a:xfrm>
              <a:off x="8278056" y="4455319"/>
              <a:ext cx="657225" cy="1402556"/>
            </a:xfrm>
            <a:prstGeom prst="homePlate">
              <a:avLst>
                <a:gd name="adj" fmla="val 31159"/>
              </a:avLst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0" name="Forma en L 39"/>
            <p:cNvSpPr/>
            <p:nvPr/>
          </p:nvSpPr>
          <p:spPr>
            <a:xfrm>
              <a:off x="5889135" y="1234008"/>
              <a:ext cx="733425" cy="586912"/>
            </a:xfrm>
            <a:prstGeom prst="corne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42" name="Conector angular 41"/>
            <p:cNvCxnSpPr>
              <a:stCxn id="40" idx="0"/>
              <a:endCxn id="14" idx="0"/>
            </p:cNvCxnSpPr>
            <p:nvPr/>
          </p:nvCxnSpPr>
          <p:spPr>
            <a:xfrm>
              <a:off x="6622560" y="1674192"/>
              <a:ext cx="4400117" cy="96419"/>
            </a:xfrm>
            <a:prstGeom prst="bentConnector2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Igual que 46"/>
            <p:cNvSpPr/>
            <p:nvPr/>
          </p:nvSpPr>
          <p:spPr>
            <a:xfrm rot="16200000">
              <a:off x="4404475" y="4613086"/>
              <a:ext cx="1323975" cy="923925"/>
            </a:xfrm>
            <a:prstGeom prst="mathEqual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027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42</TotalTime>
  <Words>35</Words>
  <Application>Microsoft Office PowerPoint</Application>
  <PresentationFormat>Panorámica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Malla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 ADOLFO MOLANO CUBILLOS</dc:creator>
  <cp:lastModifiedBy>ALBERT ADOLFO MOLANO CUBILLOS</cp:lastModifiedBy>
  <cp:revision>5</cp:revision>
  <dcterms:created xsi:type="dcterms:W3CDTF">2018-03-08T20:26:32Z</dcterms:created>
  <dcterms:modified xsi:type="dcterms:W3CDTF">2018-03-08T21:08:58Z</dcterms:modified>
</cp:coreProperties>
</file>