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31840" y="1124744"/>
            <a:ext cx="6172200" cy="1894362"/>
          </a:xfrm>
        </p:spPr>
        <p:txBody>
          <a:bodyPr>
            <a:normAutofit/>
          </a:bodyPr>
          <a:lstStyle/>
          <a:p>
            <a:r>
              <a:rPr lang="zh-TW" altLang="en-US" sz="5400" b="0" dirty="0">
                <a:latin typeface="微軟正黑體" pitchFamily="34" charset="-120"/>
                <a:ea typeface="微軟正黑體" pitchFamily="34" charset="-120"/>
              </a:rPr>
              <a:t>記憶圖像遊戲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5652120" y="3212976"/>
            <a:ext cx="2376264" cy="1440160"/>
          </a:xfrm>
        </p:spPr>
        <p:txBody>
          <a:bodyPr>
            <a:normAutofit/>
          </a:bodyPr>
          <a:lstStyle/>
          <a:p>
            <a:r>
              <a:rPr lang="en-US" altLang="zh-TW" b="0" dirty="0" smtClean="0">
                <a:latin typeface="微軟正黑體" pitchFamily="34" charset="-120"/>
                <a:ea typeface="微軟正黑體" pitchFamily="34" charset="-120"/>
              </a:rPr>
              <a:t>1043322</a:t>
            </a:r>
            <a:r>
              <a:rPr lang="zh-TW" altLang="en-US" b="0" dirty="0" smtClean="0">
                <a:latin typeface="微軟正黑體" pitchFamily="34" charset="-120"/>
                <a:ea typeface="微軟正黑體" pitchFamily="34" charset="-120"/>
              </a:rPr>
              <a:t>林軒正</a:t>
            </a:r>
            <a:endParaRPr lang="en-US" altLang="zh-TW" b="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0" dirty="0" smtClean="0">
                <a:latin typeface="微軟正黑體" pitchFamily="34" charset="-120"/>
                <a:ea typeface="微軟正黑體" pitchFamily="34" charset="-120"/>
              </a:rPr>
              <a:t>1043325</a:t>
            </a:r>
            <a:r>
              <a:rPr lang="zh-TW" altLang="en-US" b="0" dirty="0" smtClean="0">
                <a:latin typeface="微軟正黑體" pitchFamily="34" charset="-120"/>
                <a:ea typeface="微軟正黑體" pitchFamily="34" charset="-120"/>
              </a:rPr>
              <a:t>林建豐</a:t>
            </a:r>
            <a:endParaRPr lang="en-US" altLang="zh-TW" b="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0" dirty="0" smtClean="0">
                <a:latin typeface="微軟正黑體" pitchFamily="34" charset="-120"/>
                <a:ea typeface="微軟正黑體" pitchFamily="34" charset="-120"/>
              </a:rPr>
              <a:t>1043345</a:t>
            </a:r>
            <a:r>
              <a:rPr lang="zh-TW" altLang="en-US" b="0" dirty="0">
                <a:latin typeface="微軟正黑體" pitchFamily="34" charset="-120"/>
                <a:ea typeface="微軟正黑體" pitchFamily="34" charset="-120"/>
              </a:rPr>
              <a:t>劉庭佑</a:t>
            </a:r>
            <a:endParaRPr lang="zh-TW" altLang="en-US" b="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9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3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4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41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41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13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壁窗</vt:lpstr>
      <vt:lpstr>記憶圖像遊戲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記憶圖像遊戲</dc:title>
  <dc:creator>Randy_Lin</dc:creator>
  <cp:lastModifiedBy>Randy_Lin</cp:lastModifiedBy>
  <cp:revision>2</cp:revision>
  <dcterms:created xsi:type="dcterms:W3CDTF">2017-06-19T13:15:24Z</dcterms:created>
  <dcterms:modified xsi:type="dcterms:W3CDTF">2017-06-19T13:35:11Z</dcterms:modified>
</cp:coreProperties>
</file>