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r</a:t>
            </a:r>
            <a:r>
              <a:rPr dirty="0" sz="2400" lang="en-US"/>
              <a:t>a</a:t>
            </a:r>
            <a:r>
              <a:rPr dirty="0" sz="2400" lang="en-US"/>
              <a:t>b</a:t>
            </a:r>
            <a:r>
              <a:rPr dirty="0" sz="2400" lang="en-US"/>
              <a:t>h</a:t>
            </a:r>
            <a:r>
              <a:rPr dirty="0" sz="2400" lang="en-US"/>
              <a:t>u</a:t>
            </a:r>
            <a:r>
              <a:rPr dirty="0" sz="2400" lang="en-US"/>
              <a:t> </a:t>
            </a:r>
            <a:r>
              <a:rPr dirty="0" sz="2400" lang="en-US"/>
              <a:t>v</a:t>
            </a:r>
            <a:r>
              <a:rPr dirty="0" sz="2400" lang="en-US"/>
              <a:t> </a:t>
            </a:r>
            <a:endParaRPr dirty="0" sz="2400" lang="en-US"/>
          </a:p>
          <a:p>
            <a:r>
              <a:rPr dirty="0" sz="2400" lang="en-US"/>
              <a:t>REGISTER NO: 312</a:t>
            </a:r>
            <a:r>
              <a:rPr dirty="0" sz="2400" lang="en-US"/>
              <a:t>2</a:t>
            </a:r>
            <a:r>
              <a:rPr dirty="0" sz="2400" lang="en-US"/>
              <a:t>0</a:t>
            </a:r>
            <a:r>
              <a:rPr dirty="0" sz="2400" lang="en-US"/>
              <a:t>4</a:t>
            </a:r>
            <a:r>
              <a:rPr dirty="0" sz="2400" lang="en-US"/>
              <a:t>9</a:t>
            </a:r>
            <a:r>
              <a:rPr dirty="0" sz="2400" lang="en-US"/>
              <a:t>2</a:t>
            </a:r>
            <a:r>
              <a:rPr dirty="0" sz="2400" lang="en-US"/>
              <a:t>1</a:t>
            </a:r>
            <a:endParaRPr dirty="0" sz="2400" lang="en-US"/>
          </a:p>
          <a:p>
            <a:r>
              <a:rPr dirty="0" sz="2400" lang="en-US"/>
              <a:t>asunm219unm219ncas2225cc11239</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ce8bd4bd695c4c6eafb886ceed14aeae</vt:lpwstr>
  </property>
</Properties>
</file>