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6" r:id="rId3"/>
    <p:sldId id="277" r:id="rId4"/>
    <p:sldId id="267" r:id="rId5"/>
    <p:sldId id="282" r:id="rId6"/>
    <p:sldId id="258" r:id="rId7"/>
    <p:sldId id="260" r:id="rId8"/>
    <p:sldId id="278" r:id="rId9"/>
    <p:sldId id="279" r:id="rId10"/>
    <p:sldId id="262" r:id="rId11"/>
    <p:sldId id="272" r:id="rId12"/>
    <p:sldId id="271" r:id="rId13"/>
    <p:sldId id="263" r:id="rId14"/>
    <p:sldId id="264" r:id="rId15"/>
    <p:sldId id="268" r:id="rId16"/>
    <p:sldId id="269" r:id="rId17"/>
    <p:sldId id="270" r:id="rId18"/>
    <p:sldId id="280" r:id="rId19"/>
    <p:sldId id="273" r:id="rId20"/>
    <p:sldId id="281" r:id="rId21"/>
    <p:sldId id="2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1A1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E554C-0A2A-4095-850E-BBC054E9ABF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4E43C-2FF5-402C-B69E-76638C78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04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4AF0-EAD4-4188-A807-CBBE807772D2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2983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D52F-4186-45FC-BBA5-8F0468F15A3E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3643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5541-00ED-46D1-B848-EFBB9B1BFF96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3623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8E70-C6E9-4BE7-9BA6-8F185DB6B12A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3456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1580-C3AF-4122-8CA8-FB48F3DCBAE5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2652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095-B0F5-45F4-8616-D7224342AAAF}" type="datetime1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496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02E5-A037-43A3-843E-2A0ABCEA6C08}" type="datetime1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2222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FB06-3536-4999-99A8-4BA6B522180E}" type="datetime1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5571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AB16-D80E-4FB2-A566-685F4FD91C03}" type="datetime1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3109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1892-3F96-4337-8406-1AC16D0FE995}" type="datetime1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9498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7E9E-BBA5-48B5-9B90-CB9BC900B234}" type="datetime1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1415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98FC-3852-4CC5-B429-18333C8A115D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5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8546" y="2382326"/>
            <a:ext cx="8134907" cy="2093348"/>
          </a:xfrm>
        </p:spPr>
        <p:txBody>
          <a:bodyPr>
            <a:noAutofit/>
          </a:bodyPr>
          <a:lstStyle/>
          <a:p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Đô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̀ </a:t>
            </a:r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án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 </a:t>
            </a:r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lập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 </a:t>
            </a:r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trình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 web</a:t>
            </a:r>
            <a:br>
              <a:rPr lang="en-US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</a:br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Ứng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 </a:t>
            </a:r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dụng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 web </a:t>
            </a:r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nghe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 </a:t>
            </a:r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nhạc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 Spotify Clone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GUIFont" panose="020B0502040204020203" pitchFamily="34" charset="0"/>
              <a:ea typeface="GUIFont" panose="020B0502040204020203" pitchFamily="34" charset="0"/>
              <a:cs typeface="GUIFon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3882" y="4896763"/>
            <a:ext cx="4304232" cy="935779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Thực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hiện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bởi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Ngô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Hồng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Quốc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Bảo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                B1805835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Đặng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Nguyễn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Phú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Nguyên       B1809371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Minus 10"/>
          <p:cNvSpPr/>
          <p:nvPr/>
        </p:nvSpPr>
        <p:spPr>
          <a:xfrm flipV="1">
            <a:off x="3611273" y="4665513"/>
            <a:ext cx="4969451" cy="45719"/>
          </a:xfrm>
          <a:prstGeom prst="mathMinus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76232" y="6548228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21834E-554C-4025-B050-7DD10DCA443F}"/>
              </a:ext>
            </a:extLst>
          </p:cNvPr>
          <p:cNvGrpSpPr/>
          <p:nvPr/>
        </p:nvGrpSpPr>
        <p:grpSpPr>
          <a:xfrm>
            <a:off x="0" y="0"/>
            <a:ext cx="12192000" cy="1375873"/>
            <a:chOff x="0" y="0"/>
            <a:chExt cx="12192000" cy="137587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857BB8E-5EBB-44A2-BE2D-1D3D6E9B505D}"/>
                </a:ext>
              </a:extLst>
            </p:cNvPr>
            <p:cNvSpPr/>
            <p:nvPr/>
          </p:nvSpPr>
          <p:spPr>
            <a:xfrm>
              <a:off x="0" y="0"/>
              <a:ext cx="12192000" cy="137587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5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C91C12E9-FF68-451E-BF2A-5AFB6DCEB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66" y="123913"/>
              <a:ext cx="1128045" cy="1128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B347C782-B21F-4EE4-B560-C3A622A4943D}"/>
                </a:ext>
              </a:extLst>
            </p:cNvPr>
            <p:cNvSpPr txBox="1">
              <a:spLocks/>
            </p:cNvSpPr>
            <p:nvPr/>
          </p:nvSpPr>
          <p:spPr>
            <a:xfrm>
              <a:off x="1965536" y="463957"/>
              <a:ext cx="9623174" cy="44795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spc="-1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KHOA CÔNG NGHỆ THÔNG TIN &amp; TRUYỀN THÔNG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9691119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4.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10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34266BB-E385-4541-BB38-297B2B09D775}"/>
              </a:ext>
            </a:extLst>
          </p:cNvPr>
          <p:cNvSpPr txBox="1"/>
          <p:nvPr/>
        </p:nvSpPr>
        <p:spPr>
          <a:xfrm>
            <a:off x="5369344" y="5943593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Trang </a:t>
            </a:r>
            <a:r>
              <a:rPr lang="en-US" sz="2000" dirty="0" err="1"/>
              <a:t>chủ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A885B7-7FC6-4C8D-9883-0AF06BF05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720" y="801056"/>
            <a:ext cx="10502728" cy="50794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772B53-B3D9-4980-AA7D-28602211CA87}"/>
              </a:ext>
            </a:extLst>
          </p:cNvPr>
          <p:cNvSpPr/>
          <p:nvPr/>
        </p:nvSpPr>
        <p:spPr>
          <a:xfrm>
            <a:off x="4694548" y="5137608"/>
            <a:ext cx="3912124" cy="742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DD8BE-1206-40DC-93D9-B425C37C2092}"/>
              </a:ext>
            </a:extLst>
          </p:cNvPr>
          <p:cNvSpPr txBox="1"/>
          <p:nvPr/>
        </p:nvSpPr>
        <p:spPr>
          <a:xfrm>
            <a:off x="6808717" y="4519711"/>
            <a:ext cx="209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Phát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chuyển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hát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C867E-E0D8-4084-8EBF-01888A3AF672}"/>
              </a:ext>
            </a:extLst>
          </p:cNvPr>
          <p:cNvSpPr/>
          <p:nvPr/>
        </p:nvSpPr>
        <p:spPr>
          <a:xfrm>
            <a:off x="9341962" y="3610778"/>
            <a:ext cx="2619485" cy="15268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70F93E-D572-4036-8196-62F6DDFD8A07}"/>
              </a:ext>
            </a:extLst>
          </p:cNvPr>
          <p:cNvSpPr txBox="1"/>
          <p:nvPr/>
        </p:nvSpPr>
        <p:spPr>
          <a:xfrm>
            <a:off x="9605329" y="2699003"/>
            <a:ext cx="2092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đang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được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trong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hàng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đợi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3F238B-18E7-4756-979B-86B31368C54B}"/>
              </a:ext>
            </a:extLst>
          </p:cNvPr>
          <p:cNvSpPr/>
          <p:nvPr/>
        </p:nvSpPr>
        <p:spPr>
          <a:xfrm>
            <a:off x="1468146" y="1664213"/>
            <a:ext cx="1897223" cy="15268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C61BFD-9687-4216-AD57-B29789BDCFEE}"/>
              </a:ext>
            </a:extLst>
          </p:cNvPr>
          <p:cNvSpPr txBox="1"/>
          <p:nvPr/>
        </p:nvSpPr>
        <p:spPr>
          <a:xfrm>
            <a:off x="1370382" y="1294881"/>
            <a:ext cx="209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Chuyển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trang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1107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  <p:bldP spid="15" grpId="0" animBg="1"/>
      <p:bldP spid="15" grpId="1" animBg="1"/>
      <p:bldP spid="16" grpId="0"/>
      <p:bldP spid="16" grpId="1"/>
      <p:bldP spid="17" grpId="0" animBg="1"/>
      <p:bldP spid="17" grpId="1" animBg="1"/>
      <p:bldP spid="18" grpId="0"/>
      <p:bldP spid="1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4.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4F0DAB5-ACF0-424E-A159-071632E31E1A}"/>
              </a:ext>
            </a:extLst>
          </p:cNvPr>
          <p:cNvSpPr txBox="1"/>
          <p:nvPr/>
        </p:nvSpPr>
        <p:spPr>
          <a:xfrm>
            <a:off x="5481918" y="607726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Trang </a:t>
            </a:r>
            <a:r>
              <a:rPr lang="en-US" sz="2000" dirty="0" err="1"/>
              <a:t>tìm</a:t>
            </a:r>
            <a:r>
              <a:rPr lang="en-US" sz="2000" dirty="0"/>
              <a:t> </a:t>
            </a:r>
            <a:r>
              <a:rPr lang="en-US" sz="2000" dirty="0" err="1"/>
              <a:t>kiếm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BA2AB-156E-479F-950C-D93FD7E77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800" y="801056"/>
            <a:ext cx="10630567" cy="52211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37D1361-FF63-47BA-9BED-9A532F99C2E1}"/>
              </a:ext>
            </a:extLst>
          </p:cNvPr>
          <p:cNvSpPr/>
          <p:nvPr/>
        </p:nvSpPr>
        <p:spPr>
          <a:xfrm>
            <a:off x="3476515" y="835786"/>
            <a:ext cx="4262891" cy="5036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063944-F17F-44E8-95E1-CB5A6185F231}"/>
              </a:ext>
            </a:extLst>
          </p:cNvPr>
          <p:cNvSpPr txBox="1"/>
          <p:nvPr/>
        </p:nvSpPr>
        <p:spPr>
          <a:xfrm>
            <a:off x="7728371" y="764447"/>
            <a:ext cx="209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Tìm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kiếm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theo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tên</a:t>
            </a:r>
            <a:r>
              <a:rPr lang="en-US" dirty="0">
                <a:solidFill>
                  <a:srgbClr val="FF0000"/>
                </a:solidFill>
              </a:rPr>
              <a:t> ca </a:t>
            </a:r>
            <a:r>
              <a:rPr lang="en-US" dirty="0" err="1">
                <a:solidFill>
                  <a:srgbClr val="FF0000"/>
                </a:solidFill>
              </a:rPr>
              <a:t>sĩ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hát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274980-A2B5-4586-956B-DB8903694C04}"/>
              </a:ext>
            </a:extLst>
          </p:cNvPr>
          <p:cNvSpPr/>
          <p:nvPr/>
        </p:nvSpPr>
        <p:spPr>
          <a:xfrm>
            <a:off x="9935850" y="5413151"/>
            <a:ext cx="367645" cy="421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57C284-0193-47B4-83B1-FF041F0BF840}"/>
              </a:ext>
            </a:extLst>
          </p:cNvPr>
          <p:cNvSpPr txBox="1"/>
          <p:nvPr/>
        </p:nvSpPr>
        <p:spPr>
          <a:xfrm>
            <a:off x="9002596" y="4990508"/>
            <a:ext cx="209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Tắt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Bật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hàng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đợi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8BB53E-606E-4E79-B49B-8ACD579FC714}"/>
              </a:ext>
            </a:extLst>
          </p:cNvPr>
          <p:cNvSpPr/>
          <p:nvPr/>
        </p:nvSpPr>
        <p:spPr>
          <a:xfrm>
            <a:off x="3761297" y="5413152"/>
            <a:ext cx="367644" cy="421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A2AF7D-84D5-4124-9839-3B1D22427B12}"/>
              </a:ext>
            </a:extLst>
          </p:cNvPr>
          <p:cNvSpPr txBox="1"/>
          <p:nvPr/>
        </p:nvSpPr>
        <p:spPr>
          <a:xfrm>
            <a:off x="2106442" y="4892462"/>
            <a:ext cx="237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Thêm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trang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yêu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thích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4D9E23-0593-4C27-9622-3DE8D08A7D52}"/>
              </a:ext>
            </a:extLst>
          </p:cNvPr>
          <p:cNvSpPr/>
          <p:nvPr/>
        </p:nvSpPr>
        <p:spPr>
          <a:xfrm>
            <a:off x="4705548" y="2011648"/>
            <a:ext cx="903399" cy="137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41889C-3F49-4962-A66A-1EE3D5AB6A15}"/>
              </a:ext>
            </a:extLst>
          </p:cNvPr>
          <p:cNvSpPr txBox="1"/>
          <p:nvPr/>
        </p:nvSpPr>
        <p:spPr>
          <a:xfrm>
            <a:off x="5366817" y="1877826"/>
            <a:ext cx="23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Xem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thông</a:t>
            </a:r>
            <a:r>
              <a:rPr lang="en-US" dirty="0">
                <a:solidFill>
                  <a:srgbClr val="FF0000"/>
                </a:solidFill>
              </a:rPr>
              <a:t> tin ca </a:t>
            </a:r>
            <a:r>
              <a:rPr lang="en-US" dirty="0" err="1">
                <a:solidFill>
                  <a:srgbClr val="FF0000"/>
                </a:solidFill>
              </a:rPr>
              <a:t>sĩ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866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4.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12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4F0DAB5-ACF0-424E-A159-071632E31E1A}"/>
              </a:ext>
            </a:extLst>
          </p:cNvPr>
          <p:cNvSpPr txBox="1"/>
          <p:nvPr/>
        </p:nvSpPr>
        <p:spPr>
          <a:xfrm>
            <a:off x="5481918" y="5813652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Trang ca </a:t>
            </a:r>
            <a:r>
              <a:rPr lang="en-US" sz="2000" dirty="0" err="1"/>
              <a:t>sĩ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87603-C042-45F7-A731-66D842B79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66" y="801056"/>
            <a:ext cx="10613595" cy="50125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E1B2983-E400-461D-BEDF-5E0AF2D0A20D}"/>
              </a:ext>
            </a:extLst>
          </p:cNvPr>
          <p:cNvSpPr/>
          <p:nvPr/>
        </p:nvSpPr>
        <p:spPr>
          <a:xfrm>
            <a:off x="6684452" y="2630644"/>
            <a:ext cx="618556" cy="5209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C6E9B-6453-498D-9199-2CC3C5242D2B}"/>
              </a:ext>
            </a:extLst>
          </p:cNvPr>
          <p:cNvSpPr txBox="1"/>
          <p:nvPr/>
        </p:nvSpPr>
        <p:spPr>
          <a:xfrm>
            <a:off x="7293445" y="2489525"/>
            <a:ext cx="237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Phát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tất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ca </a:t>
            </a:r>
            <a:r>
              <a:rPr lang="en-US" dirty="0" err="1">
                <a:solidFill>
                  <a:srgbClr val="FF0000"/>
                </a:solidFill>
              </a:rPr>
              <a:t>sĩ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C62AAD-61A1-4B8A-BF9A-0957532E48BE}"/>
              </a:ext>
            </a:extLst>
          </p:cNvPr>
          <p:cNvCxnSpPr/>
          <p:nvPr/>
        </p:nvCxnSpPr>
        <p:spPr>
          <a:xfrm>
            <a:off x="7541443" y="3075418"/>
            <a:ext cx="1706252" cy="7707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BC35DC4-003A-4A8B-9F09-397448162C39}"/>
              </a:ext>
            </a:extLst>
          </p:cNvPr>
          <p:cNvSpPr/>
          <p:nvPr/>
        </p:nvSpPr>
        <p:spPr>
          <a:xfrm>
            <a:off x="9356755" y="3562350"/>
            <a:ext cx="2672305" cy="14935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97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4.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14389E8-AF3D-4E4D-8DBD-DE1795C05A13}"/>
              </a:ext>
            </a:extLst>
          </p:cNvPr>
          <p:cNvSpPr txBox="1"/>
          <p:nvPr/>
        </p:nvSpPr>
        <p:spPr>
          <a:xfrm>
            <a:off x="7956170" y="596884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Đăng ký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AE371D-61EE-4CCC-A458-F4CD62E7D91B}"/>
              </a:ext>
            </a:extLst>
          </p:cNvPr>
          <p:cNvSpPr txBox="1"/>
          <p:nvPr/>
        </p:nvSpPr>
        <p:spPr>
          <a:xfrm>
            <a:off x="3161887" y="5980634"/>
            <a:ext cx="2320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Đăng nhập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91758-4F5C-4CA7-A3CC-5CCB67142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051" y="766069"/>
            <a:ext cx="4589702" cy="52145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74591C-8589-44CA-9264-64E33A1CD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856" y="789458"/>
            <a:ext cx="4737259" cy="516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1996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4.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14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E5DBB0E-886C-449D-BE74-2CFFCCDA67B1}"/>
              </a:ext>
            </a:extLst>
          </p:cNvPr>
          <p:cNvSpPr txBox="1"/>
          <p:nvPr/>
        </p:nvSpPr>
        <p:spPr>
          <a:xfrm>
            <a:off x="5095419" y="6131912"/>
            <a:ext cx="3643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5BBD0C-13FB-403F-A8E4-919F517B1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198" y="694215"/>
            <a:ext cx="10808231" cy="539454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B2E2C99-6390-4C72-B6C1-B1BDA479160C}"/>
              </a:ext>
            </a:extLst>
          </p:cNvPr>
          <p:cNvSpPr/>
          <p:nvPr/>
        </p:nvSpPr>
        <p:spPr>
          <a:xfrm>
            <a:off x="10480040" y="1262483"/>
            <a:ext cx="1350599" cy="11352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3886AB-59B6-44FB-AF03-6A183E34FB5B}"/>
              </a:ext>
            </a:extLst>
          </p:cNvPr>
          <p:cNvSpPr/>
          <p:nvPr/>
        </p:nvSpPr>
        <p:spPr>
          <a:xfrm>
            <a:off x="11406433" y="769236"/>
            <a:ext cx="493652" cy="4091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E9455C-45BB-48CF-BEB5-9FE0260E41BE}"/>
              </a:ext>
            </a:extLst>
          </p:cNvPr>
          <p:cNvSpPr txBox="1"/>
          <p:nvPr/>
        </p:nvSpPr>
        <p:spPr>
          <a:xfrm>
            <a:off x="9049732" y="801056"/>
            <a:ext cx="2447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Quản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lý</a:t>
            </a:r>
            <a:r>
              <a:rPr lang="en-US" sz="1400" dirty="0">
                <a:solidFill>
                  <a:srgbClr val="FF0000"/>
                </a:solidFill>
              </a:rPr>
              <a:t> admin/</a:t>
            </a:r>
            <a:r>
              <a:rPr lang="en-US" sz="1400" dirty="0" err="1">
                <a:solidFill>
                  <a:srgbClr val="FF0000"/>
                </a:solidFill>
              </a:rPr>
              <a:t>người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dùng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4425A4-EF40-4481-BCF3-5BD035763EBC}"/>
              </a:ext>
            </a:extLst>
          </p:cNvPr>
          <p:cNvCxnSpPr/>
          <p:nvPr/>
        </p:nvCxnSpPr>
        <p:spPr>
          <a:xfrm flipV="1">
            <a:off x="9643681" y="2243579"/>
            <a:ext cx="942620" cy="5656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D324C2E-252C-4892-9832-F93C2A1FEA17}"/>
              </a:ext>
            </a:extLst>
          </p:cNvPr>
          <p:cNvSpPr txBox="1"/>
          <p:nvPr/>
        </p:nvSpPr>
        <p:spPr>
          <a:xfrm>
            <a:off x="8395011" y="2744614"/>
            <a:ext cx="2447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Dành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cho</a:t>
            </a:r>
            <a:r>
              <a:rPr lang="en-US" sz="1400" dirty="0">
                <a:solidFill>
                  <a:srgbClr val="FF0000"/>
                </a:solidFill>
              </a:rPr>
              <a:t> admin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0C11A8-B765-44E5-BC14-22E09F0E5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0039" y="1236441"/>
            <a:ext cx="1350600" cy="113527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7A08B6B-2D82-43C2-8DAE-9CEC20774156}"/>
              </a:ext>
            </a:extLst>
          </p:cNvPr>
          <p:cNvSpPr txBox="1"/>
          <p:nvPr/>
        </p:nvSpPr>
        <p:spPr>
          <a:xfrm>
            <a:off x="9977017" y="2375202"/>
            <a:ext cx="2447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Dành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cho</a:t>
            </a:r>
            <a:r>
              <a:rPr lang="en-US" sz="1400" dirty="0">
                <a:solidFill>
                  <a:srgbClr val="FF0000"/>
                </a:solidFill>
              </a:rPr>
              <a:t> user</a:t>
            </a:r>
          </a:p>
        </p:txBody>
      </p:sp>
    </p:spTree>
    <p:extLst>
      <p:ext uri="{BB962C8B-B14F-4D97-AF65-F5344CB8AC3E}">
        <p14:creationId xmlns:p14="http://schemas.microsoft.com/office/powerpoint/2010/main" val="3709544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5" grpId="0" animBg="1"/>
      <p:bldP spid="15" grpId="1" animBg="1"/>
      <p:bldP spid="18" grpId="0"/>
      <p:bldP spid="18" grpId="1"/>
      <p:bldP spid="19" grpId="0"/>
      <p:bldP spid="19" grpId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E39B83-584D-4283-9A54-68869352F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544" y="699179"/>
            <a:ext cx="8977079" cy="520253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4.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15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E5DBB0E-886C-449D-BE74-2CFFCCDA67B1}"/>
              </a:ext>
            </a:extLst>
          </p:cNvPr>
          <p:cNvSpPr txBox="1"/>
          <p:nvPr/>
        </p:nvSpPr>
        <p:spPr>
          <a:xfrm>
            <a:off x="5481918" y="5856889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Quản</a:t>
            </a:r>
            <a:r>
              <a:rPr lang="en-US" sz="2000" dirty="0"/>
              <a:t> </a:t>
            </a:r>
            <a:r>
              <a:rPr lang="en-US" sz="2000" dirty="0" err="1"/>
              <a:t>ly</a:t>
            </a:r>
            <a:r>
              <a:rPr lang="en-US" sz="2000" dirty="0"/>
              <a:t>́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99DC9E-7FCA-4B14-8A38-0D2E0339B212}"/>
              </a:ext>
            </a:extLst>
          </p:cNvPr>
          <p:cNvSpPr txBox="1"/>
          <p:nvPr/>
        </p:nvSpPr>
        <p:spPr>
          <a:xfrm>
            <a:off x="3766893" y="4017231"/>
            <a:ext cx="207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Quản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người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dùng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4BB932-5F52-45DC-9589-2C0D3D353F88}"/>
              </a:ext>
            </a:extLst>
          </p:cNvPr>
          <p:cNvSpPr txBox="1"/>
          <p:nvPr/>
        </p:nvSpPr>
        <p:spPr>
          <a:xfrm>
            <a:off x="6268631" y="4017232"/>
            <a:ext cx="17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Quản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hát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D02451-1380-4656-8207-40EFADD95304}"/>
              </a:ext>
            </a:extLst>
          </p:cNvPr>
          <p:cNvSpPr txBox="1"/>
          <p:nvPr/>
        </p:nvSpPr>
        <p:spPr>
          <a:xfrm>
            <a:off x="8408333" y="4012878"/>
            <a:ext cx="148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Quản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r>
              <a:rPr lang="en-US" dirty="0">
                <a:solidFill>
                  <a:srgbClr val="FF0000"/>
                </a:solidFill>
              </a:rPr>
              <a:t> ca </a:t>
            </a:r>
            <a:r>
              <a:rPr lang="en-US" dirty="0" err="1">
                <a:solidFill>
                  <a:srgbClr val="FF0000"/>
                </a:solidFill>
              </a:rPr>
              <a:t>sĩ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754434-4EB7-40CA-8BA9-4B3F83583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374" y="814354"/>
            <a:ext cx="890588" cy="82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0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4.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16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E5DBB0E-886C-449D-BE74-2CFFCCDA67B1}"/>
              </a:ext>
            </a:extLst>
          </p:cNvPr>
          <p:cNvSpPr txBox="1"/>
          <p:nvPr/>
        </p:nvSpPr>
        <p:spPr>
          <a:xfrm>
            <a:off x="5481918" y="591610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AD648-0E9B-481B-8EC0-1570A623B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679" y="877316"/>
            <a:ext cx="10182225" cy="49625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70E4F4F-76DC-4E35-9FD2-968C5E3826CA}"/>
              </a:ext>
            </a:extLst>
          </p:cNvPr>
          <p:cNvSpPr/>
          <p:nvPr/>
        </p:nvSpPr>
        <p:spPr>
          <a:xfrm>
            <a:off x="6588100" y="4414671"/>
            <a:ext cx="1094743" cy="421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95CF8D-E325-42BF-B853-C6C0D3CDB1DA}"/>
              </a:ext>
            </a:extLst>
          </p:cNvPr>
          <p:cNvSpPr txBox="1"/>
          <p:nvPr/>
        </p:nvSpPr>
        <p:spPr>
          <a:xfrm>
            <a:off x="5949178" y="4912214"/>
            <a:ext cx="2372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Phân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quyền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người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dùng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401821-033B-4179-8A9B-546A3039C125}"/>
              </a:ext>
            </a:extLst>
          </p:cNvPr>
          <p:cNvSpPr/>
          <p:nvPr/>
        </p:nvSpPr>
        <p:spPr>
          <a:xfrm>
            <a:off x="8541020" y="3267888"/>
            <a:ext cx="1094743" cy="421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1B448C-8EC0-4D69-B52F-EC2A61D33C1E}"/>
              </a:ext>
            </a:extLst>
          </p:cNvPr>
          <p:cNvSpPr txBox="1"/>
          <p:nvPr/>
        </p:nvSpPr>
        <p:spPr>
          <a:xfrm>
            <a:off x="9503664" y="3309252"/>
            <a:ext cx="168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Xóa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người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dùng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651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8" grpId="0" animBg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4.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4F0DAB5-ACF0-424E-A159-071632E31E1A}"/>
              </a:ext>
            </a:extLst>
          </p:cNvPr>
          <p:cNvSpPr txBox="1"/>
          <p:nvPr/>
        </p:nvSpPr>
        <p:spPr>
          <a:xfrm>
            <a:off x="5481918" y="5933830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484C5-2753-4CF9-8064-B5563032B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294" y="766792"/>
            <a:ext cx="10049090" cy="504686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3E1121-87F2-44D6-91B1-41F1C4F85109}"/>
              </a:ext>
            </a:extLst>
          </p:cNvPr>
          <p:cNvSpPr/>
          <p:nvPr/>
        </p:nvSpPr>
        <p:spPr>
          <a:xfrm>
            <a:off x="1905042" y="5153249"/>
            <a:ext cx="9444830" cy="421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EBD038-17D2-4CAC-A8DB-DAC3866AB79D}"/>
              </a:ext>
            </a:extLst>
          </p:cNvPr>
          <p:cNvSpPr txBox="1"/>
          <p:nvPr/>
        </p:nvSpPr>
        <p:spPr>
          <a:xfrm>
            <a:off x="7448621" y="5594658"/>
            <a:ext cx="168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Thêm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bài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hát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76C5C3-88AF-4713-94D0-2E2760045C75}"/>
              </a:ext>
            </a:extLst>
          </p:cNvPr>
          <p:cNvSpPr/>
          <p:nvPr/>
        </p:nvSpPr>
        <p:spPr>
          <a:xfrm>
            <a:off x="10276139" y="2419654"/>
            <a:ext cx="838063" cy="3216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3F28F3-022A-4622-B87D-6AD51EA0F641}"/>
              </a:ext>
            </a:extLst>
          </p:cNvPr>
          <p:cNvSpPr txBox="1"/>
          <p:nvPr/>
        </p:nvSpPr>
        <p:spPr>
          <a:xfrm>
            <a:off x="10367842" y="2084211"/>
            <a:ext cx="1292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Xóa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bài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hát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ADD831-6AA6-412D-8C55-FC813CF2E71D}"/>
              </a:ext>
            </a:extLst>
          </p:cNvPr>
          <p:cNvSpPr/>
          <p:nvPr/>
        </p:nvSpPr>
        <p:spPr>
          <a:xfrm>
            <a:off x="9110296" y="2434018"/>
            <a:ext cx="838063" cy="3216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29D636-6A03-42F4-9436-F7F0BF5A776B}"/>
              </a:ext>
            </a:extLst>
          </p:cNvPr>
          <p:cNvSpPr txBox="1"/>
          <p:nvPr/>
        </p:nvSpPr>
        <p:spPr>
          <a:xfrm>
            <a:off x="8695572" y="2116750"/>
            <a:ext cx="1292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Sửa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bài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hát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27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0" grpId="0" animBg="1"/>
      <p:bldP spid="21" grpId="0"/>
      <p:bldP spid="22" grpId="0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4.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18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A484033-A279-4971-AC26-EFB271E2C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110" y="758482"/>
            <a:ext cx="4994554" cy="50468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075B742-AA32-4B85-BCF1-B579B40B7B97}"/>
              </a:ext>
            </a:extLst>
          </p:cNvPr>
          <p:cNvSpPr txBox="1"/>
          <p:nvPr/>
        </p:nvSpPr>
        <p:spPr>
          <a:xfrm>
            <a:off x="2670513" y="5899463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CDF56-727D-4B76-B6C8-9C4851BC7230}"/>
              </a:ext>
            </a:extLst>
          </p:cNvPr>
          <p:cNvSpPr txBox="1"/>
          <p:nvPr/>
        </p:nvSpPr>
        <p:spPr>
          <a:xfrm>
            <a:off x="8389516" y="5899462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Sửa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66AD40-C278-4525-9064-B9D38E868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048" y="758483"/>
            <a:ext cx="4745231" cy="504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15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4.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4F0DAB5-ACF0-424E-A159-071632E31E1A}"/>
              </a:ext>
            </a:extLst>
          </p:cNvPr>
          <p:cNvSpPr txBox="1"/>
          <p:nvPr/>
        </p:nvSpPr>
        <p:spPr>
          <a:xfrm>
            <a:off x="5481918" y="6357623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Quản</a:t>
            </a:r>
            <a:r>
              <a:rPr lang="en-US" sz="2000" dirty="0"/>
              <a:t> </a:t>
            </a:r>
            <a:r>
              <a:rPr lang="en-US" sz="2000" dirty="0" err="1"/>
              <a:t>ly</a:t>
            </a:r>
            <a:r>
              <a:rPr lang="en-US" sz="2000" dirty="0"/>
              <a:t>́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6A4C62-28DD-4A9F-80A5-4764BAB7E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16" y="699179"/>
            <a:ext cx="10570351" cy="56584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3912DC4-228D-4056-9CB1-02BEB0B676C6}"/>
              </a:ext>
            </a:extLst>
          </p:cNvPr>
          <p:cNvSpPr/>
          <p:nvPr/>
        </p:nvSpPr>
        <p:spPr>
          <a:xfrm>
            <a:off x="1633168" y="5759232"/>
            <a:ext cx="10122057" cy="421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1AD58E-7A3B-4322-A833-88D6FBCC036F}"/>
              </a:ext>
            </a:extLst>
          </p:cNvPr>
          <p:cNvSpPr txBox="1"/>
          <p:nvPr/>
        </p:nvSpPr>
        <p:spPr>
          <a:xfrm>
            <a:off x="8285526" y="6180515"/>
            <a:ext cx="2273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Thêm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bài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hát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689ADB-B8AE-4C3B-AD69-69F356394184}"/>
              </a:ext>
            </a:extLst>
          </p:cNvPr>
          <p:cNvSpPr/>
          <p:nvPr/>
        </p:nvSpPr>
        <p:spPr>
          <a:xfrm>
            <a:off x="10341203" y="1900718"/>
            <a:ext cx="744719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04C4B0-D8EB-49D5-8949-CAC1F4AF3849}"/>
              </a:ext>
            </a:extLst>
          </p:cNvPr>
          <p:cNvSpPr txBox="1"/>
          <p:nvPr/>
        </p:nvSpPr>
        <p:spPr>
          <a:xfrm>
            <a:off x="8870240" y="1581302"/>
            <a:ext cx="168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Cập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nhật</a:t>
            </a:r>
            <a:r>
              <a:rPr lang="en-US" sz="1600" dirty="0">
                <a:solidFill>
                  <a:srgbClr val="FF0000"/>
                </a:solidFill>
              </a:rPr>
              <a:t> Ca </a:t>
            </a:r>
            <a:r>
              <a:rPr lang="en-US" sz="1600" dirty="0" err="1">
                <a:solidFill>
                  <a:srgbClr val="FF0000"/>
                </a:solidFill>
              </a:rPr>
              <a:t>sĩ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127BE1-61D9-4BE5-92F7-AB7B2C42D741}"/>
              </a:ext>
            </a:extLst>
          </p:cNvPr>
          <p:cNvSpPr/>
          <p:nvPr/>
        </p:nvSpPr>
        <p:spPr>
          <a:xfrm>
            <a:off x="11010506" y="2556763"/>
            <a:ext cx="744719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46386A-112D-42B8-91DE-5339005E70FA}"/>
              </a:ext>
            </a:extLst>
          </p:cNvPr>
          <p:cNvSpPr txBox="1"/>
          <p:nvPr/>
        </p:nvSpPr>
        <p:spPr>
          <a:xfrm>
            <a:off x="9539543" y="2237347"/>
            <a:ext cx="168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Xóa</a:t>
            </a:r>
            <a:r>
              <a:rPr lang="en-US" sz="1600" dirty="0">
                <a:solidFill>
                  <a:srgbClr val="FF0000"/>
                </a:solidFill>
              </a:rPr>
              <a:t> ca </a:t>
            </a:r>
            <a:r>
              <a:rPr lang="en-US" sz="1600" dirty="0" err="1">
                <a:solidFill>
                  <a:srgbClr val="FF0000"/>
                </a:solidFill>
              </a:rPr>
              <a:t>sĩ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44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7" grpId="0" animBg="1"/>
      <p:bldP spid="18" grpId="0"/>
      <p:bldP spid="19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6252" y="859290"/>
            <a:ext cx="4751460" cy="538385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chemeClr val="bg2">
                    <a:lumMod val="25000"/>
                  </a:schemeClr>
                </a:solidFill>
              </a:rPr>
              <a:t>OUTLINE</a:t>
            </a:r>
            <a:endParaRPr lang="en-US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E9AAB4-CBC7-4DCA-B281-BFF983589C83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0" name="Rectangle 9"/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030" name="Picture 6" descr="Tập tin:Logo Dai hoc Can Tho.svg – Wikipedia tiếng Việ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E3589-E725-4832-ADD2-2B59A3EB25A2}"/>
              </a:ext>
            </a:extLst>
          </p:cNvPr>
          <p:cNvSpPr txBox="1"/>
          <p:nvPr/>
        </p:nvSpPr>
        <p:spPr>
          <a:xfrm>
            <a:off x="2580442" y="1397675"/>
            <a:ext cx="7031115" cy="4131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400">
                <a:solidFill>
                  <a:schemeClr val="tx2">
                    <a:lumMod val="60000"/>
                    <a:lumOff val="40000"/>
                  </a:schemeClr>
                </a:solidFill>
              </a:rPr>
              <a:t>Sơ đồ chức năng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400">
                <a:solidFill>
                  <a:schemeClr val="tx2">
                    <a:lumMod val="60000"/>
                    <a:lumOff val="40000"/>
                  </a:schemeClr>
                </a:solidFill>
              </a:rPr>
              <a:t>Bảng mô tả chức năng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400">
                <a:solidFill>
                  <a:schemeClr val="tx2">
                    <a:lumMod val="60000"/>
                    <a:lumOff val="40000"/>
                  </a:schemeClr>
                </a:solidFill>
              </a:rPr>
              <a:t>Cấu trúc cơ sở dữ liệu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400">
                <a:solidFill>
                  <a:schemeClr val="tx2">
                    <a:lumMod val="60000"/>
                    <a:lumOff val="40000"/>
                  </a:schemeClr>
                </a:solidFill>
              </a:rPr>
              <a:t>Giao diện BlogBook</a:t>
            </a:r>
          </a:p>
        </p:txBody>
      </p:sp>
    </p:spTree>
    <p:extLst>
      <p:ext uri="{BB962C8B-B14F-4D97-AF65-F5344CB8AC3E}">
        <p14:creationId xmlns:p14="http://schemas.microsoft.com/office/powerpoint/2010/main" val="400110949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4.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20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8127BE1-61D9-4BE5-92F7-AB7B2C42D741}"/>
              </a:ext>
            </a:extLst>
          </p:cNvPr>
          <p:cNvSpPr/>
          <p:nvPr/>
        </p:nvSpPr>
        <p:spPr>
          <a:xfrm>
            <a:off x="11010506" y="2556763"/>
            <a:ext cx="744719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575EC0-40A1-4D7B-B77F-411B321CD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735" y="699179"/>
            <a:ext cx="4911600" cy="5658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F7CCD6-470E-4FC1-AAC2-714D0ABF6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740" y="699179"/>
            <a:ext cx="5036689" cy="565844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826F320-1F5D-4CEE-BC03-D27B11220C57}"/>
              </a:ext>
            </a:extLst>
          </p:cNvPr>
          <p:cNvSpPr txBox="1"/>
          <p:nvPr/>
        </p:nvSpPr>
        <p:spPr>
          <a:xfrm>
            <a:off x="2875661" y="639402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831C8D-7EFD-4C93-8FCF-4EFF803D09F0}"/>
              </a:ext>
            </a:extLst>
          </p:cNvPr>
          <p:cNvSpPr txBox="1"/>
          <p:nvPr/>
        </p:nvSpPr>
        <p:spPr>
          <a:xfrm>
            <a:off x="8260790" y="639402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Chỉnh</a:t>
            </a:r>
            <a:r>
              <a:rPr lang="en-US" sz="2000" dirty="0"/>
              <a:t> </a:t>
            </a:r>
            <a:r>
              <a:rPr lang="en-US" sz="2000" dirty="0" err="1"/>
              <a:t>sửa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1164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3ABD2A8-3BAD-4B81-B668-52A814312F70}"/>
              </a:ext>
            </a:extLst>
          </p:cNvPr>
          <p:cNvGrpSpPr/>
          <p:nvPr/>
        </p:nvGrpSpPr>
        <p:grpSpPr>
          <a:xfrm>
            <a:off x="0" y="0"/>
            <a:ext cx="12192000" cy="1375873"/>
            <a:chOff x="0" y="0"/>
            <a:chExt cx="12192000" cy="1375873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137587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030" name="Picture 6" descr="Tập tin:Logo Dai hoc Can Tho.svg – Wikipedia tiếng Việ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66" y="123913"/>
              <a:ext cx="1128045" cy="1128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Subtitle 2"/>
            <p:cNvSpPr txBox="1">
              <a:spLocks/>
            </p:cNvSpPr>
            <p:nvPr/>
          </p:nvSpPr>
          <p:spPr>
            <a:xfrm>
              <a:off x="1965536" y="463957"/>
              <a:ext cx="9623174" cy="44795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spc="-1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KHOA CÔNG NGHỆ THÔNG TIN &amp; TRUYỀN THÔNG </a:t>
              </a:r>
            </a:p>
          </p:txBody>
        </p:sp>
      </p:grpSp>
      <p:sp>
        <p:nvSpPr>
          <p:cNvPr id="8" name="Subtitle 2"/>
          <p:cNvSpPr txBox="1">
            <a:spLocks/>
          </p:cNvSpPr>
          <p:nvPr/>
        </p:nvSpPr>
        <p:spPr>
          <a:xfrm>
            <a:off x="1586201" y="2884281"/>
            <a:ext cx="8682526" cy="1093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  <a:cs typeface="Courier New" panose="02070309020205020404" pitchFamily="49" charset="0"/>
              </a:rPr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512808" y="6584315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79349BA-E5E8-44E4-BDD5-F2B7859FDCC2}"/>
              </a:ext>
            </a:extLst>
          </p:cNvPr>
          <p:cNvGrpSpPr/>
          <p:nvPr/>
        </p:nvGrpSpPr>
        <p:grpSpPr>
          <a:xfrm>
            <a:off x="351138" y="5245440"/>
            <a:ext cx="3855805" cy="1204879"/>
            <a:chOff x="351138" y="5245440"/>
            <a:chExt cx="3855805" cy="120487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35DE1F-792E-447C-8996-FC82B380AA2D}"/>
                </a:ext>
              </a:extLst>
            </p:cNvPr>
            <p:cNvGrpSpPr/>
            <p:nvPr/>
          </p:nvGrpSpPr>
          <p:grpSpPr>
            <a:xfrm>
              <a:off x="351138" y="5245440"/>
              <a:ext cx="3700828" cy="1204879"/>
              <a:chOff x="391778" y="5244710"/>
              <a:chExt cx="3700828" cy="1204879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710214" y="5540104"/>
                <a:ext cx="33823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pic>
            <p:nvPicPr>
              <p:cNvPr id="2052" name="Picture 4" descr="GitHub Logos and Usage · GitHub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540" y="5533023"/>
                <a:ext cx="328528" cy="3285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391778" y="5244710"/>
                <a:ext cx="1721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Source Code: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10518" y="5872962"/>
                <a:ext cx="1721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Tham khảo: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91778" y="6141812"/>
                <a:ext cx="31175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u="sng" dirty="0" err="1">
                    <a:solidFill>
                      <a:srgbClr val="0070C0"/>
                    </a:solidFill>
                  </a:rPr>
                  <a:t>Chưa</a:t>
                </a:r>
                <a:r>
                  <a:rPr lang="en-US" sz="1400" u="sng" dirty="0">
                    <a:solidFill>
                      <a:srgbClr val="0070C0"/>
                    </a:solidFill>
                  </a:rPr>
                  <a:t> có link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2BD8F6-6B1F-4171-A59A-F9845FE939A0}"/>
                </a:ext>
              </a:extLst>
            </p:cNvPr>
            <p:cNvSpPr txBox="1"/>
            <p:nvPr/>
          </p:nvSpPr>
          <p:spPr>
            <a:xfrm>
              <a:off x="695731" y="5555492"/>
              <a:ext cx="351121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https://github.com/NgoQuocBao1010/Spotify-Clone-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4797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347" y="245617"/>
            <a:ext cx="4751460" cy="538385"/>
          </a:xfrm>
        </p:spPr>
        <p:txBody>
          <a:bodyPr>
            <a:noAutofit/>
          </a:bodyPr>
          <a:lstStyle/>
          <a:p>
            <a:pPr algn="l"/>
            <a:r>
              <a:rPr lang="en-US" sz="2800" b="1">
                <a:solidFill>
                  <a:schemeClr val="bg2">
                    <a:lumMod val="25000"/>
                  </a:schemeClr>
                </a:solidFill>
              </a:rPr>
              <a:t>1. SƠ ĐỒ CHỨC 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NĂNG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E9AAB4-CBC7-4DCA-B281-BFF983589C83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0" name="Rectangle 9"/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030" name="Picture 6" descr="Tập tin:Logo Dai hoc Can Tho.svg – Wikipedia tiếng Việ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335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44815"/>
            <a:ext cx="4751460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en-US" sz="2800" b="1">
                <a:solidFill>
                  <a:schemeClr val="bg2">
                    <a:lumMod val="25000"/>
                  </a:schemeClr>
                </a:solidFill>
              </a:rPr>
              <a:t>. BẢNG MÔ TẢ CHỨC 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NĂNG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E9AAB4-CBC7-4DCA-B281-BFF983589C83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0" name="Rectangle 9"/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030" name="Picture 6" descr="Tập tin:Logo Dai hoc Can Tho.svg – Wikipedia tiếng Việ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C5F1A399-12F4-44C5-920C-612596093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241871"/>
              </p:ext>
            </p:extLst>
          </p:nvPr>
        </p:nvGraphicFramePr>
        <p:xfrm>
          <a:off x="1537157" y="1028015"/>
          <a:ext cx="10076666" cy="48040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574">
                  <a:extLst>
                    <a:ext uri="{9D8B030D-6E8A-4147-A177-3AD203B41FA5}">
                      <a16:colId xmlns:a16="http://schemas.microsoft.com/office/drawing/2014/main" val="4160555741"/>
                    </a:ext>
                  </a:extLst>
                </a:gridCol>
                <a:gridCol w="1880409">
                  <a:extLst>
                    <a:ext uri="{9D8B030D-6E8A-4147-A177-3AD203B41FA5}">
                      <a16:colId xmlns:a16="http://schemas.microsoft.com/office/drawing/2014/main" val="1247574784"/>
                    </a:ext>
                  </a:extLst>
                </a:gridCol>
                <a:gridCol w="3512805">
                  <a:extLst>
                    <a:ext uri="{9D8B030D-6E8A-4147-A177-3AD203B41FA5}">
                      <a16:colId xmlns:a16="http://schemas.microsoft.com/office/drawing/2014/main" val="2241325105"/>
                    </a:ext>
                  </a:extLst>
                </a:gridCol>
                <a:gridCol w="3155878">
                  <a:extLst>
                    <a:ext uri="{9D8B030D-6E8A-4147-A177-3AD203B41FA5}">
                      <a16:colId xmlns:a16="http://schemas.microsoft.com/office/drawing/2014/main" val="2455853796"/>
                    </a:ext>
                  </a:extLst>
                </a:gridCol>
              </a:tblGrid>
              <a:tr h="420810"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Tên chức năng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Tác nhân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Mô</a:t>
                      </a:r>
                      <a:r>
                        <a:rPr lang="en-US" sz="1600" b="0" dirty="0"/>
                        <a:t> tả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Kỹ thuật/Công nghệ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243364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600" dirty="0" err="1"/>
                        <a:t>Chuyển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trang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Người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dùng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có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khoản</a:t>
                      </a:r>
                      <a:r>
                        <a:rPr lang="en-US" sz="1600" dirty="0"/>
                        <a:t>/ </a:t>
                      </a:r>
                      <a:r>
                        <a:rPr lang="en-US" sz="1600" dirty="0" err="1"/>
                        <a:t>Khách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Chuyển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trang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không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ảnh</a:t>
                      </a:r>
                      <a:r>
                        <a:rPr lang="en-US" sz="1600" dirty="0"/>
                        <a:t> h</a:t>
                      </a:r>
                      <a:r>
                        <a:rPr lang="vi-V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ưởng đến nhạc đang phát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AJAX, JavaScript, PHP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700282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600" dirty="0" err="1"/>
                        <a:t>Tìm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kiếm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hoặc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tên</a:t>
                      </a:r>
                      <a:r>
                        <a:rPr lang="en-US" sz="1600" dirty="0"/>
                        <a:t> ca </a:t>
                      </a:r>
                      <a:r>
                        <a:rPr lang="en-US" sz="1600" dirty="0" err="1"/>
                        <a:t>sĩ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Người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dùng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có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khoản</a:t>
                      </a:r>
                      <a:r>
                        <a:rPr lang="en-US" sz="1600" dirty="0"/>
                        <a:t>/ </a:t>
                      </a:r>
                      <a:r>
                        <a:rPr lang="en-US" sz="1600" dirty="0" err="1"/>
                        <a:t>Khách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Lọc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tên</a:t>
                      </a:r>
                      <a:r>
                        <a:rPr lang="en-US" sz="1600" dirty="0"/>
                        <a:t> ca </a:t>
                      </a:r>
                      <a:r>
                        <a:rPr lang="en-US" sz="1600" dirty="0" err="1"/>
                        <a:t>sĩ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hoặc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theo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tiêu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đề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AJAX, JavaScript, PHP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43079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600" dirty="0"/>
                        <a:t>Thanh </a:t>
                      </a:r>
                      <a:r>
                        <a:rPr lang="en-US" sz="1600" dirty="0" err="1"/>
                        <a:t>nghe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nhạc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Người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dùng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có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khoản</a:t>
                      </a:r>
                      <a:r>
                        <a:rPr lang="en-US" sz="1600" dirty="0"/>
                        <a:t>/ </a:t>
                      </a:r>
                      <a:r>
                        <a:rPr lang="en-US" sz="1600" dirty="0" err="1"/>
                        <a:t>Khách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Chuyển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tăng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giảm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âm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lượng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JavaScript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929562"/>
                  </a:ext>
                </a:extLst>
              </a:tr>
              <a:tr h="420810">
                <a:tc>
                  <a:txBody>
                    <a:bodyPr/>
                    <a:lstStyle/>
                    <a:p>
                      <a:r>
                        <a:rPr lang="en-US" sz="1600" dirty="0"/>
                        <a:t>Đăng </a:t>
                      </a:r>
                      <a:r>
                        <a:rPr lang="en-US" sz="1600" dirty="0" err="1"/>
                        <a:t>ky</a:t>
                      </a:r>
                      <a:r>
                        <a:rPr lang="en-US" sz="1600" dirty="0"/>
                        <a:t>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Khách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Tạo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tài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khoản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mới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JavaScript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079487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600" dirty="0"/>
                        <a:t>Đăng </a:t>
                      </a:r>
                      <a:r>
                        <a:rPr lang="en-US" sz="1600" dirty="0" err="1"/>
                        <a:t>nhập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Người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dùng</a:t>
                      </a:r>
                      <a:r>
                        <a:rPr lang="en-US" sz="1600" dirty="0"/>
                        <a:t> có </a:t>
                      </a:r>
                      <a:r>
                        <a:rPr lang="en-US" sz="1600" dirty="0" err="1"/>
                        <a:t>tài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khoản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Đăng </a:t>
                      </a:r>
                      <a:r>
                        <a:rPr lang="en-US" sz="1600" dirty="0" err="1"/>
                        <a:t>nhập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đê</a:t>
                      </a:r>
                      <a:r>
                        <a:rPr lang="en-US" sz="1600" dirty="0"/>
                        <a:t>̉ </a:t>
                      </a:r>
                      <a:r>
                        <a:rPr lang="en-US" sz="1600" dirty="0" err="1"/>
                        <a:t>sư</a:t>
                      </a:r>
                      <a:r>
                        <a:rPr lang="en-US" sz="1600" dirty="0"/>
                        <a:t>̉ </a:t>
                      </a:r>
                      <a:r>
                        <a:rPr lang="en-US" sz="1600" dirty="0" err="1"/>
                        <a:t>dụng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các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chức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năng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mơ</a:t>
                      </a:r>
                      <a:r>
                        <a:rPr lang="en-US" sz="1600" dirty="0"/>
                        <a:t>̉ </a:t>
                      </a:r>
                      <a:r>
                        <a:rPr lang="en-US" sz="1600" dirty="0" err="1"/>
                        <a:t>rộng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SESSION, PHP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428579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600" dirty="0" err="1"/>
                        <a:t>Quản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lý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người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dùng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Quản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trị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viên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Phân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quyền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khoản</a:t>
                      </a:r>
                      <a:r>
                        <a:rPr lang="en-US" sz="16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AJAX, JavaScript, PHP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181440"/>
                  </a:ext>
                </a:extLst>
              </a:tr>
              <a:tr h="544485">
                <a:tc>
                  <a:txBody>
                    <a:bodyPr/>
                    <a:lstStyle/>
                    <a:p>
                      <a:r>
                        <a:rPr lang="en-US" sz="1600" dirty="0" err="1"/>
                        <a:t>Quản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lý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bài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Quản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trị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viên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Thêm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tên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, ca </a:t>
                      </a:r>
                      <a:r>
                        <a:rPr lang="en-US" sz="1600" dirty="0" err="1"/>
                        <a:t>sĩ</a:t>
                      </a:r>
                      <a:r>
                        <a:rPr lang="en-US" sz="1600" dirty="0"/>
                        <a:t>, file </a:t>
                      </a:r>
                      <a:r>
                        <a:rPr lang="en-US" sz="1600" dirty="0" err="1"/>
                        <a:t>chứa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nhạc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và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chứa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hình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ảnh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sửa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và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xóa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bài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đã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đăng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tải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JavaScript, PHP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967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20084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44815"/>
            <a:ext cx="4751460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en-US" sz="2800" b="1">
                <a:solidFill>
                  <a:schemeClr val="bg2">
                    <a:lumMod val="25000"/>
                  </a:schemeClr>
                </a:solidFill>
              </a:rPr>
              <a:t>. BẢNG MÔ TẢ CHỨC 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NĂNG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E9AAB4-CBC7-4DCA-B281-BFF983589C83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0" name="Rectangle 9"/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030" name="Picture 6" descr="Tập tin:Logo Dai hoc Can Tho.svg – Wikipedia tiếng Việ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C5F1A399-12F4-44C5-920C-612596093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98898"/>
              </p:ext>
            </p:extLst>
          </p:nvPr>
        </p:nvGraphicFramePr>
        <p:xfrm>
          <a:off x="1631425" y="1028015"/>
          <a:ext cx="10076666" cy="38040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574">
                  <a:extLst>
                    <a:ext uri="{9D8B030D-6E8A-4147-A177-3AD203B41FA5}">
                      <a16:colId xmlns:a16="http://schemas.microsoft.com/office/drawing/2014/main" val="4160555741"/>
                    </a:ext>
                  </a:extLst>
                </a:gridCol>
                <a:gridCol w="1880409">
                  <a:extLst>
                    <a:ext uri="{9D8B030D-6E8A-4147-A177-3AD203B41FA5}">
                      <a16:colId xmlns:a16="http://schemas.microsoft.com/office/drawing/2014/main" val="1247574784"/>
                    </a:ext>
                  </a:extLst>
                </a:gridCol>
                <a:gridCol w="3512805">
                  <a:extLst>
                    <a:ext uri="{9D8B030D-6E8A-4147-A177-3AD203B41FA5}">
                      <a16:colId xmlns:a16="http://schemas.microsoft.com/office/drawing/2014/main" val="2241325105"/>
                    </a:ext>
                  </a:extLst>
                </a:gridCol>
                <a:gridCol w="3155878">
                  <a:extLst>
                    <a:ext uri="{9D8B030D-6E8A-4147-A177-3AD203B41FA5}">
                      <a16:colId xmlns:a16="http://schemas.microsoft.com/office/drawing/2014/main" val="2455853796"/>
                    </a:ext>
                  </a:extLst>
                </a:gridCol>
              </a:tblGrid>
              <a:tr h="420810"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Tên chức năng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Tác nhân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Mô</a:t>
                      </a:r>
                      <a:r>
                        <a:rPr lang="en-US" sz="1600" b="0" dirty="0"/>
                        <a:t> tả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Kỹ </a:t>
                      </a:r>
                      <a:r>
                        <a:rPr lang="en-US" sz="1600" b="0" dirty="0" err="1"/>
                        <a:t>thuật</a:t>
                      </a:r>
                      <a:r>
                        <a:rPr lang="en-US" sz="1600" b="0" dirty="0"/>
                        <a:t>/</a:t>
                      </a:r>
                      <a:r>
                        <a:rPr lang="en-US" sz="1600" b="0" dirty="0" err="1"/>
                        <a:t>Công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nghê</a:t>
                      </a:r>
                      <a:r>
                        <a:rPr lang="en-US" sz="1600" b="0" dirty="0"/>
                        <a:t>̣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243364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600" dirty="0" err="1"/>
                        <a:t>Kiểm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soát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các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đang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nghe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Người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dùng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có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khoản</a:t>
                      </a:r>
                      <a:r>
                        <a:rPr lang="en-US" sz="1600" dirty="0"/>
                        <a:t>/ </a:t>
                      </a:r>
                      <a:r>
                        <a:rPr lang="en-US" sz="1600" dirty="0" err="1"/>
                        <a:t>Khách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Thêm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xóa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hoặc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chuyển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trong</a:t>
                      </a:r>
                      <a:r>
                        <a:rPr lang="en-US" sz="1600" dirty="0"/>
                        <a:t> hang </a:t>
                      </a:r>
                      <a:r>
                        <a:rPr lang="en-US" sz="1600" dirty="0" err="1"/>
                        <a:t>đợi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các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đang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nghe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JavaScript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700282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600" dirty="0" err="1"/>
                        <a:t>Thêm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xóa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khỏi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yêu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thích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Người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dùng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có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khoản</a:t>
                      </a:r>
                      <a:r>
                        <a:rPr lang="en-US" sz="1600" dirty="0"/>
                        <a:t>/ </a:t>
                      </a:r>
                      <a:r>
                        <a:rPr lang="en-US" sz="1600" dirty="0" err="1"/>
                        <a:t>Khách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Thêm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xóa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trong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danh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sách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các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yêu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thích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mà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không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ảnh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phải</a:t>
                      </a:r>
                      <a:r>
                        <a:rPr lang="en-US" sz="1600" dirty="0"/>
                        <a:t> reload </a:t>
                      </a:r>
                      <a:r>
                        <a:rPr lang="en-US" sz="1600" dirty="0" err="1"/>
                        <a:t>lại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trang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AJAX, JavaScript, PHP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43079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600" dirty="0" err="1"/>
                        <a:t>Quản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ly</a:t>
                      </a:r>
                      <a:r>
                        <a:rPr lang="en-US" sz="1600" dirty="0"/>
                        <a:t>́ ca </a:t>
                      </a:r>
                      <a:r>
                        <a:rPr lang="en-US" sz="1600" dirty="0" err="1"/>
                        <a:t>sĩ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Quản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trị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viên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Thêm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tên</a:t>
                      </a:r>
                      <a:r>
                        <a:rPr lang="en-US" sz="1600" dirty="0"/>
                        <a:t> ca </a:t>
                      </a:r>
                      <a:r>
                        <a:rPr lang="en-US" sz="1600" dirty="0" err="1"/>
                        <a:t>sĩ</a:t>
                      </a:r>
                      <a:r>
                        <a:rPr lang="en-US" sz="1600" dirty="0"/>
                        <a:t>, file </a:t>
                      </a:r>
                      <a:r>
                        <a:rPr lang="en-US" sz="1600" dirty="0" err="1"/>
                        <a:t>chứa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hình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ảnh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sửa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và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xóa</a:t>
                      </a:r>
                      <a:r>
                        <a:rPr lang="en-US" sz="1600" dirty="0"/>
                        <a:t> ca </a:t>
                      </a:r>
                      <a:r>
                        <a:rPr lang="en-US" sz="1600" dirty="0" err="1"/>
                        <a:t>sĩ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JavaScript, PHP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669585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600" dirty="0" err="1"/>
                        <a:t>Phát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các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yêu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thích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Người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dùng</a:t>
                      </a:r>
                      <a:r>
                        <a:rPr lang="en-US" sz="1600" dirty="0"/>
                        <a:t> có </a:t>
                      </a:r>
                      <a:r>
                        <a:rPr lang="en-US" sz="1600" dirty="0" err="1"/>
                        <a:t>tài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khoản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Nghe </a:t>
                      </a:r>
                      <a:r>
                        <a:rPr lang="en-US" sz="1600" dirty="0" err="1"/>
                        <a:t>nhạc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theo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các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đã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thêm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vào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trang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yêu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thích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JavaScript, PHP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3936948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600" dirty="0" err="1"/>
                        <a:t>Phát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các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từ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một</a:t>
                      </a:r>
                      <a:r>
                        <a:rPr lang="en-US" sz="1600" dirty="0"/>
                        <a:t> ca </a:t>
                      </a:r>
                      <a:r>
                        <a:rPr lang="en-US" sz="1600" dirty="0" err="1"/>
                        <a:t>sĩ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Người</a:t>
                      </a:r>
                      <a:r>
                        <a:rPr lang="en-US" sz="1600" dirty="0"/>
                        <a:t> dung </a:t>
                      </a:r>
                      <a:r>
                        <a:rPr lang="en-US" sz="1600" dirty="0" err="1"/>
                        <a:t>có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khoản</a:t>
                      </a:r>
                      <a:r>
                        <a:rPr lang="en-US" sz="1600" dirty="0"/>
                        <a:t>/ </a:t>
                      </a:r>
                      <a:r>
                        <a:rPr lang="en-US" sz="1600" dirty="0" err="1"/>
                        <a:t>Khách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Xem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thông</a:t>
                      </a:r>
                      <a:r>
                        <a:rPr lang="en-US" sz="1600" dirty="0"/>
                        <a:t> tin ca </a:t>
                      </a:r>
                      <a:r>
                        <a:rPr lang="en-US" sz="1600" dirty="0" err="1"/>
                        <a:t>sĩ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nghe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tất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cả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các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của</a:t>
                      </a:r>
                      <a:r>
                        <a:rPr lang="en-US" sz="1600" dirty="0"/>
                        <a:t> ca </a:t>
                      </a:r>
                      <a:r>
                        <a:rPr lang="en-US" sz="1600" dirty="0" err="1"/>
                        <a:t>sĩ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đã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chọn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AJAX, JavaScript, PHP</a:t>
                      </a:r>
                    </a:p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325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78966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311922"/>
            <a:ext cx="4751460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en-US" sz="2800" b="1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CẤU TRÚC CƠ SỞ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12808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C26C8C-BDCA-4E6B-83AA-E9F0BA792FB6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0FD462-94CD-44D6-8DF4-61A5D1EF9945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5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4A287C15-0649-4D17-AFCA-BC9205854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06D642B-1ACA-4E2B-A379-C61313917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7" y="1562100"/>
            <a:ext cx="9586290" cy="39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7203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007" y="135875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4. GIAO DIỆN WEBSITE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12808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7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C03331-14D2-4DBC-A432-CF534AE0FE5F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E9BA23-8467-45CA-AA75-1B9582141172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5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259F155C-A006-43DC-9789-544406A99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6E4A147-DBC6-4330-8BF9-1F3ED5ABC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383" y="779424"/>
            <a:ext cx="10430377" cy="51065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5F4DF1-DAB8-4F38-81EC-3B417BBF29FF}"/>
              </a:ext>
            </a:extLst>
          </p:cNvPr>
          <p:cNvSpPr txBox="1"/>
          <p:nvPr/>
        </p:nvSpPr>
        <p:spPr>
          <a:xfrm>
            <a:off x="5361689" y="800818"/>
            <a:ext cx="303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Trang </a:t>
            </a:r>
            <a:r>
              <a:rPr lang="en-US" sz="2400" dirty="0" err="1">
                <a:solidFill>
                  <a:schemeClr val="bg1"/>
                </a:solidFill>
              </a:rPr>
              <a:t>chủ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5AE594-4C2C-4931-8612-ADFEB856CBFC}"/>
              </a:ext>
            </a:extLst>
          </p:cNvPr>
          <p:cNvSpPr txBox="1"/>
          <p:nvPr/>
        </p:nvSpPr>
        <p:spPr>
          <a:xfrm>
            <a:off x="5481918" y="607726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Quát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8931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007" y="135875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4. GIAO DIỆN WEBSITE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12808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8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C03331-14D2-4DBC-A432-CF534AE0FE5F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E9BA23-8467-45CA-AA75-1B9582141172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5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259F155C-A006-43DC-9789-544406A99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EDAD2C7-00AE-4CBE-B61F-B74C8D6A3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603" y="822491"/>
            <a:ext cx="10430377" cy="51065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D697A8-EA3D-4013-8B50-3DB7767770D3}"/>
              </a:ext>
            </a:extLst>
          </p:cNvPr>
          <p:cNvSpPr txBox="1"/>
          <p:nvPr/>
        </p:nvSpPr>
        <p:spPr>
          <a:xfrm>
            <a:off x="7646365" y="898021"/>
            <a:ext cx="30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Trang </a:t>
            </a:r>
            <a:r>
              <a:rPr lang="en-US" b="1" dirty="0" err="1">
                <a:solidFill>
                  <a:schemeClr val="bg1"/>
                </a:solidFill>
              </a:rPr>
              <a:t>tìm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kiếm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5AE594-4C2C-4931-8612-ADFEB856CBFC}"/>
              </a:ext>
            </a:extLst>
          </p:cNvPr>
          <p:cNvSpPr txBox="1"/>
          <p:nvPr/>
        </p:nvSpPr>
        <p:spPr>
          <a:xfrm>
            <a:off x="5481918" y="607726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Quát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2882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007" y="135875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4. GIAO DIỆN WEBSITE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12808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9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C03331-14D2-4DBC-A432-CF534AE0FE5F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E9BA23-8467-45CA-AA75-1B9582141172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5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259F155C-A006-43DC-9789-544406A99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19AE919-C343-4438-905A-6015D258D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603" y="822491"/>
            <a:ext cx="10430378" cy="51065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DAA90E-688D-439D-846C-934286D60F71}"/>
              </a:ext>
            </a:extLst>
          </p:cNvPr>
          <p:cNvSpPr txBox="1"/>
          <p:nvPr/>
        </p:nvSpPr>
        <p:spPr>
          <a:xfrm>
            <a:off x="5862886" y="862599"/>
            <a:ext cx="21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Trang Ca </a:t>
            </a:r>
            <a:r>
              <a:rPr lang="en-US" b="1" dirty="0" err="1">
                <a:solidFill>
                  <a:schemeClr val="bg1"/>
                </a:solidFill>
              </a:rPr>
              <a:t>Sĩ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5AE594-4C2C-4931-8612-ADFEB856CBFC}"/>
              </a:ext>
            </a:extLst>
          </p:cNvPr>
          <p:cNvSpPr txBox="1"/>
          <p:nvPr/>
        </p:nvSpPr>
        <p:spPr>
          <a:xfrm>
            <a:off x="5481918" y="607726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Quát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1858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829</TotalTime>
  <Words>695</Words>
  <Application>Microsoft Office PowerPoint</Application>
  <PresentationFormat>Widescreen</PresentationFormat>
  <Paragraphs>153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GUIFont</vt:lpstr>
      <vt:lpstr>Wingdings</vt:lpstr>
      <vt:lpstr>Office Theme</vt:lpstr>
      <vt:lpstr>Đồ án lập trình web Ứng dụng web nghe nhạc Spotify Clone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QUẢN LÍ CỬA HÀNG ĐIỆN TỬ</dc:title>
  <dc:creator>Vinh Mai</dc:creator>
  <cp:lastModifiedBy>Asus</cp:lastModifiedBy>
  <cp:revision>122</cp:revision>
  <dcterms:created xsi:type="dcterms:W3CDTF">2020-11-30T15:07:46Z</dcterms:created>
  <dcterms:modified xsi:type="dcterms:W3CDTF">2021-06-02T13:51:24Z</dcterms:modified>
</cp:coreProperties>
</file>