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0d2a6ee3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0d2a6ee3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0d2a6ee3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70d2a6ee3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0d2a6ee3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70d2a6ee3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70d2a6ee3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70d2a6ee3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70d2a6ee3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70d2a6ee3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70d2a6ee3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70d2a6ee3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70d2a6ee3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70d2a6ee3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0d2a6ee3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0d2a6ee3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70d2a6ee3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70d2a6ee3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70d2a6ee3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70d2a6ee3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0d2a6ee3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70d2a6ee3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0d2a6ee3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70d2a6ee3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70d2a6ee3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70d2a6ee3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0d2a6ee3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70d2a6ee3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53383" y="16776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Rear collision &amp; Blind-spot detection Warning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50" y="138725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244725" y="429175"/>
            <a:ext cx="8520600" cy="4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/>
              <a:t>2/ Blind-spot detection warning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b)Constant  LED ON to notify rider for the presence of any target inside the   </a:t>
            </a:r>
            <a:br>
              <a:rPr lang="fr"/>
            </a:br>
            <a:r>
              <a:rPr lang="fr"/>
              <a:t>     blind-spot  danger zone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Conditions : </a:t>
            </a:r>
            <a:br>
              <a:rPr lang="fr"/>
            </a:br>
            <a:r>
              <a:rPr lang="fr"/>
              <a:t>- Target inside blind-spot danger zone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Warning system : </a:t>
            </a:r>
            <a:br>
              <a:rPr lang="fr"/>
            </a:br>
            <a:r>
              <a:rPr lang="fr"/>
              <a:t>- Constant LED  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if there is a target inside blind-spot detection danger zone and fit all rear collision condition, the rear collision warning will be set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850" y="363225"/>
            <a:ext cx="7051850" cy="44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/>
          <p:nvPr/>
        </p:nvSpPr>
        <p:spPr>
          <a:xfrm>
            <a:off x="259575" y="1599000"/>
            <a:ext cx="208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Constant </a:t>
            </a:r>
            <a:r>
              <a:rPr lang="fr"/>
              <a:t>LED ON for targets inside this zone</a:t>
            </a:r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7176225" y="1496925"/>
            <a:ext cx="208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Constant LED ON for targets inside this zone</a:t>
            </a:r>
            <a:endParaRPr/>
          </a:p>
        </p:txBody>
      </p:sp>
      <p:sp>
        <p:nvSpPr>
          <p:cNvPr id="121" name="Google Shape;121;p23"/>
          <p:cNvSpPr txBox="1"/>
          <p:nvPr/>
        </p:nvSpPr>
        <p:spPr>
          <a:xfrm rot="-1082374">
            <a:off x="4250606" y="2639022"/>
            <a:ext cx="2089620" cy="6156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Rear collision warning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Beeping+display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348800"/>
            <a:ext cx="8520600" cy="41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/>
              <a:t>2/ Blind-spot detection warning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C) If the rider try to turn right/left and there is target in blind spot zone right/left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Conditions : </a:t>
            </a:r>
            <a:br>
              <a:rPr lang="fr"/>
            </a:br>
            <a:r>
              <a:rPr lang="fr"/>
              <a:t>-Scooter turning right/left</a:t>
            </a:r>
            <a:br>
              <a:rPr lang="fr"/>
            </a:br>
            <a:r>
              <a:rPr lang="fr"/>
              <a:t>- Target inside blind-spot right/left zone </a:t>
            </a:r>
            <a:br>
              <a:rPr lang="fr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Warning system : </a:t>
            </a:r>
            <a:br>
              <a:rPr lang="fr"/>
            </a:br>
            <a:r>
              <a:rPr lang="fr"/>
              <a:t>- Constant LED  ON</a:t>
            </a:r>
            <a:br>
              <a:rPr lang="fr"/>
            </a:br>
            <a:r>
              <a:rPr lang="fr"/>
              <a:t>-beeping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825" y="152400"/>
            <a:ext cx="5728106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338250" y="492025"/>
            <a:ext cx="359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Rider start turning right</a:t>
            </a:r>
            <a:br>
              <a:rPr lang="fr"/>
            </a:br>
            <a:r>
              <a:rPr lang="fr"/>
              <a:t>+</a:t>
            </a:r>
            <a:br>
              <a:rPr lang="fr"/>
            </a:br>
            <a:r>
              <a:rPr lang="fr"/>
              <a:t>Target exist on the blind spot right zone</a:t>
            </a:r>
            <a:br>
              <a:rPr lang="fr"/>
            </a:br>
            <a:r>
              <a:rPr lang="fr"/>
              <a:t>=&gt;Beeping</a:t>
            </a:r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5283475" y="419875"/>
            <a:ext cx="24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(turning detected by IMU)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/>
        </p:nvSpPr>
        <p:spPr>
          <a:xfrm>
            <a:off x="408225" y="224600"/>
            <a:ext cx="86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Rear collision and blind-spot zones dimensions can be changed based on other </a:t>
            </a:r>
            <a:r>
              <a:rPr lang="fr"/>
              <a:t>vehicles</a:t>
            </a:r>
            <a:r>
              <a:rPr lang="fr"/>
              <a:t> types dimensions</a:t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725" y="691775"/>
            <a:ext cx="6349025" cy="414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/>
        </p:nvSpPr>
        <p:spPr>
          <a:xfrm>
            <a:off x="466525" y="874750"/>
            <a:ext cx="7849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1/Visual System Alert :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fr"/>
            </a:br>
            <a:r>
              <a:rPr lang="fr"/>
              <a:t>-Display  that shows targets path, so the rider can avoid them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-LED or dots display (to notify rider for target exist in blind spot zone (right/left) or in the back</a:t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303250" y="244925"/>
            <a:ext cx="67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Warning </a:t>
            </a:r>
            <a:r>
              <a:rPr b="1" lang="fr"/>
              <a:t>System</a:t>
            </a:r>
            <a:r>
              <a:rPr b="1" lang="fr"/>
              <a:t> </a:t>
            </a:r>
            <a:endParaRPr b="1"/>
          </a:p>
        </p:txBody>
      </p:sp>
      <p:sp>
        <p:nvSpPr>
          <p:cNvPr id="146" name="Google Shape;146;p27"/>
          <p:cNvSpPr txBox="1"/>
          <p:nvPr/>
        </p:nvSpPr>
        <p:spPr>
          <a:xfrm>
            <a:off x="466525" y="2136850"/>
            <a:ext cx="67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2/Buzzer  / speaker</a:t>
            </a:r>
            <a:endParaRPr/>
          </a:p>
        </p:txBody>
      </p:sp>
      <p:sp>
        <p:nvSpPr>
          <p:cNvPr id="147" name="Google Shape;147;p27"/>
          <p:cNvSpPr txBox="1"/>
          <p:nvPr/>
        </p:nvSpPr>
        <p:spPr>
          <a:xfrm>
            <a:off x="466525" y="2705450"/>
            <a:ext cx="67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3/Vibration on </a:t>
            </a:r>
            <a:r>
              <a:rPr lang="fr"/>
              <a:t>Handlebar</a:t>
            </a:r>
            <a:r>
              <a:rPr lang="fr"/>
              <a:t> </a:t>
            </a:r>
            <a:r>
              <a:rPr lang="fr"/>
              <a:t> 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263" y="447850"/>
            <a:ext cx="7403475" cy="40376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256600" y="291575"/>
            <a:ext cx="67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Rear collision and blind-spot zones   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177400" y="360150"/>
            <a:ext cx="8520600" cy="44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1/ Rear collision warning 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lphaLcParenR"/>
            </a:pPr>
            <a:r>
              <a:rPr lang="fr"/>
              <a:t>Warning if any target represent a real danger for collision with the scooter (collision path + time to reach less than 3 seconds / stop distance for the target not enough to avoid collision)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conditions : 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1/ Collision path between target and scooter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2/ time to reach less than 3 seconds or time to stop for the target not enough to avoid collision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Warning system : 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1/ Beeping to notify rider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2/Display the target path so the rider can avoid collision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Warning system will turn off if there is no risk for collision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405475" y="161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Collision path : it’s the projection of the target current path, if this path projection have an intersection with the reds </a:t>
            </a:r>
            <a:r>
              <a:rPr lang="fr"/>
              <a:t>rectangles</a:t>
            </a:r>
            <a:r>
              <a:rPr lang="fr"/>
              <a:t> , so it’s considered as </a:t>
            </a:r>
            <a:r>
              <a:rPr lang="fr"/>
              <a:t>collision</a:t>
            </a:r>
            <a:r>
              <a:rPr lang="fr"/>
              <a:t> path (reds rectangles can be variable based on the target dimensions ;truck,bus,car,bike..)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800" y="1517713"/>
            <a:ext cx="6496050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150" y="495575"/>
            <a:ext cx="6496050" cy="40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/>
        </p:nvSpPr>
        <p:spPr>
          <a:xfrm>
            <a:off x="466525" y="3248975"/>
            <a:ext cx="2402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target with no danger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-Collision parth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-too far to make any decision</a:t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2017675" y="4312200"/>
            <a:ext cx="2764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target with no rear collision danger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not on collision path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7021300" y="2571750"/>
            <a:ext cx="1796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-Rear collision path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-time to reach less than 3 second/ stop distance not enough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4572000" y="4228700"/>
            <a:ext cx="1796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-Rear collision path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-time to reach less than 3 second/ stop distance not enough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232800" y="584500"/>
            <a:ext cx="8520600" cy="44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/>
              <a:t>1/ Rear collision warning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b)Notify the rider if any target exist inside the rear collision danger zone and don’t fit the collision criteria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  </a:t>
            </a:r>
            <a:r>
              <a:rPr b="1" lang="fr"/>
              <a:t>Conditions : </a:t>
            </a:r>
            <a:br>
              <a:rPr lang="fr"/>
            </a:br>
            <a:r>
              <a:rPr lang="fr"/>
              <a:t>       1/ Target inside rear collision danger zone </a:t>
            </a:r>
            <a:br>
              <a:rPr lang="fr"/>
            </a:br>
            <a:r>
              <a:rPr lang="fr"/>
              <a:t>       2/ with speed equal or less to the scooter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    </a:t>
            </a:r>
            <a:r>
              <a:rPr b="1" lang="fr"/>
              <a:t>Warning system :</a:t>
            </a:r>
            <a:r>
              <a:rPr lang="fr"/>
              <a:t> </a:t>
            </a:r>
            <a:br>
              <a:rPr lang="fr"/>
            </a:br>
            <a:r>
              <a:rPr lang="fr"/>
              <a:t>          1/ Visual warning (blinking LED) </a:t>
            </a:r>
            <a:br>
              <a:rPr lang="fr"/>
            </a:br>
            <a:r>
              <a:rPr lang="fr"/>
              <a:t>          2/ Beeping if the rider slow down or the target become into collision  </a:t>
            </a:r>
            <a:br>
              <a:rPr lang="fr"/>
            </a:br>
            <a:r>
              <a:rPr lang="fr"/>
              <a:t>              conditions</a:t>
            </a:r>
            <a:br>
              <a:rPr lang="fr"/>
            </a:br>
            <a:r>
              <a:rPr lang="fr"/>
              <a:t>   warning system will turn off if the target outside the rear collision danger zone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725" y="560663"/>
            <a:ext cx="5070467" cy="402217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2503000" y="4082988"/>
            <a:ext cx="14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4991900" y="1792538"/>
            <a:ext cx="3207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Target inside RCDZ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Target speed less or equal to scooter speed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=&gt; blinking LED to notify Rider</a:t>
            </a: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5097625" y="3122938"/>
            <a:ext cx="320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Target outside RCDZ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=&gt; no blinking LED </a:t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478200" y="349900"/>
            <a:ext cx="67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Tailgate warning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394350"/>
            <a:ext cx="8520600" cy="4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2/ Blind-spot detection warning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LcParenR"/>
            </a:pPr>
            <a:r>
              <a:rPr lang="fr"/>
              <a:t>Blinking LED to notify rider for the presence of any target inside the blind-spot  warning zone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Conditions : </a:t>
            </a:r>
            <a:br>
              <a:rPr lang="fr"/>
            </a:br>
            <a:r>
              <a:rPr lang="fr"/>
              <a:t>- Target inside blind-spot warning zone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Warning system : </a:t>
            </a:r>
            <a:br>
              <a:rPr lang="fr"/>
            </a:br>
            <a:r>
              <a:rPr lang="fr"/>
              <a:t>- Blinking LED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if there is a target inside blind-spot detection warning zone  and fit all rear collision condition, the rear collision warning will be set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150" y="152400"/>
            <a:ext cx="722797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/>
        </p:nvSpPr>
        <p:spPr>
          <a:xfrm>
            <a:off x="6777650" y="3536150"/>
            <a:ext cx="208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Blinking LED for targets inside this zone</a:t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674800" y="3152775"/>
            <a:ext cx="208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Blinking LED for targets inside this zone</a:t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5014650" y="2116625"/>
            <a:ext cx="208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Rear collision warning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Beeping+display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