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notesMasterIdLst>
    <p:notesMasterId r:id="rId6"/>
  </p:notesMasterIdLst>
  <p:handoutMasterIdLst>
    <p:handoutMasterId r:id="rId7"/>
  </p:handoutMasterIdLst>
  <p:sldIdLst>
    <p:sldId id="414" r:id="rId2"/>
    <p:sldId id="415" r:id="rId3"/>
    <p:sldId id="416" r:id="rId4"/>
    <p:sldId id="41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86161" autoAdjust="0"/>
  </p:normalViewPr>
  <p:slideViewPr>
    <p:cSldViewPr snapToGrid="0">
      <p:cViewPr varScale="1">
        <p:scale>
          <a:sx n="81" d="100"/>
          <a:sy n="81" d="100"/>
        </p:scale>
        <p:origin x="196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5FF4B-12C9-4303-BFF4-F660EAEC4AB1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4B537-8FE9-4559-8C0D-99918B8C1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1762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BC420-0161-4A5E-97C8-60FA21EFA4E1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084AF-722F-4731-B42E-0A270E683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64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05B3-08DF-4DC4-9739-FFB89B05B29B}" type="datetime1">
              <a:rPr lang="zh-CN" altLang="en-US" smtClean="0"/>
              <a:t>2018/8/23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064113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05B3-08DF-4DC4-9739-FFB89B05B29B}" type="datetime1">
              <a:rPr lang="zh-CN" altLang="en-US" smtClean="0"/>
              <a:t>2018/8/23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88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05B3-08DF-4DC4-9739-FFB89B05B29B}" type="datetime1">
              <a:rPr lang="zh-CN" altLang="en-US" smtClean="0"/>
              <a:t>2018/8/23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84223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B36-D1FF-439A-B142-80A9338BC3E2}" type="datetime1">
              <a:rPr lang="zh-CN" altLang="en-US" smtClean="0"/>
              <a:t>2018/8/23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03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05B3-08DF-4DC4-9739-FFB89B05B29B}" type="datetime1">
              <a:rPr lang="zh-CN" altLang="en-US" smtClean="0"/>
              <a:t>2018/8/23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37836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05B3-08DF-4DC4-9739-FFB89B05B29B}" type="datetime1">
              <a:rPr lang="zh-CN" altLang="en-US" smtClean="0"/>
              <a:t>2018/8/23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556023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05B3-08DF-4DC4-9739-FFB89B05B29B}" type="datetime1">
              <a:rPr lang="zh-CN" altLang="en-US" smtClean="0"/>
              <a:t>2018/8/23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96893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05B3-08DF-4DC4-9739-FFB89B05B29B}" type="datetime1">
              <a:rPr lang="zh-CN" altLang="en-US" smtClean="0"/>
              <a:t>2018/8/23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69570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05B3-08DF-4DC4-9739-FFB89B05B29B}" type="datetime1">
              <a:rPr lang="zh-CN" altLang="en-US" smtClean="0"/>
              <a:t>2018/8/23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69421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05B3-08DF-4DC4-9739-FFB89B05B29B}" type="datetime1">
              <a:rPr lang="zh-CN" altLang="en-US" smtClean="0"/>
              <a:t>2018/8/23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946088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54905B3-08DF-4DC4-9739-FFB89B05B29B}" type="datetime1">
              <a:rPr lang="zh-CN" altLang="en-US" smtClean="0"/>
              <a:t>2018/8/23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08813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05B3-08DF-4DC4-9739-FFB89B05B29B}" type="datetime1">
              <a:rPr lang="zh-CN" altLang="en-US" smtClean="0"/>
              <a:t>2018/8/23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90653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4905B3-08DF-4DC4-9739-FFB89B05B29B}" type="datetime1">
              <a:rPr lang="zh-CN" altLang="en-US" smtClean="0"/>
              <a:t>2018/8/23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68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Win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/>
              <a:t>Project 2</a:t>
            </a:r>
            <a:br>
              <a:rPr lang="en-US" altLang="zh-CN" sz="6000" dirty="0"/>
            </a:br>
            <a:r>
              <a:rPr lang="en-US" altLang="zh-CN" sz="6000" dirty="0"/>
              <a:t>k-NN</a:t>
            </a:r>
            <a:endParaRPr lang="zh-CN" altLang="en-US" sz="60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B36-D1FF-439A-B142-80A9338BC3E2}" type="datetime1">
              <a:rPr lang="zh-CN" altLang="en-US" smtClean="0"/>
              <a:t>2018/8/23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0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Data: </a:t>
            </a:r>
            <a:r>
              <a:rPr lang="en-US" altLang="zh-CN" dirty="0" err="1"/>
              <a:t>wine.data</a:t>
            </a:r>
            <a:r>
              <a:rPr lang="en-US" altLang="zh-CN" dirty="0"/>
              <a:t> (</a:t>
            </a:r>
            <a:r>
              <a:rPr lang="en-US" altLang="zh-CN" dirty="0">
                <a:solidFill>
                  <a:srgbClr val="FF0000"/>
                </a:solidFill>
              </a:rPr>
              <a:t>can be opened with Text Editors, e.g. Notepad, Word, …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These data came from the chemical analysis results of different categories of wine</a:t>
            </a:r>
          </a:p>
          <a:p>
            <a:r>
              <a:rPr lang="en-US" altLang="zh-CN" dirty="0"/>
              <a:t>For each sample, 13 attributes are provided</a:t>
            </a:r>
          </a:p>
          <a:p>
            <a:r>
              <a:rPr lang="en-US" altLang="zh-CN" dirty="0"/>
              <a:t>Please read the </a:t>
            </a:r>
            <a:r>
              <a:rPr lang="en-US" altLang="zh-CN" dirty="0" err="1">
                <a:solidFill>
                  <a:srgbClr val="FF0000"/>
                </a:solidFill>
              </a:rPr>
              <a:t>readme.txt</a:t>
            </a:r>
            <a:r>
              <a:rPr lang="en-US" altLang="zh-CN" dirty="0"/>
              <a:t> carefully</a:t>
            </a:r>
          </a:p>
          <a:p>
            <a:r>
              <a:rPr lang="en-US" altLang="zh-CN" dirty="0"/>
              <a:t>Source: </a:t>
            </a:r>
            <a:r>
              <a:rPr lang="en-US" altLang="zh-CN" dirty="0">
                <a:hlinkClick r:id="rId2"/>
              </a:rPr>
              <a:t>http://archive.ics.uci.edu/ml/datasets/Wine</a:t>
            </a:r>
            <a:endParaRPr lang="en-US" altLang="zh-CN" dirty="0"/>
          </a:p>
          <a:p>
            <a:r>
              <a:rPr lang="en-US" altLang="zh-CN" dirty="0"/>
              <a:t>Problem: classify the wine into one of three categories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B36-D1FF-439A-B142-80A9338BC3E2}" type="datetime1">
              <a:rPr lang="zh-CN" altLang="en-US" smtClean="0"/>
              <a:t>2018/8/23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0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Basic (7/10)</a:t>
            </a:r>
          </a:p>
          <a:p>
            <a:pPr lvl="1"/>
            <a:r>
              <a:rPr lang="en-US" altLang="zh-CN" dirty="0"/>
              <a:t>1) Develop a k-NN classifier with Euclidean distance and simple voting</a:t>
            </a:r>
          </a:p>
          <a:p>
            <a:pPr lvl="1"/>
            <a:r>
              <a:rPr lang="en-US" altLang="zh-CN" dirty="0"/>
              <a:t>2) Perform 5-fold cross validation, find out which k performs the best (in terms of accuracy)</a:t>
            </a:r>
          </a:p>
          <a:p>
            <a:pPr lvl="1"/>
            <a:r>
              <a:rPr lang="en-US" altLang="zh-CN" dirty="0"/>
              <a:t>3) Use PCA to reduce the dimensionality, then perform 2) again. Does PCA improve the accuracy?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dimensionality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better?</a:t>
            </a:r>
          </a:p>
          <a:p>
            <a:r>
              <a:rPr lang="en-US" altLang="zh-CN" dirty="0"/>
              <a:t>Plus (at most 3/10)</a:t>
            </a:r>
          </a:p>
          <a:p>
            <a:pPr lvl="1"/>
            <a:r>
              <a:rPr lang="en-US" altLang="zh-CN" dirty="0"/>
              <a:t>Try other distance metrics or distance-based voting (+0.5~1)</a:t>
            </a:r>
          </a:p>
          <a:p>
            <a:pPr lvl="1"/>
            <a:r>
              <a:rPr lang="en-US" altLang="zh-CN" dirty="0"/>
              <a:t>Try other dimensionality reduction methods (+1~2)</a:t>
            </a:r>
          </a:p>
          <a:p>
            <a:pPr lvl="1"/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(+1)</a:t>
            </a:r>
          </a:p>
          <a:p>
            <a:pPr lvl="1"/>
            <a:r>
              <a:rPr lang="en-US" altLang="zh-CN" dirty="0"/>
              <a:t>How to set the k value, if not using cross validation? Verify your idea (+3)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11F9-9C95-4E8F-B5E6-AAC95BB2F210}" type="datetime1">
              <a:rPr lang="zh-CN" altLang="en-US" smtClean="0"/>
              <a:t>2018/8/23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7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.pdf is best, .doc and .</a:t>
            </a:r>
            <a:r>
              <a:rPr lang="en-US" altLang="zh-CN" dirty="0" err="1"/>
              <a:t>ppt</a:t>
            </a:r>
            <a:r>
              <a:rPr lang="en-US" altLang="zh-CN" dirty="0"/>
              <a:t> are acceptable</a:t>
            </a:r>
          </a:p>
          <a:p>
            <a:r>
              <a:rPr lang="en-US" altLang="zh-CN" dirty="0"/>
              <a:t>English is encouraged</a:t>
            </a:r>
          </a:p>
          <a:p>
            <a:r>
              <a:rPr lang="en-US" altLang="zh-CN" dirty="0"/>
              <a:t>List all references</a:t>
            </a:r>
          </a:p>
          <a:p>
            <a:r>
              <a:rPr lang="en-US" altLang="zh-CN" dirty="0"/>
              <a:t>Source code is a plus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11F9-9C95-4E8F-B5E6-AAC95BB2F210}" type="datetime1">
              <a:rPr lang="zh-CN" altLang="en-US" smtClean="0"/>
              <a:t>2018/8/23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4466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5117</TotalTime>
  <Words>224</Words>
  <Application>Microsoft Macintosh PowerPoint</Application>
  <PresentationFormat>全屏显示(4:3)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Calibri</vt:lpstr>
      <vt:lpstr>Calibri Light</vt:lpstr>
      <vt:lpstr>回顾</vt:lpstr>
      <vt:lpstr>Project 2 k-NN</vt:lpstr>
      <vt:lpstr>Data</vt:lpstr>
      <vt:lpstr>Requirement</vt:lpstr>
      <vt:lpstr>Report</vt:lpstr>
    </vt:vector>
  </TitlesOfParts>
  <Company>USTC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孙韶言</dc:creator>
  <cp:lastModifiedBy>Liu Dong</cp:lastModifiedBy>
  <cp:revision>451</cp:revision>
  <dcterms:created xsi:type="dcterms:W3CDTF">2013-08-28T06:34:50Z</dcterms:created>
  <dcterms:modified xsi:type="dcterms:W3CDTF">2018-08-23T13:47:41Z</dcterms:modified>
</cp:coreProperties>
</file>