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629" r:id="rId2"/>
    <p:sldId id="9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66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CBD54-C733-4EBE-AA59-B409B939FA1D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3D088-BFFD-466B-B42E-14DC7C95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-ARCHITECT SKILLS GAP ANALYSIS-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10F45-E900-413B-B1C0-0FB440D736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7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-ARCHITECT SKILLS GAP ANALYSIS-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10F45-E900-413B-B1C0-0FB440D736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7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8BCA821-7462-4091-AF27-5FD16E1C9C2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123764" y="6492240"/>
            <a:ext cx="2048831" cy="365760"/>
            <a:chOff x="25958979" y="28323686"/>
            <a:chExt cx="14550009" cy="21750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3F665-9617-4E58-AF99-7BC63EE53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124" y="28323686"/>
              <a:ext cx="9514864" cy="2175088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9BB201-6EF4-4209-B3FE-98671EECD614}"/>
                </a:ext>
              </a:extLst>
            </p:cNvPr>
            <p:cNvSpPr/>
            <p:nvPr/>
          </p:nvSpPr>
          <p:spPr>
            <a:xfrm>
              <a:off x="25981370" y="28550762"/>
              <a:ext cx="4866169" cy="1635687"/>
            </a:xfrm>
            <a:custGeom>
              <a:avLst/>
              <a:gdLst>
                <a:gd name="connsiteX0" fmla="*/ 116956 w 4866168"/>
                <a:gd name="connsiteY0" fmla="*/ 0 h 1635686"/>
                <a:gd name="connsiteX1" fmla="*/ 4752274 w 4866168"/>
                <a:gd name="connsiteY1" fmla="*/ 8257 h 1635686"/>
                <a:gd name="connsiteX2" fmla="*/ 4874918 w 4866168"/>
                <a:gd name="connsiteY2" fmla="*/ 137475 h 1635686"/>
                <a:gd name="connsiteX3" fmla="*/ 4869230 w 4866168"/>
                <a:gd name="connsiteY3" fmla="*/ 1663929 h 1635686"/>
                <a:gd name="connsiteX4" fmla="*/ 0 w 4866168"/>
                <a:gd name="connsiteY4" fmla="*/ 1663929 h 1635686"/>
                <a:gd name="connsiteX5" fmla="*/ 0 w 4866168"/>
                <a:gd name="connsiteY5" fmla="*/ 131802 h 1635686"/>
                <a:gd name="connsiteX6" fmla="*/ 116956 w 4866168"/>
                <a:gd name="connsiteY6" fmla="*/ 0 h 16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68" h="1635686">
                  <a:moveTo>
                    <a:pt x="116956" y="0"/>
                  </a:moveTo>
                  <a:lnTo>
                    <a:pt x="4752274" y="8257"/>
                  </a:lnTo>
                  <a:cubicBezTo>
                    <a:pt x="4817051" y="8257"/>
                    <a:pt x="4874918" y="-1369"/>
                    <a:pt x="4874918" y="137475"/>
                  </a:cubicBezTo>
                  <a:lnTo>
                    <a:pt x="4869230" y="1663929"/>
                  </a:lnTo>
                  <a:lnTo>
                    <a:pt x="0" y="1663929"/>
                  </a:lnTo>
                  <a:lnTo>
                    <a:pt x="0" y="131802"/>
                  </a:lnTo>
                  <a:cubicBezTo>
                    <a:pt x="0" y="63352"/>
                    <a:pt x="6624" y="0"/>
                    <a:pt x="116956" y="0"/>
                  </a:cubicBezTo>
                  <a:close/>
                </a:path>
              </a:pathLst>
            </a:custGeom>
            <a:solidFill>
              <a:srgbClr val="AAB2AB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171FDB-03ED-4A97-9784-F86C214F1935}"/>
                </a:ext>
              </a:extLst>
            </p:cNvPr>
            <p:cNvSpPr/>
            <p:nvPr/>
          </p:nvSpPr>
          <p:spPr>
            <a:xfrm>
              <a:off x="26255546" y="28773914"/>
              <a:ext cx="1104089" cy="1104089"/>
            </a:xfrm>
            <a:custGeom>
              <a:avLst/>
              <a:gdLst>
                <a:gd name="connsiteX0" fmla="*/ 1115114 w 1104088"/>
                <a:gd name="connsiteY0" fmla="*/ 557835 h 1104088"/>
                <a:gd name="connsiteX1" fmla="*/ 557894 w 1104088"/>
                <a:gd name="connsiteY1" fmla="*/ 1115670 h 1104088"/>
                <a:gd name="connsiteX2" fmla="*/ 0 w 1104088"/>
                <a:gd name="connsiteY2" fmla="*/ 558509 h 1104088"/>
                <a:gd name="connsiteX3" fmla="*/ 0 w 1104088"/>
                <a:gd name="connsiteY3" fmla="*/ 557835 h 1104088"/>
                <a:gd name="connsiteX4" fmla="*/ 557220 w 1104088"/>
                <a:gd name="connsiteY4" fmla="*/ 0 h 1104088"/>
                <a:gd name="connsiteX5" fmla="*/ 1115114 w 1104088"/>
                <a:gd name="connsiteY5" fmla="*/ 557161 h 1104088"/>
                <a:gd name="connsiteX6" fmla="*/ 1115114 w 1104088"/>
                <a:gd name="connsiteY6" fmla="*/ 557835 h 110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088" h="1104088">
                  <a:moveTo>
                    <a:pt x="1115114" y="557835"/>
                  </a:moveTo>
                  <a:cubicBezTo>
                    <a:pt x="1115327" y="865718"/>
                    <a:pt x="865841" y="1115453"/>
                    <a:pt x="557894" y="1115670"/>
                  </a:cubicBezTo>
                  <a:cubicBezTo>
                    <a:pt x="249983" y="1115847"/>
                    <a:pt x="178" y="866392"/>
                    <a:pt x="0" y="558509"/>
                  </a:cubicBezTo>
                  <a:cubicBezTo>
                    <a:pt x="0" y="558271"/>
                    <a:pt x="0" y="558073"/>
                    <a:pt x="0" y="557835"/>
                  </a:cubicBezTo>
                  <a:cubicBezTo>
                    <a:pt x="-177" y="249912"/>
                    <a:pt x="249309" y="178"/>
                    <a:pt x="557220" y="0"/>
                  </a:cubicBezTo>
                  <a:cubicBezTo>
                    <a:pt x="865202" y="-199"/>
                    <a:pt x="1114937" y="249277"/>
                    <a:pt x="1115114" y="557161"/>
                  </a:cubicBezTo>
                  <a:cubicBezTo>
                    <a:pt x="1115114" y="557360"/>
                    <a:pt x="1115114" y="557597"/>
                    <a:pt x="1115114" y="557835"/>
                  </a:cubicBezTo>
                  <a:close/>
                </a:path>
              </a:pathLst>
            </a:custGeom>
            <a:solidFill>
              <a:srgbClr val="FFFFFF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C45F5A-3F2A-4B4B-8219-568543014147}"/>
                </a:ext>
              </a:extLst>
            </p:cNvPr>
            <p:cNvSpPr/>
            <p:nvPr/>
          </p:nvSpPr>
          <p:spPr>
            <a:xfrm>
              <a:off x="26174382" y="28692177"/>
              <a:ext cx="1267657" cy="1267657"/>
            </a:xfrm>
            <a:custGeom>
              <a:avLst/>
              <a:gdLst>
                <a:gd name="connsiteX0" fmla="*/ 1091986 w 1267657"/>
                <a:gd name="connsiteY0" fmla="*/ 185471 h 1267657"/>
                <a:gd name="connsiteX1" fmla="*/ 1277442 w 1267657"/>
                <a:gd name="connsiteY1" fmla="*/ 639553 h 1267657"/>
                <a:gd name="connsiteX2" fmla="*/ 1095179 w 1267657"/>
                <a:gd name="connsiteY2" fmla="*/ 1088883 h 1267657"/>
                <a:gd name="connsiteX3" fmla="*/ 637923 w 1267657"/>
                <a:gd name="connsiteY3" fmla="*/ 1279142 h 1267657"/>
                <a:gd name="connsiteX4" fmla="*/ 188650 w 1267657"/>
                <a:gd name="connsiteY4" fmla="*/ 1090479 h 1267657"/>
                <a:gd name="connsiteX5" fmla="*/ 0 w 1267657"/>
                <a:gd name="connsiteY5" fmla="*/ 639553 h 1267657"/>
                <a:gd name="connsiteX6" fmla="*/ 188650 w 1267657"/>
                <a:gd name="connsiteY6" fmla="*/ 185471 h 1267657"/>
                <a:gd name="connsiteX7" fmla="*/ 637923 w 1267657"/>
                <a:gd name="connsiteY7" fmla="*/ 0 h 1267657"/>
                <a:gd name="connsiteX8" fmla="*/ 1091986 w 1267657"/>
                <a:gd name="connsiteY8" fmla="*/ 185471 h 1267657"/>
                <a:gd name="connsiteX9" fmla="*/ 271906 w 1267657"/>
                <a:gd name="connsiteY9" fmla="*/ 268647 h 1267657"/>
                <a:gd name="connsiteX10" fmla="*/ 115112 w 1267657"/>
                <a:gd name="connsiteY10" fmla="*/ 639730 h 1267657"/>
                <a:gd name="connsiteX11" fmla="*/ 270274 w 1267657"/>
                <a:gd name="connsiteY11" fmla="*/ 1007586 h 1267657"/>
                <a:gd name="connsiteX12" fmla="*/ 639803 w 1267657"/>
                <a:gd name="connsiteY12" fmla="*/ 1162731 h 1267657"/>
                <a:gd name="connsiteX13" fmla="*/ 1012524 w 1267657"/>
                <a:gd name="connsiteY13" fmla="*/ 1005990 h 1267657"/>
                <a:gd name="connsiteX14" fmla="*/ 1162898 w 1267657"/>
                <a:gd name="connsiteY14" fmla="*/ 639730 h 1267657"/>
                <a:gd name="connsiteX15" fmla="*/ 1010112 w 1267657"/>
                <a:gd name="connsiteY15" fmla="*/ 267831 h 1267657"/>
                <a:gd name="connsiteX16" fmla="*/ 639803 w 1267657"/>
                <a:gd name="connsiteY16" fmla="*/ 115099 h 1267657"/>
                <a:gd name="connsiteX17" fmla="*/ 271906 w 1267657"/>
                <a:gd name="connsiteY17" fmla="*/ 268647 h 1267657"/>
                <a:gd name="connsiteX18" fmla="*/ 546968 w 1267657"/>
                <a:gd name="connsiteY18" fmla="*/ 577340 h 1267657"/>
                <a:gd name="connsiteX19" fmla="*/ 475205 w 1267657"/>
                <a:gd name="connsiteY19" fmla="*/ 525128 h 1267657"/>
                <a:gd name="connsiteX20" fmla="*/ 390637 w 1267657"/>
                <a:gd name="connsiteY20" fmla="*/ 638915 h 1267657"/>
                <a:gd name="connsiteX21" fmla="*/ 475205 w 1267657"/>
                <a:gd name="connsiteY21" fmla="*/ 752737 h 1267657"/>
                <a:gd name="connsiteX22" fmla="*/ 554950 w 1267657"/>
                <a:gd name="connsiteY22" fmla="*/ 697227 h 1267657"/>
                <a:gd name="connsiteX23" fmla="*/ 633099 w 1267657"/>
                <a:gd name="connsiteY23" fmla="*/ 738833 h 1267657"/>
                <a:gd name="connsiteX24" fmla="*/ 465486 w 1267657"/>
                <a:gd name="connsiteY24" fmla="*/ 838112 h 1267657"/>
                <a:gd name="connsiteX25" fmla="*/ 327422 w 1267657"/>
                <a:gd name="connsiteY25" fmla="*/ 785263 h 1267657"/>
                <a:gd name="connsiteX26" fmla="*/ 275524 w 1267657"/>
                <a:gd name="connsiteY26" fmla="*/ 639553 h 1267657"/>
                <a:gd name="connsiteX27" fmla="*/ 328983 w 1267657"/>
                <a:gd name="connsiteY27" fmla="*/ 494660 h 1267657"/>
                <a:gd name="connsiteX28" fmla="*/ 462293 w 1267657"/>
                <a:gd name="connsiteY28" fmla="*/ 440994 h 1267657"/>
                <a:gd name="connsiteX29" fmla="*/ 631538 w 1267657"/>
                <a:gd name="connsiteY29" fmla="*/ 534031 h 1267657"/>
                <a:gd name="connsiteX30" fmla="*/ 546968 w 1267657"/>
                <a:gd name="connsiteY30" fmla="*/ 577340 h 1267657"/>
                <a:gd name="connsiteX31" fmla="*/ 914582 w 1267657"/>
                <a:gd name="connsiteY31" fmla="*/ 577340 h 1267657"/>
                <a:gd name="connsiteX32" fmla="*/ 844273 w 1267657"/>
                <a:gd name="connsiteY32" fmla="*/ 525128 h 1267657"/>
                <a:gd name="connsiteX33" fmla="*/ 758001 w 1267657"/>
                <a:gd name="connsiteY33" fmla="*/ 638915 h 1267657"/>
                <a:gd name="connsiteX34" fmla="*/ 844273 w 1267657"/>
                <a:gd name="connsiteY34" fmla="*/ 752737 h 1267657"/>
                <a:gd name="connsiteX35" fmla="*/ 922564 w 1267657"/>
                <a:gd name="connsiteY35" fmla="*/ 697227 h 1267657"/>
                <a:gd name="connsiteX36" fmla="*/ 1002450 w 1267657"/>
                <a:gd name="connsiteY36" fmla="*/ 738833 h 1267657"/>
                <a:gd name="connsiteX37" fmla="*/ 835121 w 1267657"/>
                <a:gd name="connsiteY37" fmla="*/ 838112 h 1267657"/>
                <a:gd name="connsiteX38" fmla="*/ 697235 w 1267657"/>
                <a:gd name="connsiteY38" fmla="*/ 785263 h 1267657"/>
                <a:gd name="connsiteX39" fmla="*/ 645479 w 1267657"/>
                <a:gd name="connsiteY39" fmla="*/ 639553 h 1267657"/>
                <a:gd name="connsiteX40" fmla="*/ 698087 w 1267657"/>
                <a:gd name="connsiteY40" fmla="*/ 494660 h 1267657"/>
                <a:gd name="connsiteX41" fmla="*/ 831928 w 1267657"/>
                <a:gd name="connsiteY41" fmla="*/ 440994 h 1267657"/>
                <a:gd name="connsiteX42" fmla="*/ 1000818 w 1267657"/>
                <a:gd name="connsiteY42" fmla="*/ 534031 h 1267657"/>
                <a:gd name="connsiteX43" fmla="*/ 914582 w 1267657"/>
                <a:gd name="connsiteY43" fmla="*/ 577340 h 12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67657" h="1267657">
                  <a:moveTo>
                    <a:pt x="1091986" y="185471"/>
                  </a:moveTo>
                  <a:cubicBezTo>
                    <a:pt x="1215611" y="309118"/>
                    <a:pt x="1277442" y="460502"/>
                    <a:pt x="1277442" y="639553"/>
                  </a:cubicBezTo>
                  <a:cubicBezTo>
                    <a:pt x="1277442" y="818675"/>
                    <a:pt x="1216675" y="968427"/>
                    <a:pt x="1095179" y="1088883"/>
                  </a:cubicBezTo>
                  <a:cubicBezTo>
                    <a:pt x="966196" y="1215722"/>
                    <a:pt x="813801" y="1279142"/>
                    <a:pt x="637923" y="1279142"/>
                  </a:cubicBezTo>
                  <a:cubicBezTo>
                    <a:pt x="464173" y="1279142"/>
                    <a:pt x="314403" y="1216290"/>
                    <a:pt x="188650" y="1090479"/>
                  </a:cubicBezTo>
                  <a:cubicBezTo>
                    <a:pt x="62859" y="964703"/>
                    <a:pt x="0" y="814418"/>
                    <a:pt x="0" y="639553"/>
                  </a:cubicBezTo>
                  <a:cubicBezTo>
                    <a:pt x="0" y="464759"/>
                    <a:pt x="62859" y="313410"/>
                    <a:pt x="188650" y="185471"/>
                  </a:cubicBezTo>
                  <a:cubicBezTo>
                    <a:pt x="311211" y="61788"/>
                    <a:pt x="460980" y="0"/>
                    <a:pt x="637923" y="0"/>
                  </a:cubicBezTo>
                  <a:cubicBezTo>
                    <a:pt x="816994" y="0"/>
                    <a:pt x="968324" y="61788"/>
                    <a:pt x="1091986" y="185471"/>
                  </a:cubicBezTo>
                  <a:close/>
                  <a:moveTo>
                    <a:pt x="271906" y="268647"/>
                  </a:moveTo>
                  <a:cubicBezTo>
                    <a:pt x="167365" y="374205"/>
                    <a:pt x="115112" y="497852"/>
                    <a:pt x="115112" y="639730"/>
                  </a:cubicBezTo>
                  <a:cubicBezTo>
                    <a:pt x="115112" y="781538"/>
                    <a:pt x="166833" y="904157"/>
                    <a:pt x="270274" y="1007586"/>
                  </a:cubicBezTo>
                  <a:cubicBezTo>
                    <a:pt x="373751" y="1111016"/>
                    <a:pt x="496915" y="1162731"/>
                    <a:pt x="639803" y="1162731"/>
                  </a:cubicBezTo>
                  <a:cubicBezTo>
                    <a:pt x="782726" y="1162731"/>
                    <a:pt x="906920" y="1110519"/>
                    <a:pt x="1012524" y="1005990"/>
                  </a:cubicBezTo>
                  <a:cubicBezTo>
                    <a:pt x="1112774" y="908981"/>
                    <a:pt x="1162898" y="786894"/>
                    <a:pt x="1162898" y="639730"/>
                  </a:cubicBezTo>
                  <a:cubicBezTo>
                    <a:pt x="1162898" y="493666"/>
                    <a:pt x="1111957" y="369700"/>
                    <a:pt x="1010112" y="267831"/>
                  </a:cubicBezTo>
                  <a:cubicBezTo>
                    <a:pt x="908267" y="166033"/>
                    <a:pt x="784854" y="115099"/>
                    <a:pt x="639803" y="115099"/>
                  </a:cubicBezTo>
                  <a:cubicBezTo>
                    <a:pt x="494786" y="115099"/>
                    <a:pt x="372119" y="166282"/>
                    <a:pt x="271906" y="268647"/>
                  </a:cubicBezTo>
                  <a:close/>
                  <a:moveTo>
                    <a:pt x="546968" y="577340"/>
                  </a:moveTo>
                  <a:cubicBezTo>
                    <a:pt x="531006" y="542508"/>
                    <a:pt x="507096" y="525128"/>
                    <a:pt x="475205" y="525128"/>
                  </a:cubicBezTo>
                  <a:cubicBezTo>
                    <a:pt x="418838" y="525128"/>
                    <a:pt x="390637" y="563045"/>
                    <a:pt x="390637" y="638915"/>
                  </a:cubicBezTo>
                  <a:cubicBezTo>
                    <a:pt x="390637" y="714820"/>
                    <a:pt x="418838" y="752737"/>
                    <a:pt x="475205" y="752737"/>
                  </a:cubicBezTo>
                  <a:cubicBezTo>
                    <a:pt x="512417" y="752737"/>
                    <a:pt x="539022" y="734257"/>
                    <a:pt x="554950" y="697227"/>
                  </a:cubicBezTo>
                  <a:lnTo>
                    <a:pt x="633099" y="738833"/>
                  </a:lnTo>
                  <a:cubicBezTo>
                    <a:pt x="595851" y="804984"/>
                    <a:pt x="539980" y="838112"/>
                    <a:pt x="465486" y="838112"/>
                  </a:cubicBezTo>
                  <a:cubicBezTo>
                    <a:pt x="408018" y="838112"/>
                    <a:pt x="361973" y="820484"/>
                    <a:pt x="327422" y="785263"/>
                  </a:cubicBezTo>
                  <a:cubicBezTo>
                    <a:pt x="292799" y="750041"/>
                    <a:pt x="275524" y="701483"/>
                    <a:pt x="275524" y="639553"/>
                  </a:cubicBezTo>
                  <a:cubicBezTo>
                    <a:pt x="275524" y="578723"/>
                    <a:pt x="293332" y="530413"/>
                    <a:pt x="328983" y="494660"/>
                  </a:cubicBezTo>
                  <a:cubicBezTo>
                    <a:pt x="364669" y="458906"/>
                    <a:pt x="409047" y="440994"/>
                    <a:pt x="462293" y="440994"/>
                  </a:cubicBezTo>
                  <a:cubicBezTo>
                    <a:pt x="541045" y="440994"/>
                    <a:pt x="597448" y="472030"/>
                    <a:pt x="631538" y="534031"/>
                  </a:cubicBezTo>
                  <a:lnTo>
                    <a:pt x="546968" y="577340"/>
                  </a:lnTo>
                  <a:close/>
                  <a:moveTo>
                    <a:pt x="914582" y="577340"/>
                  </a:moveTo>
                  <a:cubicBezTo>
                    <a:pt x="898618" y="542508"/>
                    <a:pt x="875171" y="525128"/>
                    <a:pt x="844273" y="525128"/>
                  </a:cubicBezTo>
                  <a:cubicBezTo>
                    <a:pt x="786771" y="525128"/>
                    <a:pt x="758001" y="563045"/>
                    <a:pt x="758001" y="638915"/>
                  </a:cubicBezTo>
                  <a:cubicBezTo>
                    <a:pt x="758001" y="714820"/>
                    <a:pt x="786771" y="752737"/>
                    <a:pt x="844273" y="752737"/>
                  </a:cubicBezTo>
                  <a:cubicBezTo>
                    <a:pt x="881556" y="752737"/>
                    <a:pt x="907664" y="734257"/>
                    <a:pt x="922564" y="697227"/>
                  </a:cubicBezTo>
                  <a:lnTo>
                    <a:pt x="1002450" y="738833"/>
                  </a:lnTo>
                  <a:cubicBezTo>
                    <a:pt x="965273" y="804984"/>
                    <a:pt x="909473" y="838112"/>
                    <a:pt x="835121" y="838112"/>
                  </a:cubicBezTo>
                  <a:cubicBezTo>
                    <a:pt x="777725" y="838112"/>
                    <a:pt x="731786" y="820484"/>
                    <a:pt x="697235" y="785263"/>
                  </a:cubicBezTo>
                  <a:cubicBezTo>
                    <a:pt x="662755" y="750041"/>
                    <a:pt x="645479" y="701483"/>
                    <a:pt x="645479" y="639553"/>
                  </a:cubicBezTo>
                  <a:cubicBezTo>
                    <a:pt x="645479" y="578723"/>
                    <a:pt x="663003" y="530413"/>
                    <a:pt x="698087" y="494660"/>
                  </a:cubicBezTo>
                  <a:cubicBezTo>
                    <a:pt x="733099" y="458906"/>
                    <a:pt x="777725" y="440994"/>
                    <a:pt x="831928" y="440994"/>
                  </a:cubicBezTo>
                  <a:cubicBezTo>
                    <a:pt x="910538" y="440994"/>
                    <a:pt x="966870" y="472030"/>
                    <a:pt x="1000818" y="534031"/>
                  </a:cubicBezTo>
                  <a:lnTo>
                    <a:pt x="914582" y="577340"/>
                  </a:lnTo>
                  <a:close/>
                </a:path>
              </a:pathLst>
            </a:custGeom>
            <a:solidFill>
              <a:srgbClr val="000000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D3A87EF-9E8C-40B6-9A5E-8B304A258CB3}"/>
                </a:ext>
              </a:extLst>
            </p:cNvPr>
            <p:cNvSpPr/>
            <p:nvPr/>
          </p:nvSpPr>
          <p:spPr>
            <a:xfrm>
              <a:off x="25958979" y="28531279"/>
              <a:ext cx="4907061" cy="1676579"/>
            </a:xfrm>
            <a:custGeom>
              <a:avLst/>
              <a:gdLst>
                <a:gd name="connsiteX0" fmla="*/ 4815181 w 4907061"/>
                <a:gd name="connsiteY0" fmla="*/ 0 h 1676578"/>
                <a:gd name="connsiteX1" fmla="*/ 91882 w 4907061"/>
                <a:gd name="connsiteY1" fmla="*/ 0 h 1676578"/>
                <a:gd name="connsiteX2" fmla="*/ 0 w 4907061"/>
                <a:gd name="connsiteY2" fmla="*/ 91884 h 1676578"/>
                <a:gd name="connsiteX3" fmla="*/ 0 w 4907061"/>
                <a:gd name="connsiteY3" fmla="*/ 1696700 h 1676578"/>
                <a:gd name="connsiteX4" fmla="*/ 20725 w 4907061"/>
                <a:gd name="connsiteY4" fmla="*/ 1717463 h 1676578"/>
                <a:gd name="connsiteX5" fmla="*/ 4886297 w 4907061"/>
                <a:gd name="connsiteY5" fmla="*/ 1717463 h 1676578"/>
                <a:gd name="connsiteX6" fmla="*/ 4907064 w 4907061"/>
                <a:gd name="connsiteY6" fmla="*/ 1696700 h 1676578"/>
                <a:gd name="connsiteX7" fmla="*/ 4907064 w 4907061"/>
                <a:gd name="connsiteY7" fmla="*/ 91884 h 1676578"/>
                <a:gd name="connsiteX8" fmla="*/ 4815181 w 4907061"/>
                <a:gd name="connsiteY8" fmla="*/ 0 h 1676578"/>
                <a:gd name="connsiteX9" fmla="*/ 91882 w 4907061"/>
                <a:gd name="connsiteY9" fmla="*/ 41507 h 1676578"/>
                <a:gd name="connsiteX10" fmla="*/ 4815181 w 4907061"/>
                <a:gd name="connsiteY10" fmla="*/ 41507 h 1676578"/>
                <a:gd name="connsiteX11" fmla="*/ 4865572 w 4907061"/>
                <a:gd name="connsiteY11" fmla="*/ 91884 h 1676578"/>
                <a:gd name="connsiteX12" fmla="*/ 4865572 w 4907061"/>
                <a:gd name="connsiteY12" fmla="*/ 1205971 h 1676578"/>
                <a:gd name="connsiteX13" fmla="*/ 1489622 w 4907061"/>
                <a:gd name="connsiteY13" fmla="*/ 1205971 h 1676578"/>
                <a:gd name="connsiteX14" fmla="*/ 853883 w 4907061"/>
                <a:gd name="connsiteY14" fmla="*/ 1581585 h 1676578"/>
                <a:gd name="connsiteX15" fmla="*/ 218185 w 4907061"/>
                <a:gd name="connsiteY15" fmla="*/ 1205971 h 1676578"/>
                <a:gd name="connsiteX16" fmla="*/ 41491 w 4907061"/>
                <a:gd name="connsiteY16" fmla="*/ 1205971 h 1676578"/>
                <a:gd name="connsiteX17" fmla="*/ 41491 w 4907061"/>
                <a:gd name="connsiteY17" fmla="*/ 91884 h 1676578"/>
                <a:gd name="connsiteX18" fmla="*/ 91882 w 4907061"/>
                <a:gd name="connsiteY18" fmla="*/ 41507 h 16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07061" h="1676578">
                  <a:moveTo>
                    <a:pt x="4815181" y="0"/>
                  </a:moveTo>
                  <a:lnTo>
                    <a:pt x="91882" y="0"/>
                  </a:lnTo>
                  <a:cubicBezTo>
                    <a:pt x="41207" y="0"/>
                    <a:pt x="0" y="41231"/>
                    <a:pt x="0" y="91884"/>
                  </a:cubicBezTo>
                  <a:lnTo>
                    <a:pt x="0" y="1696700"/>
                  </a:lnTo>
                  <a:cubicBezTo>
                    <a:pt x="0" y="1708158"/>
                    <a:pt x="9306" y="1717463"/>
                    <a:pt x="20725" y="1717463"/>
                  </a:cubicBezTo>
                  <a:lnTo>
                    <a:pt x="4886297" y="1717463"/>
                  </a:lnTo>
                  <a:cubicBezTo>
                    <a:pt x="4897757" y="1717463"/>
                    <a:pt x="4907064" y="1708158"/>
                    <a:pt x="4907064" y="1696700"/>
                  </a:cubicBezTo>
                  <a:lnTo>
                    <a:pt x="4907064" y="91884"/>
                  </a:lnTo>
                  <a:cubicBezTo>
                    <a:pt x="4907064" y="41231"/>
                    <a:pt x="4865856" y="0"/>
                    <a:pt x="4815181" y="0"/>
                  </a:cubicBezTo>
                  <a:close/>
                  <a:moveTo>
                    <a:pt x="91882" y="41507"/>
                  </a:moveTo>
                  <a:lnTo>
                    <a:pt x="4815181" y="41507"/>
                  </a:lnTo>
                  <a:cubicBezTo>
                    <a:pt x="4842978" y="41507"/>
                    <a:pt x="4865572" y="64107"/>
                    <a:pt x="4865572" y="91884"/>
                  </a:cubicBezTo>
                  <a:cubicBezTo>
                    <a:pt x="4865572" y="91884"/>
                    <a:pt x="4865572" y="738742"/>
                    <a:pt x="4865572" y="1205971"/>
                  </a:cubicBezTo>
                  <a:lnTo>
                    <a:pt x="1489622" y="1205971"/>
                  </a:lnTo>
                  <a:cubicBezTo>
                    <a:pt x="1365880" y="1429698"/>
                    <a:pt x="1127497" y="1581585"/>
                    <a:pt x="853883" y="1581585"/>
                  </a:cubicBezTo>
                  <a:cubicBezTo>
                    <a:pt x="580187" y="1581585"/>
                    <a:pt x="341846" y="1429820"/>
                    <a:pt x="218185" y="1205971"/>
                  </a:cubicBezTo>
                  <a:lnTo>
                    <a:pt x="41491" y="1205971"/>
                  </a:lnTo>
                  <a:cubicBezTo>
                    <a:pt x="41491" y="738742"/>
                    <a:pt x="41491" y="91884"/>
                    <a:pt x="41491" y="91884"/>
                  </a:cubicBezTo>
                  <a:cubicBezTo>
                    <a:pt x="41491" y="64107"/>
                    <a:pt x="64086" y="41507"/>
                    <a:pt x="91882" y="41507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5037DE-5FDF-4410-A906-B5C2E5BA8EE0}"/>
                </a:ext>
              </a:extLst>
            </p:cNvPr>
            <p:cNvSpPr/>
            <p:nvPr/>
          </p:nvSpPr>
          <p:spPr>
            <a:xfrm>
              <a:off x="29423790" y="29863741"/>
              <a:ext cx="204461" cy="245353"/>
            </a:xfrm>
            <a:custGeom>
              <a:avLst/>
              <a:gdLst>
                <a:gd name="connsiteX0" fmla="*/ 62718 w 204460"/>
                <a:gd name="connsiteY0" fmla="*/ 210480 h 245353"/>
                <a:gd name="connsiteX1" fmla="*/ 75763 w 204460"/>
                <a:gd name="connsiteY1" fmla="*/ 225880 h 245353"/>
                <a:gd name="connsiteX2" fmla="*/ 94863 w 204460"/>
                <a:gd name="connsiteY2" fmla="*/ 234576 h 245353"/>
                <a:gd name="connsiteX3" fmla="*/ 117579 w 204460"/>
                <a:gd name="connsiteY3" fmla="*/ 237420 h 245353"/>
                <a:gd name="connsiteX4" fmla="*/ 134607 w 204460"/>
                <a:gd name="connsiteY4" fmla="*/ 236120 h 245353"/>
                <a:gd name="connsiteX5" fmla="*/ 151634 w 204460"/>
                <a:gd name="connsiteY5" fmla="*/ 231000 h 245353"/>
                <a:gd name="connsiteX6" fmla="*/ 164882 w 204460"/>
                <a:gd name="connsiteY6" fmla="*/ 220557 h 245353"/>
                <a:gd name="connsiteX7" fmla="*/ 170165 w 204460"/>
                <a:gd name="connsiteY7" fmla="*/ 203654 h 245353"/>
                <a:gd name="connsiteX8" fmla="*/ 163175 w 204460"/>
                <a:gd name="connsiteY8" fmla="*/ 185857 h 245353"/>
                <a:gd name="connsiteX9" fmla="*/ 144766 w 204460"/>
                <a:gd name="connsiteY9" fmla="*/ 174479 h 245353"/>
                <a:gd name="connsiteX10" fmla="*/ 119084 w 204460"/>
                <a:gd name="connsiteY10" fmla="*/ 166515 h 245353"/>
                <a:gd name="connsiteX11" fmla="*/ 89905 w 204460"/>
                <a:gd name="connsiteY11" fmla="*/ 158917 h 245353"/>
                <a:gd name="connsiteX12" fmla="*/ 60321 w 204460"/>
                <a:gd name="connsiteY12" fmla="*/ 149612 h 245353"/>
                <a:gd name="connsiteX13" fmla="*/ 34597 w 204460"/>
                <a:gd name="connsiteY13" fmla="*/ 135390 h 245353"/>
                <a:gd name="connsiteX14" fmla="*/ 16188 w 204460"/>
                <a:gd name="connsiteY14" fmla="*/ 113611 h 245353"/>
                <a:gd name="connsiteX15" fmla="*/ 9198 w 204460"/>
                <a:gd name="connsiteY15" fmla="*/ 81917 h 245353"/>
                <a:gd name="connsiteX16" fmla="*/ 18098 w 204460"/>
                <a:gd name="connsiteY16" fmla="*/ 45712 h 245353"/>
                <a:gd name="connsiteX17" fmla="*/ 41424 w 204460"/>
                <a:gd name="connsiteY17" fmla="*/ 20073 h 245353"/>
                <a:gd name="connsiteX18" fmla="*/ 74016 w 204460"/>
                <a:gd name="connsiteY18" fmla="*/ 4916 h 245353"/>
                <a:gd name="connsiteX19" fmla="*/ 110386 w 204460"/>
                <a:gd name="connsiteY19" fmla="*/ 0 h 245353"/>
                <a:gd name="connsiteX20" fmla="*/ 151147 w 204460"/>
                <a:gd name="connsiteY20" fmla="*/ 4754 h 245353"/>
                <a:gd name="connsiteX21" fmla="*/ 185770 w 204460"/>
                <a:gd name="connsiteY21" fmla="*/ 20113 h 245353"/>
                <a:gd name="connsiteX22" fmla="*/ 209868 w 204460"/>
                <a:gd name="connsiteY22" fmla="*/ 47256 h 245353"/>
                <a:gd name="connsiteX23" fmla="*/ 218768 w 204460"/>
                <a:gd name="connsiteY23" fmla="*/ 87321 h 245353"/>
                <a:gd name="connsiteX24" fmla="*/ 160981 w 204460"/>
                <a:gd name="connsiteY24" fmla="*/ 87321 h 245353"/>
                <a:gd name="connsiteX25" fmla="*/ 155902 w 204460"/>
                <a:gd name="connsiteY25" fmla="*/ 67207 h 245353"/>
                <a:gd name="connsiteX26" fmla="*/ 144400 w 204460"/>
                <a:gd name="connsiteY26" fmla="*/ 54652 h 245353"/>
                <a:gd name="connsiteX27" fmla="*/ 127942 w 204460"/>
                <a:gd name="connsiteY27" fmla="*/ 48232 h 245353"/>
                <a:gd name="connsiteX28" fmla="*/ 107745 w 204460"/>
                <a:gd name="connsiteY28" fmla="*/ 46322 h 245353"/>
                <a:gd name="connsiteX29" fmla="*/ 93441 w 204460"/>
                <a:gd name="connsiteY29" fmla="*/ 47825 h 245353"/>
                <a:gd name="connsiteX30" fmla="*/ 80396 w 204460"/>
                <a:gd name="connsiteY30" fmla="*/ 53148 h 245353"/>
                <a:gd name="connsiteX31" fmla="*/ 70765 w 204460"/>
                <a:gd name="connsiteY31" fmla="*/ 62657 h 245353"/>
                <a:gd name="connsiteX32" fmla="*/ 66985 w 204460"/>
                <a:gd name="connsiteY32" fmla="*/ 77081 h 245353"/>
                <a:gd name="connsiteX33" fmla="*/ 70034 w 204460"/>
                <a:gd name="connsiteY33" fmla="*/ 89962 h 245353"/>
                <a:gd name="connsiteX34" fmla="*/ 81981 w 204460"/>
                <a:gd name="connsiteY34" fmla="*/ 99064 h 245353"/>
                <a:gd name="connsiteX35" fmla="*/ 106566 w 204460"/>
                <a:gd name="connsiteY35" fmla="*/ 107434 h 245353"/>
                <a:gd name="connsiteX36" fmla="*/ 147692 w 204460"/>
                <a:gd name="connsiteY36" fmla="*/ 118040 h 245353"/>
                <a:gd name="connsiteX37" fmla="*/ 168662 w 204460"/>
                <a:gd name="connsiteY37" fmla="*/ 123566 h 245353"/>
                <a:gd name="connsiteX38" fmla="*/ 195401 w 204460"/>
                <a:gd name="connsiteY38" fmla="*/ 136243 h 245353"/>
                <a:gd name="connsiteX39" fmla="*/ 218321 w 204460"/>
                <a:gd name="connsiteY39" fmla="*/ 159567 h 245353"/>
                <a:gd name="connsiteX40" fmla="*/ 227952 w 204460"/>
                <a:gd name="connsiteY40" fmla="*/ 196950 h 245353"/>
                <a:gd name="connsiteX41" fmla="*/ 220759 w 204460"/>
                <a:gd name="connsiteY41" fmla="*/ 231488 h 245353"/>
                <a:gd name="connsiteX42" fmla="*/ 199303 w 204460"/>
                <a:gd name="connsiteY42" fmla="*/ 258997 h 245353"/>
                <a:gd name="connsiteX43" fmla="*/ 164069 w 204460"/>
                <a:gd name="connsiteY43" fmla="*/ 277038 h 245353"/>
                <a:gd name="connsiteX44" fmla="*/ 115344 w 204460"/>
                <a:gd name="connsiteY44" fmla="*/ 283458 h 245353"/>
                <a:gd name="connsiteX45" fmla="*/ 71862 w 204460"/>
                <a:gd name="connsiteY45" fmla="*/ 277931 h 245353"/>
                <a:gd name="connsiteX46" fmla="*/ 34679 w 204460"/>
                <a:gd name="connsiteY46" fmla="*/ 260662 h 245353"/>
                <a:gd name="connsiteX47" fmla="*/ 9116 w 204460"/>
                <a:gd name="connsiteY47" fmla="*/ 230634 h 245353"/>
                <a:gd name="connsiteX48" fmla="*/ 14 w 204460"/>
                <a:gd name="connsiteY48" fmla="*/ 187360 h 245353"/>
                <a:gd name="connsiteX49" fmla="*/ 57802 w 204460"/>
                <a:gd name="connsiteY49" fmla="*/ 187360 h 245353"/>
                <a:gd name="connsiteX50" fmla="*/ 62718 w 204460"/>
                <a:gd name="connsiteY50" fmla="*/ 21048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4460" h="245353">
                  <a:moveTo>
                    <a:pt x="62718" y="210480"/>
                  </a:moveTo>
                  <a:cubicBezTo>
                    <a:pt x="65970" y="216819"/>
                    <a:pt x="70318" y="221939"/>
                    <a:pt x="75763" y="225880"/>
                  </a:cubicBezTo>
                  <a:cubicBezTo>
                    <a:pt x="81209" y="229781"/>
                    <a:pt x="87548" y="232707"/>
                    <a:pt x="94863" y="234576"/>
                  </a:cubicBezTo>
                  <a:cubicBezTo>
                    <a:pt x="102218" y="236486"/>
                    <a:pt x="109777" y="237420"/>
                    <a:pt x="117579" y="237420"/>
                  </a:cubicBezTo>
                  <a:cubicBezTo>
                    <a:pt x="122862" y="237420"/>
                    <a:pt x="128552" y="237014"/>
                    <a:pt x="134607" y="236120"/>
                  </a:cubicBezTo>
                  <a:cubicBezTo>
                    <a:pt x="140662" y="235226"/>
                    <a:pt x="146310" y="233519"/>
                    <a:pt x="151634" y="231000"/>
                  </a:cubicBezTo>
                  <a:cubicBezTo>
                    <a:pt x="156917" y="228481"/>
                    <a:pt x="161387" y="224986"/>
                    <a:pt x="164882" y="220557"/>
                  </a:cubicBezTo>
                  <a:cubicBezTo>
                    <a:pt x="168417" y="216128"/>
                    <a:pt x="170165" y="210521"/>
                    <a:pt x="170165" y="203654"/>
                  </a:cubicBezTo>
                  <a:cubicBezTo>
                    <a:pt x="170165" y="196340"/>
                    <a:pt x="167848" y="190407"/>
                    <a:pt x="163175" y="185857"/>
                  </a:cubicBezTo>
                  <a:cubicBezTo>
                    <a:pt x="158502" y="181306"/>
                    <a:pt x="152366" y="177527"/>
                    <a:pt x="144766" y="174479"/>
                  </a:cubicBezTo>
                  <a:cubicBezTo>
                    <a:pt x="137248" y="171432"/>
                    <a:pt x="128633" y="168791"/>
                    <a:pt x="119084" y="166515"/>
                  </a:cubicBezTo>
                  <a:cubicBezTo>
                    <a:pt x="109452" y="164240"/>
                    <a:pt x="99739" y="161720"/>
                    <a:pt x="89905" y="158917"/>
                  </a:cubicBezTo>
                  <a:cubicBezTo>
                    <a:pt x="79786" y="156397"/>
                    <a:pt x="69952" y="153309"/>
                    <a:pt x="60321" y="149612"/>
                  </a:cubicBezTo>
                  <a:cubicBezTo>
                    <a:pt x="50771" y="145955"/>
                    <a:pt x="42156" y="141201"/>
                    <a:pt x="34597" y="135390"/>
                  </a:cubicBezTo>
                  <a:cubicBezTo>
                    <a:pt x="26997" y="129579"/>
                    <a:pt x="20902" y="122306"/>
                    <a:pt x="16188" y="113611"/>
                  </a:cubicBezTo>
                  <a:cubicBezTo>
                    <a:pt x="11556" y="104874"/>
                    <a:pt x="9198" y="94310"/>
                    <a:pt x="9198" y="81917"/>
                  </a:cubicBezTo>
                  <a:cubicBezTo>
                    <a:pt x="9198" y="67979"/>
                    <a:pt x="12206" y="55952"/>
                    <a:pt x="18098" y="45712"/>
                  </a:cubicBezTo>
                  <a:cubicBezTo>
                    <a:pt x="24072" y="35473"/>
                    <a:pt x="31834" y="26940"/>
                    <a:pt x="41424" y="20073"/>
                  </a:cubicBezTo>
                  <a:cubicBezTo>
                    <a:pt x="51014" y="13246"/>
                    <a:pt x="61865" y="8208"/>
                    <a:pt x="74016" y="4916"/>
                  </a:cubicBezTo>
                  <a:cubicBezTo>
                    <a:pt x="86126" y="1625"/>
                    <a:pt x="98276" y="0"/>
                    <a:pt x="110386" y="0"/>
                  </a:cubicBezTo>
                  <a:cubicBezTo>
                    <a:pt x="124529" y="0"/>
                    <a:pt x="138102" y="1584"/>
                    <a:pt x="151147" y="4754"/>
                  </a:cubicBezTo>
                  <a:cubicBezTo>
                    <a:pt x="164110" y="7883"/>
                    <a:pt x="175692" y="13043"/>
                    <a:pt x="185770" y="20113"/>
                  </a:cubicBezTo>
                  <a:cubicBezTo>
                    <a:pt x="195888" y="27224"/>
                    <a:pt x="203935" y="36245"/>
                    <a:pt x="209868" y="47256"/>
                  </a:cubicBezTo>
                  <a:cubicBezTo>
                    <a:pt x="215761" y="58268"/>
                    <a:pt x="218768" y="71636"/>
                    <a:pt x="218768" y="87321"/>
                  </a:cubicBezTo>
                  <a:lnTo>
                    <a:pt x="160981" y="87321"/>
                  </a:lnTo>
                  <a:cubicBezTo>
                    <a:pt x="160453" y="79194"/>
                    <a:pt x="158745" y="72490"/>
                    <a:pt x="155902" y="67207"/>
                  </a:cubicBezTo>
                  <a:cubicBezTo>
                    <a:pt x="153016" y="61884"/>
                    <a:pt x="149155" y="57740"/>
                    <a:pt x="144400" y="54652"/>
                  </a:cubicBezTo>
                  <a:cubicBezTo>
                    <a:pt x="139565" y="51645"/>
                    <a:pt x="134119" y="49491"/>
                    <a:pt x="127942" y="48232"/>
                  </a:cubicBezTo>
                  <a:cubicBezTo>
                    <a:pt x="121765" y="46972"/>
                    <a:pt x="115060" y="46322"/>
                    <a:pt x="107745" y="46322"/>
                  </a:cubicBezTo>
                  <a:cubicBezTo>
                    <a:pt x="102991" y="46322"/>
                    <a:pt x="98195" y="46850"/>
                    <a:pt x="93441" y="47825"/>
                  </a:cubicBezTo>
                  <a:cubicBezTo>
                    <a:pt x="88645" y="48882"/>
                    <a:pt x="84297" y="50629"/>
                    <a:pt x="80396" y="53148"/>
                  </a:cubicBezTo>
                  <a:cubicBezTo>
                    <a:pt x="76495" y="55708"/>
                    <a:pt x="73284" y="58837"/>
                    <a:pt x="70765" y="62657"/>
                  </a:cubicBezTo>
                  <a:cubicBezTo>
                    <a:pt x="68286" y="66435"/>
                    <a:pt x="66985" y="71271"/>
                    <a:pt x="66985" y="77081"/>
                  </a:cubicBezTo>
                  <a:cubicBezTo>
                    <a:pt x="66985" y="82364"/>
                    <a:pt x="68001" y="86671"/>
                    <a:pt x="70034" y="89962"/>
                  </a:cubicBezTo>
                  <a:cubicBezTo>
                    <a:pt x="72024" y="93253"/>
                    <a:pt x="76047" y="96301"/>
                    <a:pt x="81981" y="99064"/>
                  </a:cubicBezTo>
                  <a:cubicBezTo>
                    <a:pt x="87873" y="101827"/>
                    <a:pt x="96082" y="104631"/>
                    <a:pt x="106566" y="107434"/>
                  </a:cubicBezTo>
                  <a:cubicBezTo>
                    <a:pt x="117051" y="110197"/>
                    <a:pt x="130746" y="113732"/>
                    <a:pt x="147692" y="118040"/>
                  </a:cubicBezTo>
                  <a:cubicBezTo>
                    <a:pt x="152732" y="119056"/>
                    <a:pt x="159721" y="120884"/>
                    <a:pt x="168662" y="123566"/>
                  </a:cubicBezTo>
                  <a:cubicBezTo>
                    <a:pt x="177642" y="126207"/>
                    <a:pt x="186543" y="130433"/>
                    <a:pt x="195401" y="136243"/>
                  </a:cubicBezTo>
                  <a:cubicBezTo>
                    <a:pt x="204220" y="142094"/>
                    <a:pt x="211859" y="149855"/>
                    <a:pt x="218321" y="159567"/>
                  </a:cubicBezTo>
                  <a:cubicBezTo>
                    <a:pt x="224741" y="169319"/>
                    <a:pt x="227952" y="181793"/>
                    <a:pt x="227952" y="196950"/>
                  </a:cubicBezTo>
                  <a:cubicBezTo>
                    <a:pt x="227952" y="209343"/>
                    <a:pt x="225555" y="220882"/>
                    <a:pt x="220759" y="231488"/>
                  </a:cubicBezTo>
                  <a:cubicBezTo>
                    <a:pt x="215923" y="242134"/>
                    <a:pt x="208811" y="251276"/>
                    <a:pt x="199303" y="258997"/>
                  </a:cubicBezTo>
                  <a:cubicBezTo>
                    <a:pt x="189834" y="266717"/>
                    <a:pt x="178090" y="272730"/>
                    <a:pt x="164069" y="277038"/>
                  </a:cubicBezTo>
                  <a:cubicBezTo>
                    <a:pt x="150008" y="281304"/>
                    <a:pt x="133753" y="283458"/>
                    <a:pt x="115344" y="283458"/>
                  </a:cubicBezTo>
                  <a:cubicBezTo>
                    <a:pt x="100430" y="283458"/>
                    <a:pt x="85923" y="281629"/>
                    <a:pt x="71862" y="277931"/>
                  </a:cubicBezTo>
                  <a:cubicBezTo>
                    <a:pt x="57882" y="274275"/>
                    <a:pt x="45447" y="268504"/>
                    <a:pt x="34679" y="260662"/>
                  </a:cubicBezTo>
                  <a:cubicBezTo>
                    <a:pt x="23991" y="252780"/>
                    <a:pt x="15456" y="242784"/>
                    <a:pt x="9116" y="230634"/>
                  </a:cubicBezTo>
                  <a:cubicBezTo>
                    <a:pt x="2778" y="218485"/>
                    <a:pt x="-229" y="204060"/>
                    <a:pt x="14" y="187360"/>
                  </a:cubicBezTo>
                  <a:lnTo>
                    <a:pt x="57802" y="187360"/>
                  </a:lnTo>
                  <a:cubicBezTo>
                    <a:pt x="57802" y="196462"/>
                    <a:pt x="59426" y="204182"/>
                    <a:pt x="62718" y="21048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31B800-EFF9-4FD1-9D3B-9780AE2EA83A}"/>
                </a:ext>
              </a:extLst>
            </p:cNvPr>
            <p:cNvSpPr/>
            <p:nvPr/>
          </p:nvSpPr>
          <p:spPr>
            <a:xfrm>
              <a:off x="29658528" y="29870405"/>
              <a:ext cx="245353" cy="245353"/>
            </a:xfrm>
            <a:custGeom>
              <a:avLst/>
              <a:gdLst>
                <a:gd name="connsiteX0" fmla="*/ 163527 w 245353"/>
                <a:gd name="connsiteY0" fmla="*/ 0 h 245353"/>
                <a:gd name="connsiteX1" fmla="*/ 264837 w 245353"/>
                <a:gd name="connsiteY1" fmla="*/ 270780 h 245353"/>
                <a:gd name="connsiteX2" fmla="*/ 202946 w 245353"/>
                <a:gd name="connsiteY2" fmla="*/ 270780 h 245353"/>
                <a:gd name="connsiteX3" fmla="*/ 182465 w 245353"/>
                <a:gd name="connsiteY3" fmla="*/ 210440 h 245353"/>
                <a:gd name="connsiteX4" fmla="*/ 81154 w 245353"/>
                <a:gd name="connsiteY4" fmla="*/ 210440 h 245353"/>
                <a:gd name="connsiteX5" fmla="*/ 59941 w 245353"/>
                <a:gd name="connsiteY5" fmla="*/ 270780 h 245353"/>
                <a:gd name="connsiteX6" fmla="*/ 0 w 245353"/>
                <a:gd name="connsiteY6" fmla="*/ 270780 h 245353"/>
                <a:gd name="connsiteX7" fmla="*/ 102449 w 245353"/>
                <a:gd name="connsiteY7" fmla="*/ 0 h 245353"/>
                <a:gd name="connsiteX8" fmla="*/ 163527 w 245353"/>
                <a:gd name="connsiteY8" fmla="*/ 0 h 245353"/>
                <a:gd name="connsiteX9" fmla="*/ 166940 w 245353"/>
                <a:gd name="connsiteY9" fmla="*/ 166028 h 245353"/>
                <a:gd name="connsiteX10" fmla="*/ 132805 w 245353"/>
                <a:gd name="connsiteY10" fmla="*/ 66720 h 245353"/>
                <a:gd name="connsiteX11" fmla="*/ 132033 w 245353"/>
                <a:gd name="connsiteY11" fmla="*/ 66720 h 245353"/>
                <a:gd name="connsiteX12" fmla="*/ 96718 w 245353"/>
                <a:gd name="connsiteY12" fmla="*/ 166028 h 245353"/>
                <a:gd name="connsiteX13" fmla="*/ 166940 w 245353"/>
                <a:gd name="connsiteY13" fmla="*/ 16602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353" h="245353">
                  <a:moveTo>
                    <a:pt x="163527" y="0"/>
                  </a:moveTo>
                  <a:lnTo>
                    <a:pt x="264837" y="270780"/>
                  </a:lnTo>
                  <a:lnTo>
                    <a:pt x="202946" y="270780"/>
                  </a:lnTo>
                  <a:lnTo>
                    <a:pt x="182465" y="210440"/>
                  </a:lnTo>
                  <a:lnTo>
                    <a:pt x="81154" y="210440"/>
                  </a:lnTo>
                  <a:lnTo>
                    <a:pt x="59941" y="270780"/>
                  </a:lnTo>
                  <a:lnTo>
                    <a:pt x="0" y="270780"/>
                  </a:lnTo>
                  <a:lnTo>
                    <a:pt x="102449" y="0"/>
                  </a:lnTo>
                  <a:lnTo>
                    <a:pt x="163527" y="0"/>
                  </a:lnTo>
                  <a:close/>
                  <a:moveTo>
                    <a:pt x="166940" y="166028"/>
                  </a:moveTo>
                  <a:lnTo>
                    <a:pt x="132805" y="66720"/>
                  </a:lnTo>
                  <a:lnTo>
                    <a:pt x="132033" y="66720"/>
                  </a:lnTo>
                  <a:lnTo>
                    <a:pt x="96718" y="166028"/>
                  </a:lnTo>
                  <a:lnTo>
                    <a:pt x="166940" y="16602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83E71E1-A3F0-4EF6-9130-60F2ECEEAC39}"/>
                </a:ext>
              </a:extLst>
            </p:cNvPr>
            <p:cNvSpPr/>
            <p:nvPr/>
          </p:nvSpPr>
          <p:spPr>
            <a:xfrm>
              <a:off x="28284725" y="29870405"/>
              <a:ext cx="204461" cy="245353"/>
            </a:xfrm>
            <a:custGeom>
              <a:avLst/>
              <a:gdLst>
                <a:gd name="connsiteX0" fmla="*/ 127643 w 204460"/>
                <a:gd name="connsiteY0" fmla="*/ 0 h 245353"/>
                <a:gd name="connsiteX1" fmla="*/ 162958 w 204460"/>
                <a:gd name="connsiteY1" fmla="*/ 3413 h 245353"/>
                <a:gd name="connsiteX2" fmla="*/ 190347 w 204460"/>
                <a:gd name="connsiteY2" fmla="*/ 14587 h 245353"/>
                <a:gd name="connsiteX3" fmla="*/ 208025 w 204460"/>
                <a:gd name="connsiteY3" fmla="*/ 35229 h 245353"/>
                <a:gd name="connsiteX4" fmla="*/ 214283 w 204460"/>
                <a:gd name="connsiteY4" fmla="*/ 67086 h 245353"/>
                <a:gd name="connsiteX5" fmla="*/ 204977 w 204460"/>
                <a:gd name="connsiteY5" fmla="*/ 101177 h 245353"/>
                <a:gd name="connsiteX6" fmla="*/ 177425 w 204460"/>
                <a:gd name="connsiteY6" fmla="*/ 123566 h 245353"/>
                <a:gd name="connsiteX7" fmla="*/ 214934 w 204460"/>
                <a:gd name="connsiteY7" fmla="*/ 148799 h 245353"/>
                <a:gd name="connsiteX8" fmla="*/ 227288 w 204460"/>
                <a:gd name="connsiteY8" fmla="*/ 192236 h 245353"/>
                <a:gd name="connsiteX9" fmla="*/ 219323 w 204460"/>
                <a:gd name="connsiteY9" fmla="*/ 227709 h 245353"/>
                <a:gd name="connsiteX10" fmla="*/ 197866 w 204460"/>
                <a:gd name="connsiteY10" fmla="*/ 252170 h 245353"/>
                <a:gd name="connsiteX11" fmla="*/ 167062 w 204460"/>
                <a:gd name="connsiteY11" fmla="*/ 266189 h 245353"/>
                <a:gd name="connsiteX12" fmla="*/ 131504 w 204460"/>
                <a:gd name="connsiteY12" fmla="*/ 270780 h 245353"/>
                <a:gd name="connsiteX13" fmla="*/ 0 w 204460"/>
                <a:gd name="connsiteY13" fmla="*/ 270780 h 245353"/>
                <a:gd name="connsiteX14" fmla="*/ 0 w 204460"/>
                <a:gd name="connsiteY14" fmla="*/ 0 h 245353"/>
                <a:gd name="connsiteX15" fmla="*/ 127643 w 204460"/>
                <a:gd name="connsiteY15" fmla="*/ 0 h 245353"/>
                <a:gd name="connsiteX16" fmla="*/ 127643 w 204460"/>
                <a:gd name="connsiteY16" fmla="*/ 0 h 245353"/>
                <a:gd name="connsiteX17" fmla="*/ 120044 w 204460"/>
                <a:gd name="connsiteY17" fmla="*/ 109507 h 245353"/>
                <a:gd name="connsiteX18" fmla="*/ 146256 w 204460"/>
                <a:gd name="connsiteY18" fmla="*/ 101949 h 245353"/>
                <a:gd name="connsiteX19" fmla="*/ 156496 w 204460"/>
                <a:gd name="connsiteY19" fmla="*/ 77366 h 245353"/>
                <a:gd name="connsiteX20" fmla="*/ 153083 w 204460"/>
                <a:gd name="connsiteY20" fmla="*/ 61844 h 245353"/>
                <a:gd name="connsiteX21" fmla="*/ 143980 w 204460"/>
                <a:gd name="connsiteY21" fmla="*/ 52376 h 245353"/>
                <a:gd name="connsiteX22" fmla="*/ 130854 w 204460"/>
                <a:gd name="connsiteY22" fmla="*/ 47663 h 245353"/>
                <a:gd name="connsiteX23" fmla="*/ 115452 w 204460"/>
                <a:gd name="connsiteY23" fmla="*/ 46322 h 245353"/>
                <a:gd name="connsiteX24" fmla="*/ 59656 w 204460"/>
                <a:gd name="connsiteY24" fmla="*/ 46322 h 245353"/>
                <a:gd name="connsiteX25" fmla="*/ 59656 w 204460"/>
                <a:gd name="connsiteY25" fmla="*/ 109507 h 245353"/>
                <a:gd name="connsiteX26" fmla="*/ 120044 w 204460"/>
                <a:gd name="connsiteY26" fmla="*/ 109507 h 245353"/>
                <a:gd name="connsiteX27" fmla="*/ 123539 w 204460"/>
                <a:gd name="connsiteY27" fmla="*/ 224418 h 245353"/>
                <a:gd name="connsiteX28" fmla="*/ 140241 w 204460"/>
                <a:gd name="connsiteY28" fmla="*/ 222711 h 245353"/>
                <a:gd name="connsiteX29" fmla="*/ 154302 w 204460"/>
                <a:gd name="connsiteY29" fmla="*/ 217063 h 245353"/>
                <a:gd name="connsiteX30" fmla="*/ 164014 w 204460"/>
                <a:gd name="connsiteY30" fmla="*/ 206214 h 245353"/>
                <a:gd name="connsiteX31" fmla="*/ 167631 w 204460"/>
                <a:gd name="connsiteY31" fmla="*/ 188782 h 245353"/>
                <a:gd name="connsiteX32" fmla="*/ 155846 w 204460"/>
                <a:gd name="connsiteY32" fmla="*/ 159039 h 245353"/>
                <a:gd name="connsiteX33" fmla="*/ 124677 w 204460"/>
                <a:gd name="connsiteY33" fmla="*/ 150140 h 245353"/>
                <a:gd name="connsiteX34" fmla="*/ 59656 w 204460"/>
                <a:gd name="connsiteY34" fmla="*/ 150140 h 245353"/>
                <a:gd name="connsiteX35" fmla="*/ 59656 w 204460"/>
                <a:gd name="connsiteY35" fmla="*/ 224418 h 245353"/>
                <a:gd name="connsiteX36" fmla="*/ 123539 w 204460"/>
                <a:gd name="connsiteY36" fmla="*/ 22441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460" h="245353">
                  <a:moveTo>
                    <a:pt x="127643" y="0"/>
                  </a:moveTo>
                  <a:cubicBezTo>
                    <a:pt x="140566" y="0"/>
                    <a:pt x="152351" y="1138"/>
                    <a:pt x="162958" y="3413"/>
                  </a:cubicBezTo>
                  <a:cubicBezTo>
                    <a:pt x="173605" y="5689"/>
                    <a:pt x="182748" y="9427"/>
                    <a:pt x="190347" y="14587"/>
                  </a:cubicBezTo>
                  <a:cubicBezTo>
                    <a:pt x="197947" y="19788"/>
                    <a:pt x="203839" y="26656"/>
                    <a:pt x="208025" y="35229"/>
                  </a:cubicBezTo>
                  <a:cubicBezTo>
                    <a:pt x="212170" y="43843"/>
                    <a:pt x="214283" y="54449"/>
                    <a:pt x="214283" y="67086"/>
                  </a:cubicBezTo>
                  <a:cubicBezTo>
                    <a:pt x="214283" y="80738"/>
                    <a:pt x="211195" y="92075"/>
                    <a:pt x="204977" y="101177"/>
                  </a:cubicBezTo>
                  <a:cubicBezTo>
                    <a:pt x="198759" y="110320"/>
                    <a:pt x="189575" y="117755"/>
                    <a:pt x="177425" y="123566"/>
                  </a:cubicBezTo>
                  <a:cubicBezTo>
                    <a:pt x="194168" y="128361"/>
                    <a:pt x="206684" y="136772"/>
                    <a:pt x="214934" y="148799"/>
                  </a:cubicBezTo>
                  <a:cubicBezTo>
                    <a:pt x="223183" y="160827"/>
                    <a:pt x="227288" y="175292"/>
                    <a:pt x="227288" y="192236"/>
                  </a:cubicBezTo>
                  <a:cubicBezTo>
                    <a:pt x="227288" y="205889"/>
                    <a:pt x="224646" y="217713"/>
                    <a:pt x="219323" y="227709"/>
                  </a:cubicBezTo>
                  <a:cubicBezTo>
                    <a:pt x="213999" y="237705"/>
                    <a:pt x="206806" y="245831"/>
                    <a:pt x="197866" y="252170"/>
                  </a:cubicBezTo>
                  <a:cubicBezTo>
                    <a:pt x="188844" y="258509"/>
                    <a:pt x="178563" y="263182"/>
                    <a:pt x="167062" y="266189"/>
                  </a:cubicBezTo>
                  <a:cubicBezTo>
                    <a:pt x="155521" y="269277"/>
                    <a:pt x="143695" y="270780"/>
                    <a:pt x="131504" y="270780"/>
                  </a:cubicBezTo>
                  <a:lnTo>
                    <a:pt x="0" y="270780"/>
                  </a:lnTo>
                  <a:lnTo>
                    <a:pt x="0" y="0"/>
                  </a:lnTo>
                  <a:lnTo>
                    <a:pt x="127643" y="0"/>
                  </a:lnTo>
                  <a:lnTo>
                    <a:pt x="127643" y="0"/>
                  </a:lnTo>
                  <a:close/>
                  <a:moveTo>
                    <a:pt x="120044" y="109507"/>
                  </a:moveTo>
                  <a:cubicBezTo>
                    <a:pt x="130651" y="109507"/>
                    <a:pt x="139388" y="106988"/>
                    <a:pt x="146256" y="101949"/>
                  </a:cubicBezTo>
                  <a:cubicBezTo>
                    <a:pt x="153083" y="96870"/>
                    <a:pt x="156496" y="88703"/>
                    <a:pt x="156496" y="77366"/>
                  </a:cubicBezTo>
                  <a:cubicBezTo>
                    <a:pt x="156496" y="71068"/>
                    <a:pt x="155358" y="65867"/>
                    <a:pt x="153083" y="61844"/>
                  </a:cubicBezTo>
                  <a:cubicBezTo>
                    <a:pt x="150807" y="57821"/>
                    <a:pt x="147759" y="54652"/>
                    <a:pt x="143980" y="52376"/>
                  </a:cubicBezTo>
                  <a:cubicBezTo>
                    <a:pt x="140160" y="50142"/>
                    <a:pt x="135771" y="48557"/>
                    <a:pt x="130854" y="47663"/>
                  </a:cubicBezTo>
                  <a:cubicBezTo>
                    <a:pt x="125896" y="46769"/>
                    <a:pt x="120776" y="46322"/>
                    <a:pt x="115452" y="46322"/>
                  </a:cubicBezTo>
                  <a:lnTo>
                    <a:pt x="59656" y="46322"/>
                  </a:lnTo>
                  <a:lnTo>
                    <a:pt x="59656" y="109507"/>
                  </a:lnTo>
                  <a:lnTo>
                    <a:pt x="120044" y="109507"/>
                  </a:lnTo>
                  <a:close/>
                  <a:moveTo>
                    <a:pt x="123539" y="224418"/>
                  </a:moveTo>
                  <a:cubicBezTo>
                    <a:pt x="129350" y="224418"/>
                    <a:pt x="134917" y="223849"/>
                    <a:pt x="140241" y="222711"/>
                  </a:cubicBezTo>
                  <a:cubicBezTo>
                    <a:pt x="145565" y="221573"/>
                    <a:pt x="150279" y="219664"/>
                    <a:pt x="154302" y="217063"/>
                  </a:cubicBezTo>
                  <a:cubicBezTo>
                    <a:pt x="158366" y="214381"/>
                    <a:pt x="161576" y="210765"/>
                    <a:pt x="164014" y="206214"/>
                  </a:cubicBezTo>
                  <a:cubicBezTo>
                    <a:pt x="166412" y="201704"/>
                    <a:pt x="167631" y="195893"/>
                    <a:pt x="167631" y="188782"/>
                  </a:cubicBezTo>
                  <a:cubicBezTo>
                    <a:pt x="167631" y="174886"/>
                    <a:pt x="163689" y="164971"/>
                    <a:pt x="155846" y="159039"/>
                  </a:cubicBezTo>
                  <a:cubicBezTo>
                    <a:pt x="147962" y="153106"/>
                    <a:pt x="137559" y="150140"/>
                    <a:pt x="124677" y="150140"/>
                  </a:cubicBezTo>
                  <a:lnTo>
                    <a:pt x="59656" y="150140"/>
                  </a:lnTo>
                  <a:lnTo>
                    <a:pt x="59656" y="224418"/>
                  </a:lnTo>
                  <a:lnTo>
                    <a:pt x="123539" y="22441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9DDD9D-2CB4-4F76-9799-3D4B17840123}"/>
                </a:ext>
              </a:extLst>
            </p:cNvPr>
            <p:cNvSpPr/>
            <p:nvPr/>
          </p:nvSpPr>
          <p:spPr>
            <a:xfrm>
              <a:off x="28522538" y="29870405"/>
              <a:ext cx="245353" cy="245353"/>
            </a:xfrm>
            <a:custGeom>
              <a:avLst/>
              <a:gdLst>
                <a:gd name="connsiteX0" fmla="*/ 0 w 245353"/>
                <a:gd name="connsiteY0" fmla="*/ 0 h 245353"/>
                <a:gd name="connsiteX1" fmla="*/ 66809 w 245353"/>
                <a:gd name="connsiteY1" fmla="*/ 0 h 245353"/>
                <a:gd name="connsiteX2" fmla="*/ 130204 w 245353"/>
                <a:gd name="connsiteY2" fmla="*/ 106947 h 245353"/>
                <a:gd name="connsiteX3" fmla="*/ 193233 w 245353"/>
                <a:gd name="connsiteY3" fmla="*/ 0 h 245353"/>
                <a:gd name="connsiteX4" fmla="*/ 259635 w 245353"/>
                <a:gd name="connsiteY4" fmla="*/ 0 h 245353"/>
                <a:gd name="connsiteX5" fmla="*/ 159097 w 245353"/>
                <a:gd name="connsiteY5" fmla="*/ 166840 h 245353"/>
                <a:gd name="connsiteX6" fmla="*/ 159097 w 245353"/>
                <a:gd name="connsiteY6" fmla="*/ 270780 h 245353"/>
                <a:gd name="connsiteX7" fmla="*/ 99400 w 245353"/>
                <a:gd name="connsiteY7" fmla="*/ 270780 h 245353"/>
                <a:gd name="connsiteX8" fmla="*/ 99400 w 245353"/>
                <a:gd name="connsiteY8" fmla="*/ 165337 h 245353"/>
                <a:gd name="connsiteX9" fmla="*/ 0 w 245353"/>
                <a:gd name="connsiteY9" fmla="*/ 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353" h="245353">
                  <a:moveTo>
                    <a:pt x="0" y="0"/>
                  </a:moveTo>
                  <a:lnTo>
                    <a:pt x="66809" y="0"/>
                  </a:lnTo>
                  <a:lnTo>
                    <a:pt x="130204" y="106947"/>
                  </a:lnTo>
                  <a:lnTo>
                    <a:pt x="193233" y="0"/>
                  </a:lnTo>
                  <a:lnTo>
                    <a:pt x="259635" y="0"/>
                  </a:lnTo>
                  <a:lnTo>
                    <a:pt x="159097" y="166840"/>
                  </a:lnTo>
                  <a:lnTo>
                    <a:pt x="159097" y="270780"/>
                  </a:lnTo>
                  <a:lnTo>
                    <a:pt x="99400" y="270780"/>
                  </a:lnTo>
                  <a:lnTo>
                    <a:pt x="99400" y="165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7539D1-C4B5-4BBF-A985-F2FFCD6B221C}"/>
                </a:ext>
              </a:extLst>
            </p:cNvPr>
            <p:cNvSpPr/>
            <p:nvPr/>
          </p:nvSpPr>
          <p:spPr>
            <a:xfrm>
              <a:off x="29280756" y="28710753"/>
              <a:ext cx="858736" cy="858736"/>
            </a:xfrm>
            <a:custGeom>
              <a:avLst/>
              <a:gdLst>
                <a:gd name="connsiteX0" fmla="*/ 865707 w 858735"/>
                <a:gd name="connsiteY0" fmla="*/ 433122 h 858735"/>
                <a:gd name="connsiteX1" fmla="*/ 433171 w 858735"/>
                <a:gd name="connsiteY1" fmla="*/ 866244 h 858735"/>
                <a:gd name="connsiteX2" fmla="*/ 0 w 858735"/>
                <a:gd name="connsiteY2" fmla="*/ 433757 h 858735"/>
                <a:gd name="connsiteX3" fmla="*/ 0 w 858735"/>
                <a:gd name="connsiteY3" fmla="*/ 433122 h 858735"/>
                <a:gd name="connsiteX4" fmla="*/ 432536 w 858735"/>
                <a:gd name="connsiteY4" fmla="*/ 0 h 858735"/>
                <a:gd name="connsiteX5" fmla="*/ 865707 w 858735"/>
                <a:gd name="connsiteY5" fmla="*/ 432487 h 858735"/>
                <a:gd name="connsiteX6" fmla="*/ 865707 w 858735"/>
                <a:gd name="connsiteY6" fmla="*/ 433122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35" h="858735">
                  <a:moveTo>
                    <a:pt x="865707" y="433122"/>
                  </a:moveTo>
                  <a:cubicBezTo>
                    <a:pt x="865859" y="672120"/>
                    <a:pt x="672221" y="866041"/>
                    <a:pt x="433171" y="866244"/>
                  </a:cubicBezTo>
                  <a:cubicBezTo>
                    <a:pt x="194146" y="866422"/>
                    <a:pt x="203" y="672780"/>
                    <a:pt x="0" y="433757"/>
                  </a:cubicBezTo>
                  <a:cubicBezTo>
                    <a:pt x="0" y="433554"/>
                    <a:pt x="0" y="433325"/>
                    <a:pt x="0" y="433122"/>
                  </a:cubicBezTo>
                  <a:cubicBezTo>
                    <a:pt x="-152" y="194073"/>
                    <a:pt x="193511" y="203"/>
                    <a:pt x="432536" y="0"/>
                  </a:cubicBezTo>
                  <a:cubicBezTo>
                    <a:pt x="671586" y="-178"/>
                    <a:pt x="865529" y="193464"/>
                    <a:pt x="865707" y="432487"/>
                  </a:cubicBezTo>
                  <a:cubicBezTo>
                    <a:pt x="865707" y="432716"/>
                    <a:pt x="865707" y="432894"/>
                    <a:pt x="865707" y="433122"/>
                  </a:cubicBezTo>
                  <a:close/>
                </a:path>
              </a:pathLst>
            </a:custGeom>
            <a:solidFill>
              <a:srgbClr val="FFFFFF"/>
            </a:solidFill>
            <a:ln w="25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grpSp>
          <p:nvGrpSpPr>
            <p:cNvPr id="16" name="Graphic 43">
              <a:extLst>
                <a:ext uri="{FF2B5EF4-FFF2-40B4-BE49-F238E27FC236}">
                  <a16:creationId xmlns:a16="http://schemas.microsoft.com/office/drawing/2014/main" id="{B4C585F3-5495-40FB-954A-32062934202B}"/>
                </a:ext>
              </a:extLst>
            </p:cNvPr>
            <p:cNvGrpSpPr/>
            <p:nvPr/>
          </p:nvGrpSpPr>
          <p:grpSpPr>
            <a:xfrm>
              <a:off x="29236941" y="28669739"/>
              <a:ext cx="940520" cy="940520"/>
              <a:chOff x="29236941" y="28669739"/>
              <a:chExt cx="940520" cy="940520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4ABFFE-B7F7-4463-9376-2A7E6CA95E81}"/>
                  </a:ext>
                </a:extLst>
              </p:cNvPr>
              <p:cNvSpPr/>
              <p:nvPr/>
            </p:nvSpPr>
            <p:spPr>
              <a:xfrm>
                <a:off x="29236941" y="28669739"/>
                <a:ext cx="940520" cy="940520"/>
              </a:xfrm>
              <a:custGeom>
                <a:avLst/>
                <a:gdLst>
                  <a:gd name="connsiteX0" fmla="*/ 473580 w 940520"/>
                  <a:gd name="connsiteY0" fmla="*/ 0 h 940519"/>
                  <a:gd name="connsiteX1" fmla="*/ 140047 w 940520"/>
                  <a:gd name="connsiteY1" fmla="*/ 137476 h 940519"/>
                  <a:gd name="connsiteX2" fmla="*/ 0 w 940520"/>
                  <a:gd name="connsiteY2" fmla="*/ 474128 h 940519"/>
                  <a:gd name="connsiteX3" fmla="*/ 140047 w 940520"/>
                  <a:gd name="connsiteY3" fmla="*/ 808400 h 940519"/>
                  <a:gd name="connsiteX4" fmla="*/ 473580 w 940520"/>
                  <a:gd name="connsiteY4" fmla="*/ 948277 h 940519"/>
                  <a:gd name="connsiteX5" fmla="*/ 813081 w 940520"/>
                  <a:gd name="connsiteY5" fmla="*/ 807209 h 940519"/>
                  <a:gd name="connsiteX6" fmla="*/ 948353 w 940520"/>
                  <a:gd name="connsiteY6" fmla="*/ 474128 h 940519"/>
                  <a:gd name="connsiteX7" fmla="*/ 810668 w 940520"/>
                  <a:gd name="connsiteY7" fmla="*/ 137476 h 940519"/>
                  <a:gd name="connsiteX8" fmla="*/ 473580 w 940520"/>
                  <a:gd name="connsiteY8" fmla="*/ 0 h 940519"/>
                  <a:gd name="connsiteX9" fmla="*/ 474748 w 940520"/>
                  <a:gd name="connsiteY9" fmla="*/ 85334 h 940519"/>
                  <a:gd name="connsiteX10" fmla="*/ 748975 w 940520"/>
                  <a:gd name="connsiteY10" fmla="*/ 199119 h 940519"/>
                  <a:gd name="connsiteX11" fmla="*/ 862887 w 940520"/>
                  <a:gd name="connsiteY11" fmla="*/ 474128 h 940519"/>
                  <a:gd name="connsiteX12" fmla="*/ 751337 w 940520"/>
                  <a:gd name="connsiteY12" fmla="*/ 745587 h 940519"/>
                  <a:gd name="connsiteX13" fmla="*/ 474748 w 940520"/>
                  <a:gd name="connsiteY13" fmla="*/ 861733 h 940519"/>
                  <a:gd name="connsiteX14" fmla="*/ 200572 w 940520"/>
                  <a:gd name="connsiteY14" fmla="*/ 746775 h 940519"/>
                  <a:gd name="connsiteX15" fmla="*/ 85440 w 940520"/>
                  <a:gd name="connsiteY15" fmla="*/ 474128 h 940519"/>
                  <a:gd name="connsiteX16" fmla="*/ 201765 w 940520"/>
                  <a:gd name="connsiteY16" fmla="*/ 199122 h 940519"/>
                  <a:gd name="connsiteX17" fmla="*/ 474748 w 940520"/>
                  <a:gd name="connsiteY17" fmla="*/ 85334 h 9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0520" h="940519">
                    <a:moveTo>
                      <a:pt x="473580" y="0"/>
                    </a:moveTo>
                    <a:cubicBezTo>
                      <a:pt x="342219" y="0"/>
                      <a:pt x="231050" y="45831"/>
                      <a:pt x="140047" y="137476"/>
                    </a:cubicBezTo>
                    <a:cubicBezTo>
                      <a:pt x="46682" y="232314"/>
                      <a:pt x="0" y="344532"/>
                      <a:pt x="0" y="474128"/>
                    </a:cubicBezTo>
                    <a:cubicBezTo>
                      <a:pt x="0" y="603727"/>
                      <a:pt x="46682" y="715170"/>
                      <a:pt x="140047" y="808400"/>
                    </a:cubicBezTo>
                    <a:cubicBezTo>
                      <a:pt x="233386" y="901653"/>
                      <a:pt x="344581" y="948277"/>
                      <a:pt x="473580" y="948277"/>
                    </a:cubicBezTo>
                    <a:cubicBezTo>
                      <a:pt x="604128" y="948277"/>
                      <a:pt x="717278" y="901254"/>
                      <a:pt x="813081" y="807209"/>
                    </a:cubicBezTo>
                    <a:cubicBezTo>
                      <a:pt x="903246" y="717928"/>
                      <a:pt x="948353" y="606881"/>
                      <a:pt x="948353" y="474128"/>
                    </a:cubicBezTo>
                    <a:cubicBezTo>
                      <a:pt x="948353" y="341395"/>
                      <a:pt x="902458" y="229139"/>
                      <a:pt x="810668" y="137476"/>
                    </a:cubicBezTo>
                    <a:cubicBezTo>
                      <a:pt x="718853" y="45831"/>
                      <a:pt x="606515" y="0"/>
                      <a:pt x="473580" y="0"/>
                    </a:cubicBezTo>
                    <a:close/>
                    <a:moveTo>
                      <a:pt x="474748" y="85334"/>
                    </a:moveTo>
                    <a:cubicBezTo>
                      <a:pt x="582387" y="85334"/>
                      <a:pt x="673770" y="123250"/>
                      <a:pt x="748975" y="199119"/>
                    </a:cubicBezTo>
                    <a:cubicBezTo>
                      <a:pt x="824917" y="274196"/>
                      <a:pt x="862887" y="365859"/>
                      <a:pt x="862887" y="474128"/>
                    </a:cubicBezTo>
                    <a:cubicBezTo>
                      <a:pt x="862887" y="583172"/>
                      <a:pt x="825730" y="673664"/>
                      <a:pt x="751337" y="745587"/>
                    </a:cubicBezTo>
                    <a:cubicBezTo>
                      <a:pt x="672983" y="823023"/>
                      <a:pt x="580812" y="861733"/>
                      <a:pt x="474748" y="861733"/>
                    </a:cubicBezTo>
                    <a:cubicBezTo>
                      <a:pt x="368709" y="861733"/>
                      <a:pt x="277326" y="823401"/>
                      <a:pt x="200572" y="746775"/>
                    </a:cubicBezTo>
                    <a:cubicBezTo>
                      <a:pt x="123818" y="670093"/>
                      <a:pt x="85440" y="579243"/>
                      <a:pt x="85440" y="474128"/>
                    </a:cubicBezTo>
                    <a:cubicBezTo>
                      <a:pt x="85440" y="369034"/>
                      <a:pt x="124224" y="277353"/>
                      <a:pt x="201765" y="199122"/>
                    </a:cubicBezTo>
                    <a:cubicBezTo>
                      <a:pt x="276132" y="123250"/>
                      <a:pt x="367135" y="85334"/>
                      <a:pt x="474748" y="853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D6CF3E9-8966-4B26-90E8-8633DFB34B20}"/>
                  </a:ext>
                </a:extLst>
              </p:cNvPr>
              <p:cNvSpPr/>
              <p:nvPr/>
            </p:nvSpPr>
            <p:spPr>
              <a:xfrm>
                <a:off x="29462911" y="28893878"/>
                <a:ext cx="449814" cy="490706"/>
              </a:xfrm>
              <a:custGeom>
                <a:avLst/>
                <a:gdLst>
                  <a:gd name="connsiteX0" fmla="*/ 37437 w 449813"/>
                  <a:gd name="connsiteY0" fmla="*/ 183067 h 490706"/>
                  <a:gd name="connsiteX1" fmla="*/ 245578 w 449813"/>
                  <a:gd name="connsiteY1" fmla="*/ 0 h 490706"/>
                  <a:gd name="connsiteX2" fmla="*/ 489200 w 449813"/>
                  <a:gd name="connsiteY2" fmla="*/ 256300 h 490706"/>
                  <a:gd name="connsiteX3" fmla="*/ 243190 w 449813"/>
                  <a:gd name="connsiteY3" fmla="*/ 510238 h 490706"/>
                  <a:gd name="connsiteX4" fmla="*/ 33856 w 449813"/>
                  <a:gd name="connsiteY4" fmla="*/ 324827 h 490706"/>
                  <a:gd name="connsiteX5" fmla="*/ 153305 w 449813"/>
                  <a:gd name="connsiteY5" fmla="*/ 324827 h 490706"/>
                  <a:gd name="connsiteX6" fmla="*/ 257413 w 449813"/>
                  <a:gd name="connsiteY6" fmla="*/ 411035 h 490706"/>
                  <a:gd name="connsiteX7" fmla="*/ 368608 w 449813"/>
                  <a:gd name="connsiteY7" fmla="*/ 252747 h 490706"/>
                  <a:gd name="connsiteX8" fmla="*/ 259750 w 449813"/>
                  <a:gd name="connsiteY8" fmla="*/ 99223 h 490706"/>
                  <a:gd name="connsiteX9" fmla="*/ 153305 w 449813"/>
                  <a:gd name="connsiteY9" fmla="*/ 183067 h 490706"/>
                  <a:gd name="connsiteX10" fmla="*/ 188076 w 449813"/>
                  <a:gd name="connsiteY10" fmla="*/ 182889 h 490706"/>
                  <a:gd name="connsiteX11" fmla="*/ 94025 w 449813"/>
                  <a:gd name="connsiteY11" fmla="*/ 276893 h 490706"/>
                  <a:gd name="connsiteX12" fmla="*/ 0 w 449813"/>
                  <a:gd name="connsiteY12" fmla="*/ 182889 h 490706"/>
                  <a:gd name="connsiteX13" fmla="*/ 37437 w 449813"/>
                  <a:gd name="connsiteY13" fmla="*/ 183067 h 49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813" h="490706">
                    <a:moveTo>
                      <a:pt x="37437" y="183067"/>
                    </a:moveTo>
                    <a:cubicBezTo>
                      <a:pt x="56308" y="63766"/>
                      <a:pt x="140326" y="0"/>
                      <a:pt x="245578" y="0"/>
                    </a:cubicBezTo>
                    <a:cubicBezTo>
                      <a:pt x="396978" y="0"/>
                      <a:pt x="489200" y="109836"/>
                      <a:pt x="489200" y="256300"/>
                    </a:cubicBezTo>
                    <a:cubicBezTo>
                      <a:pt x="489200" y="399211"/>
                      <a:pt x="391060" y="510238"/>
                      <a:pt x="243190" y="510238"/>
                    </a:cubicBezTo>
                    <a:cubicBezTo>
                      <a:pt x="141469" y="510238"/>
                      <a:pt x="50441" y="447641"/>
                      <a:pt x="33856" y="324827"/>
                    </a:cubicBezTo>
                    <a:lnTo>
                      <a:pt x="153305" y="324827"/>
                    </a:lnTo>
                    <a:cubicBezTo>
                      <a:pt x="156886" y="388596"/>
                      <a:pt x="198260" y="411035"/>
                      <a:pt x="257413" y="411035"/>
                    </a:cubicBezTo>
                    <a:cubicBezTo>
                      <a:pt x="324795" y="411035"/>
                      <a:pt x="368608" y="348438"/>
                      <a:pt x="368608" y="252747"/>
                    </a:cubicBezTo>
                    <a:cubicBezTo>
                      <a:pt x="368608" y="152376"/>
                      <a:pt x="330738" y="99223"/>
                      <a:pt x="259750" y="99223"/>
                    </a:cubicBezTo>
                    <a:cubicBezTo>
                      <a:pt x="207708" y="99223"/>
                      <a:pt x="162804" y="118130"/>
                      <a:pt x="153305" y="183067"/>
                    </a:cubicBezTo>
                    <a:lnTo>
                      <a:pt x="188076" y="182889"/>
                    </a:lnTo>
                    <a:lnTo>
                      <a:pt x="94025" y="276893"/>
                    </a:lnTo>
                    <a:lnTo>
                      <a:pt x="0" y="182889"/>
                    </a:lnTo>
                    <a:lnTo>
                      <a:pt x="37437" y="183067"/>
                    </a:ln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C7881-6655-4F71-8CF9-456D186BF06E}"/>
                </a:ext>
              </a:extLst>
            </p:cNvPr>
            <p:cNvSpPr/>
            <p:nvPr/>
          </p:nvSpPr>
          <p:spPr>
            <a:xfrm>
              <a:off x="28110738" y="28714437"/>
              <a:ext cx="858736" cy="858736"/>
            </a:xfrm>
            <a:custGeom>
              <a:avLst/>
              <a:gdLst>
                <a:gd name="connsiteX0" fmla="*/ 878298 w 858735"/>
                <a:gd name="connsiteY0" fmla="*/ 439100 h 858735"/>
                <a:gd name="connsiteX1" fmla="*/ 439149 w 858735"/>
                <a:gd name="connsiteY1" fmla="*/ 878199 h 858735"/>
                <a:gd name="connsiteX2" fmla="*/ 0 w 858735"/>
                <a:gd name="connsiteY2" fmla="*/ 439100 h 858735"/>
                <a:gd name="connsiteX3" fmla="*/ 439149 w 858735"/>
                <a:gd name="connsiteY3" fmla="*/ 0 h 858735"/>
                <a:gd name="connsiteX4" fmla="*/ 878298 w 858735"/>
                <a:gd name="connsiteY4" fmla="*/ 439100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735" h="858735">
                  <a:moveTo>
                    <a:pt x="878298" y="439100"/>
                  </a:moveTo>
                  <a:cubicBezTo>
                    <a:pt x="878298" y="681607"/>
                    <a:pt x="681684" y="878199"/>
                    <a:pt x="439149" y="878199"/>
                  </a:cubicBezTo>
                  <a:cubicBezTo>
                    <a:pt x="196613" y="878199"/>
                    <a:pt x="0" y="681607"/>
                    <a:pt x="0" y="439100"/>
                  </a:cubicBezTo>
                  <a:cubicBezTo>
                    <a:pt x="0" y="196592"/>
                    <a:pt x="196614" y="0"/>
                    <a:pt x="439149" y="0"/>
                  </a:cubicBezTo>
                  <a:cubicBezTo>
                    <a:pt x="681684" y="0"/>
                    <a:pt x="878298" y="196592"/>
                    <a:pt x="878298" y="43910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grpSp>
          <p:nvGrpSpPr>
            <p:cNvPr id="18" name="Graphic 43">
              <a:extLst>
                <a:ext uri="{FF2B5EF4-FFF2-40B4-BE49-F238E27FC236}">
                  <a16:creationId xmlns:a16="http://schemas.microsoft.com/office/drawing/2014/main" id="{F59F7099-AFD1-4075-AA5C-027800D4E0CE}"/>
                </a:ext>
              </a:extLst>
            </p:cNvPr>
            <p:cNvGrpSpPr/>
            <p:nvPr/>
          </p:nvGrpSpPr>
          <p:grpSpPr>
            <a:xfrm>
              <a:off x="28421797" y="28837657"/>
              <a:ext cx="245353" cy="572490"/>
              <a:chOff x="28421797" y="28837657"/>
              <a:chExt cx="245353" cy="572490"/>
            </a:xfrm>
            <a:solidFill>
              <a:srgbClr val="00000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27AE816-92D6-4013-B666-43EA70654128}"/>
                  </a:ext>
                </a:extLst>
              </p:cNvPr>
              <p:cNvSpPr/>
              <p:nvPr/>
            </p:nvSpPr>
            <p:spPr>
              <a:xfrm>
                <a:off x="28421797" y="28995863"/>
                <a:ext cx="245353" cy="449814"/>
              </a:xfrm>
              <a:custGeom>
                <a:avLst/>
                <a:gdLst>
                  <a:gd name="connsiteX0" fmla="*/ 255206 w 245353"/>
                  <a:gd name="connsiteY0" fmla="*/ 30617 h 449813"/>
                  <a:gd name="connsiteX1" fmla="*/ 224565 w 245353"/>
                  <a:gd name="connsiteY1" fmla="*/ 0 h 449813"/>
                  <a:gd name="connsiteX2" fmla="*/ 30641 w 245353"/>
                  <a:gd name="connsiteY2" fmla="*/ 0 h 449813"/>
                  <a:gd name="connsiteX3" fmla="*/ 0 w 245353"/>
                  <a:gd name="connsiteY3" fmla="*/ 30617 h 449813"/>
                  <a:gd name="connsiteX4" fmla="*/ 0 w 245353"/>
                  <a:gd name="connsiteY4" fmla="*/ 224556 h 449813"/>
                  <a:gd name="connsiteX5" fmla="*/ 54089 w 245353"/>
                  <a:gd name="connsiteY5" fmla="*/ 224556 h 449813"/>
                  <a:gd name="connsiteX6" fmla="*/ 54089 w 245353"/>
                  <a:gd name="connsiteY6" fmla="*/ 454227 h 449813"/>
                  <a:gd name="connsiteX7" fmla="*/ 201076 w 245353"/>
                  <a:gd name="connsiteY7" fmla="*/ 454227 h 449813"/>
                  <a:gd name="connsiteX8" fmla="*/ 201076 w 245353"/>
                  <a:gd name="connsiteY8" fmla="*/ 224556 h 449813"/>
                  <a:gd name="connsiteX9" fmla="*/ 255206 w 245353"/>
                  <a:gd name="connsiteY9" fmla="*/ 224556 h 449813"/>
                  <a:gd name="connsiteX10" fmla="*/ 255206 w 245353"/>
                  <a:gd name="connsiteY10" fmla="*/ 30617 h 449813"/>
                  <a:gd name="connsiteX11" fmla="*/ 255206 w 245353"/>
                  <a:gd name="connsiteY11" fmla="*/ 30617 h 4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353" h="449813">
                    <a:moveTo>
                      <a:pt x="255206" y="30617"/>
                    </a:moveTo>
                    <a:cubicBezTo>
                      <a:pt x="255206" y="13693"/>
                      <a:pt x="241470" y="0"/>
                      <a:pt x="224565" y="0"/>
                    </a:cubicBezTo>
                    <a:lnTo>
                      <a:pt x="30641" y="0"/>
                    </a:lnTo>
                    <a:cubicBezTo>
                      <a:pt x="13735" y="0"/>
                      <a:pt x="0" y="13693"/>
                      <a:pt x="0" y="30617"/>
                    </a:cubicBezTo>
                    <a:lnTo>
                      <a:pt x="0" y="224556"/>
                    </a:lnTo>
                    <a:lnTo>
                      <a:pt x="54089" y="224556"/>
                    </a:lnTo>
                    <a:lnTo>
                      <a:pt x="54089" y="454227"/>
                    </a:lnTo>
                    <a:lnTo>
                      <a:pt x="201076" y="454227"/>
                    </a:lnTo>
                    <a:lnTo>
                      <a:pt x="201076" y="224556"/>
                    </a:lnTo>
                    <a:lnTo>
                      <a:pt x="255206" y="224556"/>
                    </a:lnTo>
                    <a:lnTo>
                      <a:pt x="255206" y="30617"/>
                    </a:lnTo>
                    <a:lnTo>
                      <a:pt x="255206" y="30617"/>
                    </a:ln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E1688EA-01F1-4DB1-A634-45E9B8349925}"/>
                  </a:ext>
                </a:extLst>
              </p:cNvPr>
              <p:cNvSpPr/>
              <p:nvPr/>
            </p:nvSpPr>
            <p:spPr>
              <a:xfrm>
                <a:off x="28483065" y="28837657"/>
                <a:ext cx="122677" cy="122677"/>
              </a:xfrm>
              <a:custGeom>
                <a:avLst/>
                <a:gdLst>
                  <a:gd name="connsiteX0" fmla="*/ 132668 w 122676"/>
                  <a:gd name="connsiteY0" fmla="*/ 66327 h 122676"/>
                  <a:gd name="connsiteX1" fmla="*/ 66334 w 122676"/>
                  <a:gd name="connsiteY1" fmla="*/ 132653 h 122676"/>
                  <a:gd name="connsiteX2" fmla="*/ 0 w 122676"/>
                  <a:gd name="connsiteY2" fmla="*/ 66327 h 122676"/>
                  <a:gd name="connsiteX3" fmla="*/ 66334 w 122676"/>
                  <a:gd name="connsiteY3" fmla="*/ 0 h 122676"/>
                  <a:gd name="connsiteX4" fmla="*/ 132668 w 122676"/>
                  <a:gd name="connsiteY4" fmla="*/ 66327 h 12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76" h="122676">
                    <a:moveTo>
                      <a:pt x="132668" y="66327"/>
                    </a:moveTo>
                    <a:cubicBezTo>
                      <a:pt x="132668" y="102958"/>
                      <a:pt x="102969" y="132653"/>
                      <a:pt x="66334" y="132653"/>
                    </a:cubicBezTo>
                    <a:cubicBezTo>
                      <a:pt x="29699" y="132653"/>
                      <a:pt x="0" y="102958"/>
                      <a:pt x="0" y="66327"/>
                    </a:cubicBezTo>
                    <a:cubicBezTo>
                      <a:pt x="0" y="29695"/>
                      <a:pt x="29699" y="0"/>
                      <a:pt x="66334" y="0"/>
                    </a:cubicBezTo>
                    <a:cubicBezTo>
                      <a:pt x="102969" y="0"/>
                      <a:pt x="132668" y="29695"/>
                      <a:pt x="132668" y="663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CCDB6B-724E-42C4-BC09-B6D050CFB779}"/>
                </a:ext>
              </a:extLst>
            </p:cNvPr>
            <p:cNvSpPr/>
            <p:nvPr/>
          </p:nvSpPr>
          <p:spPr>
            <a:xfrm>
              <a:off x="28075196" y="28669749"/>
              <a:ext cx="940520" cy="940520"/>
            </a:xfrm>
            <a:custGeom>
              <a:avLst/>
              <a:gdLst>
                <a:gd name="connsiteX0" fmla="*/ 473594 w 940520"/>
                <a:gd name="connsiteY0" fmla="*/ 0 h 940519"/>
                <a:gd name="connsiteX1" fmla="*/ 140038 w 940520"/>
                <a:gd name="connsiteY1" fmla="*/ 137491 h 940519"/>
                <a:gd name="connsiteX2" fmla="*/ 0 w 940520"/>
                <a:gd name="connsiteY2" fmla="*/ 474105 h 940519"/>
                <a:gd name="connsiteX3" fmla="*/ 140038 w 940520"/>
                <a:gd name="connsiteY3" fmla="*/ 808399 h 940519"/>
                <a:gd name="connsiteX4" fmla="*/ 473594 w 940520"/>
                <a:gd name="connsiteY4" fmla="*/ 948243 h 940519"/>
                <a:gd name="connsiteX5" fmla="*/ 813042 w 940520"/>
                <a:gd name="connsiteY5" fmla="*/ 807188 h 940519"/>
                <a:gd name="connsiteX6" fmla="*/ 948366 w 940520"/>
                <a:gd name="connsiteY6" fmla="*/ 474105 h 940519"/>
                <a:gd name="connsiteX7" fmla="*/ 810725 w 940520"/>
                <a:gd name="connsiteY7" fmla="*/ 137491 h 940519"/>
                <a:gd name="connsiteX8" fmla="*/ 473594 w 940520"/>
                <a:gd name="connsiteY8" fmla="*/ 0 h 940519"/>
                <a:gd name="connsiteX9" fmla="*/ 474772 w 940520"/>
                <a:gd name="connsiteY9" fmla="*/ 85314 h 940519"/>
                <a:gd name="connsiteX10" fmla="*/ 748956 w 940520"/>
                <a:gd name="connsiteY10" fmla="*/ 199120 h 940519"/>
                <a:gd name="connsiteX11" fmla="*/ 862945 w 940520"/>
                <a:gd name="connsiteY11" fmla="*/ 474105 h 940519"/>
                <a:gd name="connsiteX12" fmla="*/ 751353 w 940520"/>
                <a:gd name="connsiteY12" fmla="*/ 745564 h 940519"/>
                <a:gd name="connsiteX13" fmla="*/ 474772 w 940520"/>
                <a:gd name="connsiteY13" fmla="*/ 861710 h 940519"/>
                <a:gd name="connsiteX14" fmla="*/ 200589 w 940520"/>
                <a:gd name="connsiteY14" fmla="*/ 746734 h 940519"/>
                <a:gd name="connsiteX15" fmla="*/ 85461 w 940520"/>
                <a:gd name="connsiteY15" fmla="*/ 474105 h 940519"/>
                <a:gd name="connsiteX16" fmla="*/ 201767 w 940520"/>
                <a:gd name="connsiteY16" fmla="*/ 199120 h 940519"/>
                <a:gd name="connsiteX17" fmla="*/ 474772 w 940520"/>
                <a:gd name="connsiteY17" fmla="*/ 85314 h 9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40520" h="940519">
                  <a:moveTo>
                    <a:pt x="473594" y="0"/>
                  </a:moveTo>
                  <a:cubicBezTo>
                    <a:pt x="342252" y="0"/>
                    <a:pt x="231026" y="45810"/>
                    <a:pt x="140038" y="137491"/>
                  </a:cubicBezTo>
                  <a:cubicBezTo>
                    <a:pt x="46653" y="232293"/>
                    <a:pt x="0" y="344530"/>
                    <a:pt x="0" y="474105"/>
                  </a:cubicBezTo>
                  <a:cubicBezTo>
                    <a:pt x="0" y="603685"/>
                    <a:pt x="46653" y="715150"/>
                    <a:pt x="140038" y="808399"/>
                  </a:cubicBezTo>
                  <a:cubicBezTo>
                    <a:pt x="233424" y="901636"/>
                    <a:pt x="344609" y="948243"/>
                    <a:pt x="473594" y="948243"/>
                  </a:cubicBezTo>
                  <a:cubicBezTo>
                    <a:pt x="604163" y="948243"/>
                    <a:pt x="717340" y="901271"/>
                    <a:pt x="813042" y="807188"/>
                  </a:cubicBezTo>
                  <a:cubicBezTo>
                    <a:pt x="903298" y="717925"/>
                    <a:pt x="948366" y="606878"/>
                    <a:pt x="948366" y="474105"/>
                  </a:cubicBezTo>
                  <a:cubicBezTo>
                    <a:pt x="948366" y="341332"/>
                    <a:pt x="902486" y="229135"/>
                    <a:pt x="810725" y="137491"/>
                  </a:cubicBezTo>
                  <a:cubicBezTo>
                    <a:pt x="718925" y="45810"/>
                    <a:pt x="606520" y="0"/>
                    <a:pt x="473594" y="0"/>
                  </a:cubicBezTo>
                  <a:close/>
                  <a:moveTo>
                    <a:pt x="474772" y="85314"/>
                  </a:moveTo>
                  <a:cubicBezTo>
                    <a:pt x="582382" y="85314"/>
                    <a:pt x="673776" y="123249"/>
                    <a:pt x="748956" y="199120"/>
                  </a:cubicBezTo>
                  <a:cubicBezTo>
                    <a:pt x="824949" y="274173"/>
                    <a:pt x="862945" y="365858"/>
                    <a:pt x="862945" y="474105"/>
                  </a:cubicBezTo>
                  <a:cubicBezTo>
                    <a:pt x="862945" y="583149"/>
                    <a:pt x="825762" y="673663"/>
                    <a:pt x="751353" y="745564"/>
                  </a:cubicBezTo>
                  <a:cubicBezTo>
                    <a:pt x="673004" y="822999"/>
                    <a:pt x="580797" y="861710"/>
                    <a:pt x="474772" y="861710"/>
                  </a:cubicBezTo>
                  <a:cubicBezTo>
                    <a:pt x="368748" y="861710"/>
                    <a:pt x="277353" y="823397"/>
                    <a:pt x="200589" y="746734"/>
                  </a:cubicBezTo>
                  <a:cubicBezTo>
                    <a:pt x="123823" y="670092"/>
                    <a:pt x="85461" y="579219"/>
                    <a:pt x="85461" y="474105"/>
                  </a:cubicBezTo>
                  <a:cubicBezTo>
                    <a:pt x="85461" y="369011"/>
                    <a:pt x="124230" y="277347"/>
                    <a:pt x="201767" y="199120"/>
                  </a:cubicBezTo>
                  <a:cubicBezTo>
                    <a:pt x="276175" y="123249"/>
                    <a:pt x="367204" y="85314"/>
                    <a:pt x="474772" y="85314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81639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11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674829" y="136524"/>
            <a:ext cx="8729220" cy="6381330"/>
            <a:chOff x="634542" y="369870"/>
            <a:chExt cx="11000941" cy="61296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54078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794291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>
                  <a:solidFill>
                    <a:prstClr val="black"/>
                  </a:solidFill>
                  <a:latin typeface="Century Gothic" panose="020B0502020202020204" pitchFamily="34" charset="0"/>
                </a:rPr>
                <a:t>AGILE ARCHITECT TEAM DESIGNER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prstClr val="black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prstClr val="black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7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solidFill>
                    <a:prstClr val="black"/>
                  </a:solidFill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solidFill>
                    <a:prstClr val="black"/>
                  </a:solidFill>
                  <a:latin typeface="Century Gothic" panose="020B0502020202020204" pitchFamily="34" charset="0"/>
                </a:rPr>
                <a:t>Gar Mac Críosta Agent ∆</a:t>
              </a:r>
              <a:r>
                <a:rPr lang="en-IE" sz="600">
                  <a:solidFill>
                    <a:prstClr val="black"/>
                  </a:solidFill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solidFill>
                    <a:prstClr val="black"/>
                  </a:solidFill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solidFill>
                    <a:prstClr val="black"/>
                  </a:solidFill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solidFill>
                    <a:prstClr val="black"/>
                  </a:solidFill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solidFill>
                    <a:prstClr val="black"/>
                  </a:solidFill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8A1421-AF4B-496A-A350-9D82A5F44E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599" y="6356352"/>
            <a:ext cx="3358764" cy="365125"/>
          </a:xfrm>
          <a:prstGeom prst="rect">
            <a:avLst/>
          </a:prstGeom>
        </p:spPr>
        <p:txBody>
          <a:bodyPr/>
          <a:lstStyle/>
          <a:p>
            <a:fld id="{0B11D575-617C-4713-9DCF-53E28D64FF34}" type="slidenum">
              <a:rPr lang="en-IE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1</a:t>
            </a:fld>
            <a:endParaRPr lang="en-IE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16256D-CEB7-4807-8931-1D50F5E4C683}"/>
              </a:ext>
            </a:extLst>
          </p:cNvPr>
          <p:cNvSpPr/>
          <p:nvPr/>
        </p:nvSpPr>
        <p:spPr>
          <a:xfrm>
            <a:off x="1719671" y="619608"/>
            <a:ext cx="4704683" cy="19622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defTabSz="685800">
              <a:defRPr/>
            </a:pPr>
            <a:r>
              <a:rPr lang="en-IE" sz="800" b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Individual Architect</a:t>
            </a:r>
          </a:p>
          <a:p>
            <a:pPr defTabSz="685800">
              <a:defRPr/>
            </a:pPr>
            <a:r>
              <a:rPr lang="en-IE" sz="8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should I interact? How do I work with the other architects? How do I work with a single team? How many teams can I work with?</a:t>
            </a: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CB0D4C9-98DC-4D9A-8805-C736AE59B8C9}"/>
              </a:ext>
            </a:extLst>
          </p:cNvPr>
          <p:cNvGrpSpPr/>
          <p:nvPr/>
        </p:nvGrpSpPr>
        <p:grpSpPr>
          <a:xfrm>
            <a:off x="9099694" y="1332955"/>
            <a:ext cx="1193758" cy="1193758"/>
            <a:chOff x="489172" y="3020442"/>
            <a:chExt cx="3166960" cy="316696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A40341F-34F7-4B18-B0E0-136009B19955}"/>
                </a:ext>
              </a:extLst>
            </p:cNvPr>
            <p:cNvSpPr/>
            <p:nvPr/>
          </p:nvSpPr>
          <p:spPr>
            <a:xfrm>
              <a:off x="489172" y="3020442"/>
              <a:ext cx="3166960" cy="3166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3" name="Picture 9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430D2E5-D91C-4E47-8991-2A760ECE8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855" y="3112943"/>
              <a:ext cx="482515" cy="482515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3908643-33A6-44F7-99B5-85B31777F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0762" y="3401038"/>
              <a:ext cx="472634" cy="585190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11D3F338-4016-4A3C-A723-BB379A176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403" y="5525749"/>
              <a:ext cx="472634" cy="585190"/>
            </a:xfrm>
            <a:prstGeom prst="rect">
              <a:avLst/>
            </a:prstGeom>
          </p:spPr>
        </p:pic>
        <p:pic>
          <p:nvPicPr>
            <p:cNvPr id="96" name="Picture 9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6EE0FB6-4860-4257-B748-90FDCCBE1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8019" y="4752922"/>
              <a:ext cx="482515" cy="482515"/>
            </a:xfrm>
            <a:prstGeom prst="rect">
              <a:avLst/>
            </a:prstGeom>
          </p:spPr>
        </p:pic>
        <p:pic>
          <p:nvPicPr>
            <p:cNvPr id="97" name="Picture 96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9709F5F7-6EA9-4304-B8D6-A2F0F1EA0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476" y="4333121"/>
              <a:ext cx="482515" cy="482515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71620A8-E0C6-41DA-B20C-4780465C8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150" y="4484542"/>
              <a:ext cx="472634" cy="585190"/>
            </a:xfrm>
            <a:prstGeom prst="rect">
              <a:avLst/>
            </a:prstGeom>
          </p:spPr>
        </p:pic>
        <p:pic>
          <p:nvPicPr>
            <p:cNvPr id="99" name="Picture 9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5DE0DC70-5DA1-4582-A7F4-B69C682C6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217" y="5038479"/>
              <a:ext cx="482515" cy="482515"/>
            </a:xfrm>
            <a:prstGeom prst="rect">
              <a:avLst/>
            </a:prstGeom>
          </p:spPr>
        </p:pic>
        <p:pic>
          <p:nvPicPr>
            <p:cNvPr id="100" name="Picture 99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9318A49-7827-47F1-8D4A-43880ABB3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775" y="5071330"/>
              <a:ext cx="482515" cy="482515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60B27B0-076A-4828-9584-3D679DD41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464" y="3739352"/>
              <a:ext cx="472634" cy="585190"/>
            </a:xfrm>
            <a:prstGeom prst="rect">
              <a:avLst/>
            </a:prstGeom>
          </p:spPr>
        </p:pic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71C743A-AFE3-4E73-9C8D-6293219968D5}"/>
              </a:ext>
            </a:extLst>
          </p:cNvPr>
          <p:cNvSpPr/>
          <p:nvPr/>
        </p:nvSpPr>
        <p:spPr>
          <a:xfrm>
            <a:off x="6423454" y="619608"/>
            <a:ext cx="3980594" cy="195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defTabSz="685800">
              <a:defRPr/>
            </a:pPr>
            <a:r>
              <a:rPr lang="en-IE" sz="800" b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 Team</a:t>
            </a:r>
          </a:p>
          <a:p>
            <a:pPr defTabSz="685800">
              <a:defRPr/>
            </a:pPr>
            <a:r>
              <a:rPr lang="en-IE" sz="8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should the overall architecture team be involved?</a:t>
            </a: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9B5E0-F454-4024-A9CF-31655C7689F2}"/>
              </a:ext>
            </a:extLst>
          </p:cNvPr>
          <p:cNvGrpSpPr/>
          <p:nvPr/>
        </p:nvGrpSpPr>
        <p:grpSpPr>
          <a:xfrm>
            <a:off x="9073591" y="4887399"/>
            <a:ext cx="1245965" cy="1245965"/>
            <a:chOff x="418961" y="3392242"/>
            <a:chExt cx="2503569" cy="250356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6CC295D-34AB-4B4C-90EF-38E784662632}"/>
                </a:ext>
              </a:extLst>
            </p:cNvPr>
            <p:cNvSpPr/>
            <p:nvPr/>
          </p:nvSpPr>
          <p:spPr>
            <a:xfrm>
              <a:off x="418961" y="3392242"/>
              <a:ext cx="2503569" cy="250356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40" name="Picture 39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776CAA46-B7D9-4376-A82A-159AF6360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121" y="3465366"/>
              <a:ext cx="381441" cy="38144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7E48CB9-C571-44A9-82C6-1689A4EE5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284" y="3693113"/>
              <a:ext cx="373630" cy="46260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79EBCB4-C029-4ABC-A545-42BCCC559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558" y="5372755"/>
              <a:ext cx="373630" cy="462609"/>
            </a:xfrm>
            <a:prstGeom prst="rect">
              <a:avLst/>
            </a:prstGeom>
          </p:spPr>
        </p:pic>
        <p:pic>
          <p:nvPicPr>
            <p:cNvPr id="50" name="Picture 49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A42E6AAF-E0DE-484C-8A10-C0EF01F3B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232" y="4761814"/>
              <a:ext cx="381441" cy="381441"/>
            </a:xfrm>
            <a:prstGeom prst="rect">
              <a:avLst/>
            </a:prstGeom>
          </p:spPr>
        </p:pic>
        <p:pic>
          <p:nvPicPr>
            <p:cNvPr id="53" name="Picture 5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55B4C54-C5A5-457F-AF6E-3D69ECE2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762" y="4429950"/>
              <a:ext cx="381441" cy="381441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53C36C0-0971-4A0B-B546-39527ECCF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995" y="4549652"/>
              <a:ext cx="373630" cy="462609"/>
            </a:xfrm>
            <a:prstGeom prst="rect">
              <a:avLst/>
            </a:prstGeom>
          </p:spPr>
        </p:pic>
        <p:pic>
          <p:nvPicPr>
            <p:cNvPr id="54" name="Picture 53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E1704522-6B41-4381-A69A-895014221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5669" y="4987555"/>
              <a:ext cx="381441" cy="381441"/>
            </a:xfrm>
            <a:prstGeom prst="rect">
              <a:avLst/>
            </a:prstGeom>
          </p:spPr>
        </p:pic>
        <p:pic>
          <p:nvPicPr>
            <p:cNvPr id="56" name="Picture 5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A0DA01AB-92F2-421F-AC41-171801488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57" y="5013524"/>
              <a:ext cx="381441" cy="381441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FC4E7FE-FE1A-4336-A36A-D0C062C56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81" y="3960559"/>
              <a:ext cx="373630" cy="462609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6798119-B2A9-457A-AEF8-DDA536879580}"/>
                </a:ext>
              </a:extLst>
            </p:cNvPr>
            <p:cNvSpPr txBox="1"/>
            <p:nvPr/>
          </p:nvSpPr>
          <p:spPr>
            <a:xfrm>
              <a:off x="946582" y="4317862"/>
              <a:ext cx="1360254" cy="6802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en-IE" sz="800" b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Individual Team</a:t>
              </a:r>
              <a:endParaRPr lang="en-IE" sz="8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319116D-B326-4E51-81EC-9BB5E60A453C}"/>
              </a:ext>
            </a:extLst>
          </p:cNvPr>
          <p:cNvSpPr/>
          <p:nvPr/>
        </p:nvSpPr>
        <p:spPr>
          <a:xfrm>
            <a:off x="6423453" y="2578373"/>
            <a:ext cx="3980594" cy="36527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defTabSz="685800">
              <a:defRPr/>
            </a:pPr>
            <a:r>
              <a:rPr lang="en-IE" sz="800" b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Individual Agile Team</a:t>
            </a:r>
          </a:p>
          <a:p>
            <a:pPr defTabSz="685800">
              <a:defRPr/>
            </a:pPr>
            <a:r>
              <a:rPr lang="en-IE" sz="8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the basic roles for your organization? How would the architect(s) interact with each role?</a:t>
            </a: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B2964FE-4266-443D-99D6-AA4B7ACA33D1}"/>
              </a:ext>
            </a:extLst>
          </p:cNvPr>
          <p:cNvSpPr/>
          <p:nvPr/>
        </p:nvSpPr>
        <p:spPr>
          <a:xfrm>
            <a:off x="1707417" y="2578372"/>
            <a:ext cx="4716034" cy="36527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defTabSz="685800">
              <a:defRPr/>
            </a:pPr>
            <a:r>
              <a:rPr lang="en-IE" sz="800" b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Teams of Teams</a:t>
            </a:r>
          </a:p>
          <a:p>
            <a:pPr defTabSz="685800">
              <a:defRPr/>
            </a:pPr>
            <a:r>
              <a:rPr lang="en-IE" sz="8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many teams do you need? How will your architecture teams interact?</a:t>
            </a: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6EE0A4-6848-48C8-976F-48069B54743D}"/>
              </a:ext>
            </a:extLst>
          </p:cNvPr>
          <p:cNvGrpSpPr/>
          <p:nvPr/>
        </p:nvGrpSpPr>
        <p:grpSpPr>
          <a:xfrm>
            <a:off x="5559628" y="1616053"/>
            <a:ext cx="995145" cy="910661"/>
            <a:chOff x="4071583" y="5264133"/>
            <a:chExt cx="995145" cy="910661"/>
          </a:xfrm>
        </p:grpSpPr>
        <p:pic>
          <p:nvPicPr>
            <p:cNvPr id="5" name="Picture 4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E585DB44-8490-4BD6-847E-DCCB7031A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927" y="5619966"/>
              <a:ext cx="554828" cy="554828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FA419A8-9EAB-470A-B461-C2B37CC0F9D1}"/>
                </a:ext>
              </a:extLst>
            </p:cNvPr>
            <p:cNvSpPr txBox="1"/>
            <p:nvPr/>
          </p:nvSpPr>
          <p:spPr>
            <a:xfrm>
              <a:off x="4071583" y="5264133"/>
              <a:ext cx="9951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en-IE" sz="900" b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Individual Architect</a:t>
              </a:r>
              <a:endParaRPr lang="en-IE" sz="9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CC851E7-0AB2-4741-BC98-2FC6BCA71261}"/>
              </a:ext>
            </a:extLst>
          </p:cNvPr>
          <p:cNvSpPr txBox="1"/>
          <p:nvPr/>
        </p:nvSpPr>
        <p:spPr>
          <a:xfrm>
            <a:off x="9355649" y="1772545"/>
            <a:ext cx="6769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en-IE" sz="800" b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 Team</a:t>
            </a:r>
            <a:endParaRPr lang="en-IE" sz="800">
              <a:solidFill>
                <a:prstClr val="white">
                  <a:lumMod val="50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43370F-2B38-49E7-A0B9-D5BB0D814C3C}"/>
              </a:ext>
            </a:extLst>
          </p:cNvPr>
          <p:cNvGrpSpPr/>
          <p:nvPr/>
        </p:nvGrpSpPr>
        <p:grpSpPr>
          <a:xfrm>
            <a:off x="5359284" y="4991204"/>
            <a:ext cx="1187332" cy="1038352"/>
            <a:chOff x="3787729" y="5048125"/>
            <a:chExt cx="1187332" cy="103835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5CF7FF9-A3B2-46CF-B696-E249BB08C6CC}"/>
                </a:ext>
              </a:extLst>
            </p:cNvPr>
            <p:cNvGrpSpPr/>
            <p:nvPr/>
          </p:nvGrpSpPr>
          <p:grpSpPr>
            <a:xfrm>
              <a:off x="3787729" y="5252444"/>
              <a:ext cx="541319" cy="541319"/>
              <a:chOff x="489172" y="3020442"/>
              <a:chExt cx="3166960" cy="316696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6D124C6-2962-4893-ADA9-782D6B509919}"/>
                  </a:ext>
                </a:extLst>
              </p:cNvPr>
              <p:cNvSpPr/>
              <p:nvPr/>
            </p:nvSpPr>
            <p:spPr>
              <a:xfrm>
                <a:off x="489172" y="3020442"/>
                <a:ext cx="3166960" cy="316696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60" name="Picture 59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675B8A9-DC57-46AD-B0C2-4215106E0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7855" y="3112943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D2918128-296E-451D-A496-5FF8CE62B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0762" y="3401038"/>
                <a:ext cx="472634" cy="58519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6C2F1790-F343-4E88-A87E-997E9193C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1403" y="5525749"/>
                <a:ext cx="472634" cy="585190"/>
              </a:xfrm>
              <a:prstGeom prst="rect">
                <a:avLst/>
              </a:prstGeom>
            </p:spPr>
          </p:pic>
          <p:pic>
            <p:nvPicPr>
              <p:cNvPr id="63" name="Picture 6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F9A38EA3-6FF9-430A-90DD-34214FE12C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8019" y="4752922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64" name="Picture 63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00AF7166-E25F-4EFE-95DD-654937BD4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9476" y="4333121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17A0A210-FDAE-4207-8669-F902355C6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5150" y="4484542"/>
                <a:ext cx="472634" cy="585190"/>
              </a:xfrm>
              <a:prstGeom prst="rect">
                <a:avLst/>
              </a:prstGeom>
            </p:spPr>
          </p:pic>
          <p:pic>
            <p:nvPicPr>
              <p:cNvPr id="66" name="Picture 65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3F2C6790-D7A8-4E80-B13E-38593D28D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217" y="5038479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67" name="Picture 66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C547EA8D-C476-4DC4-8672-DAD42172B3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75" y="5071330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FDCE2CF6-2400-4D8C-B0FB-0F5BCAA27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464" y="3739352"/>
                <a:ext cx="472634" cy="585190"/>
              </a:xfrm>
              <a:prstGeom prst="rect">
                <a:avLst/>
              </a:prstGeom>
            </p:spPr>
          </p:pic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C60306D-ABF2-40B1-BBB1-936D523F386E}"/>
                </a:ext>
              </a:extLst>
            </p:cNvPr>
            <p:cNvGrpSpPr/>
            <p:nvPr/>
          </p:nvGrpSpPr>
          <p:grpSpPr>
            <a:xfrm>
              <a:off x="3940129" y="5404844"/>
              <a:ext cx="541319" cy="541319"/>
              <a:chOff x="489172" y="3020442"/>
              <a:chExt cx="3166960" cy="316696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789E62-991E-4B2D-91F2-5B9749D0EE3A}"/>
                  </a:ext>
                </a:extLst>
              </p:cNvPr>
              <p:cNvSpPr/>
              <p:nvPr/>
            </p:nvSpPr>
            <p:spPr>
              <a:xfrm>
                <a:off x="489172" y="3020442"/>
                <a:ext cx="3166960" cy="316696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71" name="Picture 70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7D4F903D-1D28-422D-BC83-A7B0A7387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7855" y="3112943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2F63FBE0-EF29-4B5A-B6A2-A59FB81AD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0762" y="3401038"/>
                <a:ext cx="472634" cy="585190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B74C5702-0193-4B2A-8D18-1DFD8342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1403" y="5525749"/>
                <a:ext cx="472634" cy="585190"/>
              </a:xfrm>
              <a:prstGeom prst="rect">
                <a:avLst/>
              </a:prstGeom>
            </p:spPr>
          </p:pic>
          <p:pic>
            <p:nvPicPr>
              <p:cNvPr id="74" name="Picture 73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3A0892AC-ECFA-41C6-90A9-53F54023D0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8019" y="4752922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75" name="Picture 74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0E1F1FEF-C9C9-4EFD-9E64-755234079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9476" y="4333121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7090B0E0-79CC-4E17-A597-2FB8A61549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5150" y="4484542"/>
                <a:ext cx="472634" cy="585190"/>
              </a:xfrm>
              <a:prstGeom prst="rect">
                <a:avLst/>
              </a:prstGeom>
            </p:spPr>
          </p:pic>
          <p:pic>
            <p:nvPicPr>
              <p:cNvPr id="77" name="Picture 76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66BE79BB-FA1D-46ED-BD4C-C87F664D81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217" y="5038479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78" name="Picture 77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E6272F1E-52B4-4230-A42D-C47B0B1B7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75" y="5071330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7A241BCC-5C58-4F09-993E-E41ACB664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464" y="3739352"/>
                <a:ext cx="472634" cy="585190"/>
              </a:xfrm>
              <a:prstGeom prst="rect">
                <a:avLst/>
              </a:prstGeom>
            </p:spPr>
          </p:pic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D5FA77A-0B53-4FED-A032-F5C54CD213DC}"/>
                </a:ext>
              </a:extLst>
            </p:cNvPr>
            <p:cNvSpPr txBox="1"/>
            <p:nvPr/>
          </p:nvSpPr>
          <p:spPr>
            <a:xfrm>
              <a:off x="3979916" y="5048125"/>
              <a:ext cx="9951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en-IE" sz="900" b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Teams of  Teams</a:t>
              </a:r>
              <a:endParaRPr lang="en-IE" sz="9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D0466F1-40B4-4D43-8C30-4E876D3CF477}"/>
                </a:ext>
              </a:extLst>
            </p:cNvPr>
            <p:cNvGrpSpPr/>
            <p:nvPr/>
          </p:nvGrpSpPr>
          <p:grpSpPr>
            <a:xfrm>
              <a:off x="4121235" y="5545158"/>
              <a:ext cx="541319" cy="541319"/>
              <a:chOff x="489172" y="3020442"/>
              <a:chExt cx="3166960" cy="316696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28F6815-C8C0-452B-BA67-A2C01BF6AEE7}"/>
                  </a:ext>
                </a:extLst>
              </p:cNvPr>
              <p:cNvSpPr/>
              <p:nvPr/>
            </p:nvSpPr>
            <p:spPr>
              <a:xfrm>
                <a:off x="489172" y="3020442"/>
                <a:ext cx="3166960" cy="316696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82" name="Picture 81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114AEB88-3094-4246-8408-8D43DC32D1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7855" y="3112943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2ACA5FEB-2E23-496B-B637-E90681058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0762" y="3401038"/>
                <a:ext cx="472634" cy="58519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BF43A4D3-5BAD-4484-9698-E13BB8715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1403" y="5525749"/>
                <a:ext cx="472634" cy="585190"/>
              </a:xfrm>
              <a:prstGeom prst="rect">
                <a:avLst/>
              </a:prstGeom>
            </p:spPr>
          </p:pic>
          <p:pic>
            <p:nvPicPr>
              <p:cNvPr id="85" name="Picture 84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FD8F62CA-82DD-4B94-B162-12C897022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8019" y="4752922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86" name="Picture 85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FBE53989-9121-4644-9871-FED543B36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9476" y="4333121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64B4A630-37C2-4A5F-8314-A8263D454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5150" y="4484542"/>
                <a:ext cx="472634" cy="585190"/>
              </a:xfrm>
              <a:prstGeom prst="rect">
                <a:avLst/>
              </a:prstGeom>
            </p:spPr>
          </p:pic>
          <p:pic>
            <p:nvPicPr>
              <p:cNvPr id="88" name="Picture 87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38FEF58B-BFE1-43EE-B6CA-66113CA16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217" y="5038479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89" name="Picture 88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8D3F53A3-981F-4596-A51B-AD895ACE2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75" y="5071330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8D18142D-96CB-4BDB-B846-FD66CAC1E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464" y="3739352"/>
                <a:ext cx="472634" cy="585190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6863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674829" y="136524"/>
            <a:ext cx="8729220" cy="6381330"/>
            <a:chOff x="634542" y="369870"/>
            <a:chExt cx="11000941" cy="61296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54078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60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pPr marL="128588" indent="-128588">
                <a:buFont typeface="Wingdings" panose="05000000000000000000" pitchFamily="2" charset="2"/>
                <a:buChar char="§"/>
              </a:pPr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  <a:p>
              <a:endParaRPr lang="en-IE" sz="90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5327602" cy="288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AGILE ARCHITECT TEAM DESIGNER – Point of Sale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prstClr val="black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prstClr val="black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7" cy="266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solidFill>
                    <a:prstClr val="black"/>
                  </a:solidFill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solidFill>
                    <a:prstClr val="black"/>
                  </a:solidFill>
                  <a:latin typeface="Century Gothic" panose="020B0502020202020204" pitchFamily="34" charset="0"/>
                </a:rPr>
                <a:t>Gar Mac Críosta Agent ∆</a:t>
              </a:r>
              <a:r>
                <a:rPr lang="en-IE" sz="600">
                  <a:solidFill>
                    <a:prstClr val="black"/>
                  </a:solidFill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solidFill>
                    <a:prstClr val="black"/>
                  </a:solidFill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solidFill>
                    <a:prstClr val="black"/>
                  </a:solidFill>
                  <a:latin typeface="Century Gothic" panose="020B0502020202020204" pitchFamily="34" charset="0"/>
                </a:rPr>
                <a:t>This work is licensed under a Creative Commons Attribution-</a:t>
              </a:r>
              <a:r>
                <a:rPr lang="en-IE" sz="600" err="1">
                  <a:solidFill>
                    <a:prstClr val="black"/>
                  </a:solidFill>
                  <a:latin typeface="Century Gothic" panose="020B0502020202020204" pitchFamily="34" charset="0"/>
                </a:rPr>
                <a:t>ShareAlike</a:t>
              </a:r>
              <a:r>
                <a:rPr lang="en-IE" sz="600">
                  <a:solidFill>
                    <a:prstClr val="black"/>
                  </a:solidFill>
                  <a:latin typeface="Century Gothic" panose="020B0502020202020204" pitchFamily="34" charset="0"/>
                </a:rPr>
                <a:t> 4.0 International License. http://creativecommons.org/licenses/by-sa/4.0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8A1421-AF4B-496A-A350-9D82A5F44E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599" y="6356352"/>
            <a:ext cx="3358764" cy="365125"/>
          </a:xfrm>
          <a:prstGeom prst="rect">
            <a:avLst/>
          </a:prstGeom>
        </p:spPr>
        <p:txBody>
          <a:bodyPr/>
          <a:lstStyle/>
          <a:p>
            <a:fld id="{0B11D575-617C-4713-9DCF-53E28D64FF34}" type="slidenum">
              <a:rPr lang="en-IE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2</a:t>
            </a:fld>
            <a:endParaRPr lang="en-IE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16256D-CEB7-4807-8931-1D50F5E4C683}"/>
              </a:ext>
            </a:extLst>
          </p:cNvPr>
          <p:cNvSpPr/>
          <p:nvPr/>
        </p:nvSpPr>
        <p:spPr>
          <a:xfrm>
            <a:off x="1719671" y="619608"/>
            <a:ext cx="4704683" cy="19622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defTabSz="685800">
              <a:defRPr/>
            </a:pPr>
            <a:r>
              <a:rPr lang="en-IE" sz="800" b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Individual Architect</a:t>
            </a:r>
          </a:p>
          <a:p>
            <a:pPr defTabSz="685800">
              <a:defRPr/>
            </a:pPr>
            <a:r>
              <a:rPr lang="en-IE" sz="8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should I interact? How do I work with the other architects? How do I work with a single team? How many teams can I work with?</a:t>
            </a: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CB0D4C9-98DC-4D9A-8805-C736AE59B8C9}"/>
              </a:ext>
            </a:extLst>
          </p:cNvPr>
          <p:cNvGrpSpPr/>
          <p:nvPr/>
        </p:nvGrpSpPr>
        <p:grpSpPr>
          <a:xfrm>
            <a:off x="9099694" y="1332955"/>
            <a:ext cx="1193758" cy="1193758"/>
            <a:chOff x="489172" y="3020442"/>
            <a:chExt cx="3166960" cy="316696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A40341F-34F7-4B18-B0E0-136009B19955}"/>
                </a:ext>
              </a:extLst>
            </p:cNvPr>
            <p:cNvSpPr/>
            <p:nvPr/>
          </p:nvSpPr>
          <p:spPr>
            <a:xfrm>
              <a:off x="489172" y="3020442"/>
              <a:ext cx="3166960" cy="3166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3" name="Picture 9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430D2E5-D91C-4E47-8991-2A760ECE8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855" y="3112943"/>
              <a:ext cx="482515" cy="482515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3908643-33A6-44F7-99B5-85B31777F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0762" y="3401038"/>
              <a:ext cx="472634" cy="585190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11D3F338-4016-4A3C-A723-BB379A176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403" y="5525749"/>
              <a:ext cx="472634" cy="585190"/>
            </a:xfrm>
            <a:prstGeom prst="rect">
              <a:avLst/>
            </a:prstGeom>
          </p:spPr>
        </p:pic>
        <p:pic>
          <p:nvPicPr>
            <p:cNvPr id="96" name="Picture 9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6EE0FB6-4860-4257-B748-90FDCCBE1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8019" y="4752922"/>
              <a:ext cx="482515" cy="482515"/>
            </a:xfrm>
            <a:prstGeom prst="rect">
              <a:avLst/>
            </a:prstGeom>
          </p:spPr>
        </p:pic>
        <p:pic>
          <p:nvPicPr>
            <p:cNvPr id="97" name="Picture 96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9709F5F7-6EA9-4304-B8D6-A2F0F1EA0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476" y="4333121"/>
              <a:ext cx="482515" cy="482515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71620A8-E0C6-41DA-B20C-4780465C8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5150" y="4484542"/>
              <a:ext cx="472634" cy="585190"/>
            </a:xfrm>
            <a:prstGeom prst="rect">
              <a:avLst/>
            </a:prstGeom>
          </p:spPr>
        </p:pic>
        <p:pic>
          <p:nvPicPr>
            <p:cNvPr id="99" name="Picture 9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5DE0DC70-5DA1-4582-A7F4-B69C682C6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217" y="5038479"/>
              <a:ext cx="482515" cy="482515"/>
            </a:xfrm>
            <a:prstGeom prst="rect">
              <a:avLst/>
            </a:prstGeom>
          </p:spPr>
        </p:pic>
        <p:pic>
          <p:nvPicPr>
            <p:cNvPr id="100" name="Picture 99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9318A49-7827-47F1-8D4A-43880ABB3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775" y="5071330"/>
              <a:ext cx="482515" cy="482515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60B27B0-076A-4828-9584-3D679DD41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464" y="3739352"/>
              <a:ext cx="472634" cy="585190"/>
            </a:xfrm>
            <a:prstGeom prst="rect">
              <a:avLst/>
            </a:prstGeom>
          </p:spPr>
        </p:pic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71C743A-AFE3-4E73-9C8D-6293219968D5}"/>
              </a:ext>
            </a:extLst>
          </p:cNvPr>
          <p:cNvSpPr/>
          <p:nvPr/>
        </p:nvSpPr>
        <p:spPr>
          <a:xfrm>
            <a:off x="6423454" y="619608"/>
            <a:ext cx="3980594" cy="195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defTabSz="685800">
              <a:defRPr/>
            </a:pPr>
            <a:r>
              <a:rPr lang="en-IE" sz="800" b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 Team</a:t>
            </a:r>
          </a:p>
          <a:p>
            <a:pPr defTabSz="685800">
              <a:defRPr/>
            </a:pPr>
            <a:r>
              <a:rPr lang="en-IE" sz="8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should the overall architecture team be involved?</a:t>
            </a: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9B5E0-F454-4024-A9CF-31655C7689F2}"/>
              </a:ext>
            </a:extLst>
          </p:cNvPr>
          <p:cNvGrpSpPr/>
          <p:nvPr/>
        </p:nvGrpSpPr>
        <p:grpSpPr>
          <a:xfrm>
            <a:off x="9073591" y="4887399"/>
            <a:ext cx="1245965" cy="1245965"/>
            <a:chOff x="418961" y="3392242"/>
            <a:chExt cx="2503569" cy="250356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6CC295D-34AB-4B4C-90EF-38E784662632}"/>
                </a:ext>
              </a:extLst>
            </p:cNvPr>
            <p:cNvSpPr/>
            <p:nvPr/>
          </p:nvSpPr>
          <p:spPr>
            <a:xfrm>
              <a:off x="418961" y="3392242"/>
              <a:ext cx="2503569" cy="2503569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40" name="Picture 39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776CAA46-B7D9-4376-A82A-159AF6360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121" y="3465366"/>
              <a:ext cx="381441" cy="38144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7E48CB9-C571-44A9-82C6-1689A4EE5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7284" y="3693113"/>
              <a:ext cx="373630" cy="46260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79EBCB4-C029-4ABC-A545-42BCCC559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558" y="5372755"/>
              <a:ext cx="373630" cy="462609"/>
            </a:xfrm>
            <a:prstGeom prst="rect">
              <a:avLst/>
            </a:prstGeom>
          </p:spPr>
        </p:pic>
        <p:pic>
          <p:nvPicPr>
            <p:cNvPr id="50" name="Picture 49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A42E6AAF-E0DE-484C-8A10-C0EF01F3B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232" y="4761814"/>
              <a:ext cx="381441" cy="381441"/>
            </a:xfrm>
            <a:prstGeom prst="rect">
              <a:avLst/>
            </a:prstGeom>
          </p:spPr>
        </p:pic>
        <p:pic>
          <p:nvPicPr>
            <p:cNvPr id="53" name="Picture 5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55B4C54-C5A5-457F-AF6E-3D69ECE2F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762" y="4429950"/>
              <a:ext cx="381441" cy="381441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53C36C0-0971-4A0B-B546-39527ECCF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995" y="4549652"/>
              <a:ext cx="373630" cy="462609"/>
            </a:xfrm>
            <a:prstGeom prst="rect">
              <a:avLst/>
            </a:prstGeom>
          </p:spPr>
        </p:pic>
        <p:pic>
          <p:nvPicPr>
            <p:cNvPr id="54" name="Picture 53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E1704522-6B41-4381-A69A-895014221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5669" y="4987555"/>
              <a:ext cx="381441" cy="381441"/>
            </a:xfrm>
            <a:prstGeom prst="rect">
              <a:avLst/>
            </a:prstGeom>
          </p:spPr>
        </p:pic>
        <p:pic>
          <p:nvPicPr>
            <p:cNvPr id="56" name="Picture 5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A0DA01AB-92F2-421F-AC41-171801488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57" y="5013524"/>
              <a:ext cx="381441" cy="381441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FC4E7FE-FE1A-4336-A36A-D0C062C56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81" y="3960559"/>
              <a:ext cx="373630" cy="462609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6798119-B2A9-457A-AEF8-DDA536879580}"/>
                </a:ext>
              </a:extLst>
            </p:cNvPr>
            <p:cNvSpPr txBox="1"/>
            <p:nvPr/>
          </p:nvSpPr>
          <p:spPr>
            <a:xfrm>
              <a:off x="946582" y="4317862"/>
              <a:ext cx="1360254" cy="6802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en-IE" sz="800" b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Individual Team</a:t>
              </a:r>
              <a:endParaRPr lang="en-IE" sz="8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B2964FE-4266-443D-99D6-AA4B7ACA33D1}"/>
              </a:ext>
            </a:extLst>
          </p:cNvPr>
          <p:cNvSpPr/>
          <p:nvPr/>
        </p:nvSpPr>
        <p:spPr>
          <a:xfrm>
            <a:off x="1707417" y="2578372"/>
            <a:ext cx="4716034" cy="36527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defTabSz="685800">
              <a:defRPr/>
            </a:pPr>
            <a:r>
              <a:rPr lang="en-IE" sz="8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Teams of Teams</a:t>
            </a:r>
          </a:p>
          <a:p>
            <a:pPr defTabSz="685800">
              <a:defRPr/>
            </a:pPr>
            <a:r>
              <a:rPr lang="en-IE" sz="8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many teams do you need? How will your architecture teams interact?</a:t>
            </a:r>
          </a:p>
          <a:p>
            <a:pPr defTabSz="685800">
              <a:defRPr/>
            </a:pPr>
            <a:endParaRPr lang="en-IE" sz="600" dirty="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 dirty="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 dirty="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 dirty="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endParaRPr lang="en-IE" sz="600" dirty="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6EE0A4-6848-48C8-976F-48069B54743D}"/>
              </a:ext>
            </a:extLst>
          </p:cNvPr>
          <p:cNvGrpSpPr/>
          <p:nvPr/>
        </p:nvGrpSpPr>
        <p:grpSpPr>
          <a:xfrm>
            <a:off x="5559628" y="1616053"/>
            <a:ext cx="995145" cy="910661"/>
            <a:chOff x="4071583" y="5264133"/>
            <a:chExt cx="995145" cy="910661"/>
          </a:xfrm>
        </p:grpSpPr>
        <p:pic>
          <p:nvPicPr>
            <p:cNvPr id="5" name="Picture 4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E585DB44-8490-4BD6-847E-DCCB7031A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927" y="5619966"/>
              <a:ext cx="554828" cy="554828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FA419A8-9EAB-470A-B461-C2B37CC0F9D1}"/>
                </a:ext>
              </a:extLst>
            </p:cNvPr>
            <p:cNvSpPr txBox="1"/>
            <p:nvPr/>
          </p:nvSpPr>
          <p:spPr>
            <a:xfrm>
              <a:off x="4071583" y="5264133"/>
              <a:ext cx="9951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en-IE" sz="900" b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Individual Architect</a:t>
              </a:r>
              <a:endParaRPr lang="en-IE" sz="9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CC851E7-0AB2-4741-BC98-2FC6BCA71261}"/>
              </a:ext>
            </a:extLst>
          </p:cNvPr>
          <p:cNvSpPr txBox="1"/>
          <p:nvPr/>
        </p:nvSpPr>
        <p:spPr>
          <a:xfrm>
            <a:off x="9355649" y="1772545"/>
            <a:ext cx="6769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>
              <a:defRPr/>
            </a:pPr>
            <a:r>
              <a:rPr lang="en-IE" sz="800" b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 Team</a:t>
            </a:r>
            <a:endParaRPr lang="en-IE" sz="800">
              <a:solidFill>
                <a:prstClr val="white">
                  <a:lumMod val="50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43370F-2B38-49E7-A0B9-D5BB0D814C3C}"/>
              </a:ext>
            </a:extLst>
          </p:cNvPr>
          <p:cNvGrpSpPr/>
          <p:nvPr/>
        </p:nvGrpSpPr>
        <p:grpSpPr>
          <a:xfrm>
            <a:off x="5359284" y="4991204"/>
            <a:ext cx="1187332" cy="1038352"/>
            <a:chOff x="3787729" y="5048125"/>
            <a:chExt cx="1187332" cy="103835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5CF7FF9-A3B2-46CF-B696-E249BB08C6CC}"/>
                </a:ext>
              </a:extLst>
            </p:cNvPr>
            <p:cNvGrpSpPr/>
            <p:nvPr/>
          </p:nvGrpSpPr>
          <p:grpSpPr>
            <a:xfrm>
              <a:off x="3787729" y="5252444"/>
              <a:ext cx="541319" cy="541319"/>
              <a:chOff x="489172" y="3020442"/>
              <a:chExt cx="3166960" cy="316696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6D124C6-2962-4893-ADA9-782D6B509919}"/>
                  </a:ext>
                </a:extLst>
              </p:cNvPr>
              <p:cNvSpPr/>
              <p:nvPr/>
            </p:nvSpPr>
            <p:spPr>
              <a:xfrm>
                <a:off x="489172" y="3020442"/>
                <a:ext cx="3166960" cy="316696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60" name="Picture 59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9675B8A9-DC57-46AD-B0C2-4215106E0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7855" y="3112943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D2918128-296E-451D-A496-5FF8CE62B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0762" y="3401038"/>
                <a:ext cx="472634" cy="58519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6C2F1790-F343-4E88-A87E-997E9193C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1403" y="5525749"/>
                <a:ext cx="472634" cy="585190"/>
              </a:xfrm>
              <a:prstGeom prst="rect">
                <a:avLst/>
              </a:prstGeom>
            </p:spPr>
          </p:pic>
          <p:pic>
            <p:nvPicPr>
              <p:cNvPr id="63" name="Picture 62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F9A38EA3-6FF9-430A-90DD-34214FE12C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8019" y="4752922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64" name="Picture 63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00AF7166-E25F-4EFE-95DD-654937BD4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9476" y="4333121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17A0A210-FDAE-4207-8669-F902355C6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5150" y="4484542"/>
                <a:ext cx="472634" cy="585190"/>
              </a:xfrm>
              <a:prstGeom prst="rect">
                <a:avLst/>
              </a:prstGeom>
            </p:spPr>
          </p:pic>
          <p:pic>
            <p:nvPicPr>
              <p:cNvPr id="66" name="Picture 65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3F2C6790-D7A8-4E80-B13E-38593D28D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217" y="5038479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67" name="Picture 66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C547EA8D-C476-4DC4-8672-DAD42172B3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75" y="5071330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FDCE2CF6-2400-4D8C-B0FB-0F5BCAA27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464" y="3739352"/>
                <a:ext cx="472634" cy="585190"/>
              </a:xfrm>
              <a:prstGeom prst="rect">
                <a:avLst/>
              </a:prstGeom>
            </p:spPr>
          </p:pic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C60306D-ABF2-40B1-BBB1-936D523F386E}"/>
                </a:ext>
              </a:extLst>
            </p:cNvPr>
            <p:cNvGrpSpPr/>
            <p:nvPr/>
          </p:nvGrpSpPr>
          <p:grpSpPr>
            <a:xfrm>
              <a:off x="3940129" y="5404844"/>
              <a:ext cx="541319" cy="541319"/>
              <a:chOff x="489172" y="3020442"/>
              <a:chExt cx="3166960" cy="316696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B789E62-991E-4B2D-91F2-5B9749D0EE3A}"/>
                  </a:ext>
                </a:extLst>
              </p:cNvPr>
              <p:cNvSpPr/>
              <p:nvPr/>
            </p:nvSpPr>
            <p:spPr>
              <a:xfrm>
                <a:off x="489172" y="3020442"/>
                <a:ext cx="3166960" cy="316696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71" name="Picture 70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7D4F903D-1D28-422D-BC83-A7B0A7387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7855" y="3112943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2F63FBE0-EF29-4B5A-B6A2-A59FB81AD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0762" y="3401038"/>
                <a:ext cx="472634" cy="585190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B74C5702-0193-4B2A-8D18-1DFD8342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1403" y="5525749"/>
                <a:ext cx="472634" cy="585190"/>
              </a:xfrm>
              <a:prstGeom prst="rect">
                <a:avLst/>
              </a:prstGeom>
            </p:spPr>
          </p:pic>
          <p:pic>
            <p:nvPicPr>
              <p:cNvPr id="74" name="Picture 73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3A0892AC-ECFA-41C6-90A9-53F54023D0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8019" y="4752922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75" name="Picture 74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0E1F1FEF-C9C9-4EFD-9E64-755234079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9476" y="4333121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7090B0E0-79CC-4E17-A597-2FB8A61549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5150" y="4484542"/>
                <a:ext cx="472634" cy="585190"/>
              </a:xfrm>
              <a:prstGeom prst="rect">
                <a:avLst/>
              </a:prstGeom>
            </p:spPr>
          </p:pic>
          <p:pic>
            <p:nvPicPr>
              <p:cNvPr id="77" name="Picture 76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66BE79BB-FA1D-46ED-BD4C-C87F664D81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217" y="5038479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78" name="Picture 77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E6272F1E-52B4-4230-A42D-C47B0B1B7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75" y="5071330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7A241BCC-5C58-4F09-993E-E41ACB664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464" y="3739352"/>
                <a:ext cx="472634" cy="585190"/>
              </a:xfrm>
              <a:prstGeom prst="rect">
                <a:avLst/>
              </a:prstGeom>
            </p:spPr>
          </p:pic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D5FA77A-0B53-4FED-A032-F5C54CD213DC}"/>
                </a:ext>
              </a:extLst>
            </p:cNvPr>
            <p:cNvSpPr txBox="1"/>
            <p:nvPr/>
          </p:nvSpPr>
          <p:spPr>
            <a:xfrm>
              <a:off x="3979916" y="5048125"/>
              <a:ext cx="9951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en-IE" sz="900" b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Teams of  Teams</a:t>
              </a:r>
              <a:endParaRPr lang="en-IE" sz="90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D0466F1-40B4-4D43-8C30-4E876D3CF477}"/>
                </a:ext>
              </a:extLst>
            </p:cNvPr>
            <p:cNvGrpSpPr/>
            <p:nvPr/>
          </p:nvGrpSpPr>
          <p:grpSpPr>
            <a:xfrm>
              <a:off x="4121235" y="5545158"/>
              <a:ext cx="541319" cy="541319"/>
              <a:chOff x="489172" y="3020442"/>
              <a:chExt cx="3166960" cy="316696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28F6815-C8C0-452B-BA67-A2C01BF6AEE7}"/>
                  </a:ext>
                </a:extLst>
              </p:cNvPr>
              <p:cNvSpPr/>
              <p:nvPr/>
            </p:nvSpPr>
            <p:spPr>
              <a:xfrm>
                <a:off x="489172" y="3020442"/>
                <a:ext cx="3166960" cy="316696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82" name="Picture 81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114AEB88-3094-4246-8408-8D43DC32D1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7855" y="3112943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2ACA5FEB-2E23-496B-B637-E90681058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0762" y="3401038"/>
                <a:ext cx="472634" cy="58519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BF43A4D3-5BAD-4484-9698-E13BB8715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1403" y="5525749"/>
                <a:ext cx="472634" cy="585190"/>
              </a:xfrm>
              <a:prstGeom prst="rect">
                <a:avLst/>
              </a:prstGeom>
            </p:spPr>
          </p:pic>
          <p:pic>
            <p:nvPicPr>
              <p:cNvPr id="85" name="Picture 84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FD8F62CA-82DD-4B94-B162-12C897022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8019" y="4752922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86" name="Picture 85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FBE53989-9121-4644-9871-FED543B36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9476" y="4333121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64B4A630-37C2-4A5F-8314-A8263D454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5150" y="4484542"/>
                <a:ext cx="472634" cy="585190"/>
              </a:xfrm>
              <a:prstGeom prst="rect">
                <a:avLst/>
              </a:prstGeom>
            </p:spPr>
          </p:pic>
          <p:pic>
            <p:nvPicPr>
              <p:cNvPr id="88" name="Picture 87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38FEF58B-BFE1-43EE-B6CA-66113CA16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217" y="5038479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89" name="Picture 88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8D3F53A3-981F-4596-A51B-AD895ACE2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775" y="5071330"/>
                <a:ext cx="482515" cy="482515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8D18142D-96CB-4BDB-B846-FD66CAC1E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464" y="3739352"/>
                <a:ext cx="472634" cy="585190"/>
              </a:xfrm>
              <a:prstGeom prst="rect">
                <a:avLst/>
              </a:prstGeom>
            </p:spPr>
          </p:pic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16C6789-5E8B-46BE-B3BB-770A8176BDE6}"/>
              </a:ext>
            </a:extLst>
          </p:cNvPr>
          <p:cNvSpPr txBox="1"/>
          <p:nvPr/>
        </p:nvSpPr>
        <p:spPr>
          <a:xfrm>
            <a:off x="1674829" y="6301597"/>
            <a:ext cx="1597704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Buy/Build and customize?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EA8B04E-70DC-4C9B-8A24-E03335E7A8FB}"/>
              </a:ext>
            </a:extLst>
          </p:cNvPr>
          <p:cNvSpPr txBox="1"/>
          <p:nvPr/>
        </p:nvSpPr>
        <p:spPr>
          <a:xfrm>
            <a:off x="3411200" y="6295426"/>
            <a:ext cx="1597704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200 stores/2 terminals per store – 400 terminals total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CFB453-0529-48B0-9737-FE25CEB84DE7}"/>
              </a:ext>
            </a:extLst>
          </p:cNvPr>
          <p:cNvSpPr txBox="1"/>
          <p:nvPr/>
        </p:nvSpPr>
        <p:spPr>
          <a:xfrm>
            <a:off x="6459141" y="1284463"/>
            <a:ext cx="1597704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Information architect for data insights?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D229AA-AFC4-44D0-98DD-EA7DB8E91212}"/>
              </a:ext>
            </a:extLst>
          </p:cNvPr>
          <p:cNvSpPr txBox="1"/>
          <p:nvPr/>
        </p:nvSpPr>
        <p:spPr>
          <a:xfrm>
            <a:off x="4093007" y="1019596"/>
            <a:ext cx="1597704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Evaluation of build/buy/hardware?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F6AFBF-57DF-4077-9C43-C22B53F554EA}"/>
              </a:ext>
            </a:extLst>
          </p:cNvPr>
          <p:cNvSpPr txBox="1"/>
          <p:nvPr/>
        </p:nvSpPr>
        <p:spPr>
          <a:xfrm>
            <a:off x="1945205" y="1143282"/>
            <a:ext cx="1597704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How many solution architect leads?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E2B9DF-9EE4-4B86-AB5D-473679F69EED}"/>
              </a:ext>
            </a:extLst>
          </p:cNvPr>
          <p:cNvSpPr txBox="1"/>
          <p:nvPr/>
        </p:nvSpPr>
        <p:spPr>
          <a:xfrm>
            <a:off x="1932051" y="3067682"/>
            <a:ext cx="1093579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Inventory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3770D77-003D-47D0-8F98-9D97CAC44D06}"/>
              </a:ext>
            </a:extLst>
          </p:cNvPr>
          <p:cNvSpPr txBox="1"/>
          <p:nvPr/>
        </p:nvSpPr>
        <p:spPr>
          <a:xfrm>
            <a:off x="1932051" y="3642461"/>
            <a:ext cx="1093579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Payment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45BF849-A782-4AB8-A545-4805DB7587AC}"/>
              </a:ext>
            </a:extLst>
          </p:cNvPr>
          <p:cNvSpPr txBox="1"/>
          <p:nvPr/>
        </p:nvSpPr>
        <p:spPr>
          <a:xfrm>
            <a:off x="1932051" y="4122044"/>
            <a:ext cx="1093579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Customer integration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067C83D-64D8-48EE-B01F-75AF97590474}"/>
              </a:ext>
            </a:extLst>
          </p:cNvPr>
          <p:cNvSpPr txBox="1"/>
          <p:nvPr/>
        </p:nvSpPr>
        <p:spPr>
          <a:xfrm>
            <a:off x="5194476" y="4271555"/>
            <a:ext cx="1093579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Mobile integration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CB8B2E-DFE2-44A8-B3F9-311D8F5AEDB8}"/>
              </a:ext>
            </a:extLst>
          </p:cNvPr>
          <p:cNvSpPr txBox="1"/>
          <p:nvPr/>
        </p:nvSpPr>
        <p:spPr>
          <a:xfrm>
            <a:off x="3683125" y="3087998"/>
            <a:ext cx="1093579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POS Procurement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DEF3E79-1BDA-4B31-8EFB-42DC7A3F00C3}"/>
              </a:ext>
            </a:extLst>
          </p:cNvPr>
          <p:cNvSpPr txBox="1"/>
          <p:nvPr/>
        </p:nvSpPr>
        <p:spPr>
          <a:xfrm>
            <a:off x="3714869" y="3597695"/>
            <a:ext cx="1189894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Order Management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8711C23-C0CB-47E4-AE75-18A38AF75767}"/>
              </a:ext>
            </a:extLst>
          </p:cNvPr>
          <p:cNvSpPr txBox="1"/>
          <p:nvPr/>
        </p:nvSpPr>
        <p:spPr>
          <a:xfrm>
            <a:off x="3714869" y="4158496"/>
            <a:ext cx="1189894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Customer satisfaction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4FEBD1E-E3CB-4586-927B-3947CD0D6670}"/>
              </a:ext>
            </a:extLst>
          </p:cNvPr>
          <p:cNvSpPr txBox="1"/>
          <p:nvPr/>
        </p:nvSpPr>
        <p:spPr>
          <a:xfrm>
            <a:off x="5052761" y="3794167"/>
            <a:ext cx="1241940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Custom labeled bags of coffee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617EE77-B7E4-47B2-AE02-2B957C912138}"/>
              </a:ext>
            </a:extLst>
          </p:cNvPr>
          <p:cNvSpPr txBox="1"/>
          <p:nvPr/>
        </p:nvSpPr>
        <p:spPr>
          <a:xfrm>
            <a:off x="6642988" y="1831201"/>
            <a:ext cx="1597704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UX Architect?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0B46649-7430-4291-8514-397C04A49EE2}"/>
              </a:ext>
            </a:extLst>
          </p:cNvPr>
          <p:cNvSpPr txBox="1"/>
          <p:nvPr/>
        </p:nvSpPr>
        <p:spPr>
          <a:xfrm>
            <a:off x="6543464" y="2116918"/>
            <a:ext cx="1103436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Integration Architect?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FC8563F-1286-4132-9F3C-2CA16BA5AA9F}"/>
              </a:ext>
            </a:extLst>
          </p:cNvPr>
          <p:cNvSpPr txBox="1"/>
          <p:nvPr/>
        </p:nvSpPr>
        <p:spPr>
          <a:xfrm>
            <a:off x="7819571" y="2126603"/>
            <a:ext cx="964099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Governance participation?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0C9FD02-89D7-43B2-AD89-1D7A379D994B}"/>
              </a:ext>
            </a:extLst>
          </p:cNvPr>
          <p:cNvSpPr txBox="1"/>
          <p:nvPr/>
        </p:nvSpPr>
        <p:spPr>
          <a:xfrm>
            <a:off x="3954659" y="1800719"/>
            <a:ext cx="1597704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Stakeholder leadership?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82AF80E-F067-4D4D-AF2E-AD7056E82D48}"/>
              </a:ext>
            </a:extLst>
          </p:cNvPr>
          <p:cNvSpPr txBox="1"/>
          <p:nvPr/>
        </p:nvSpPr>
        <p:spPr>
          <a:xfrm>
            <a:off x="2011937" y="3162877"/>
            <a:ext cx="1093579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Inventory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8045214-EE12-49C4-928C-C50D8BC8257E}"/>
              </a:ext>
            </a:extLst>
          </p:cNvPr>
          <p:cNvSpPr txBox="1"/>
          <p:nvPr/>
        </p:nvSpPr>
        <p:spPr>
          <a:xfrm>
            <a:off x="2068375" y="3731302"/>
            <a:ext cx="1093579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Payment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A2C35C4-6D50-4EC8-9449-B2F6D9CF6887}"/>
              </a:ext>
            </a:extLst>
          </p:cNvPr>
          <p:cNvSpPr txBox="1"/>
          <p:nvPr/>
        </p:nvSpPr>
        <p:spPr>
          <a:xfrm>
            <a:off x="5126943" y="2914952"/>
            <a:ext cx="1093579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Schedules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E17895C-F5CD-4AB5-A161-DDAC3CDAA4A0}"/>
              </a:ext>
            </a:extLst>
          </p:cNvPr>
          <p:cNvSpPr txBox="1"/>
          <p:nvPr/>
        </p:nvSpPr>
        <p:spPr>
          <a:xfrm>
            <a:off x="5113401" y="3387896"/>
            <a:ext cx="1093579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Find my Barista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045E725-1C2D-4C65-A473-A7383D162690}"/>
              </a:ext>
            </a:extLst>
          </p:cNvPr>
          <p:cNvSpPr txBox="1"/>
          <p:nvPr/>
        </p:nvSpPr>
        <p:spPr>
          <a:xfrm>
            <a:off x="6553322" y="5681502"/>
            <a:ext cx="1093579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Standups </a:t>
            </a:r>
          </a:p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Daily? Weekly?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AA02DC5-70D4-40B5-8574-D369D7BCE72E}"/>
              </a:ext>
            </a:extLst>
          </p:cNvPr>
          <p:cNvSpPr txBox="1"/>
          <p:nvPr/>
        </p:nvSpPr>
        <p:spPr>
          <a:xfrm>
            <a:off x="7981950" y="5665775"/>
            <a:ext cx="1093579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Increment Design Sessions?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D132DBD-987A-4060-BA44-51B0CEEAAF7B}"/>
              </a:ext>
            </a:extLst>
          </p:cNvPr>
          <p:cNvSpPr txBox="1"/>
          <p:nvPr/>
        </p:nvSpPr>
        <p:spPr>
          <a:xfrm>
            <a:off x="1894613" y="1673360"/>
            <a:ext cx="1093579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Value Theme Trad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47092BC-A9E7-4D20-B3AC-34EA4337561B}"/>
              </a:ext>
            </a:extLst>
          </p:cNvPr>
          <p:cNvSpPr txBox="1"/>
          <p:nvPr/>
        </p:nvSpPr>
        <p:spPr>
          <a:xfrm>
            <a:off x="2571822" y="1879852"/>
            <a:ext cx="1093579" cy="5539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Design Monitoring Sessions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A925BAE-164F-4FA5-AF1C-EC55E3F21A24}"/>
              </a:ext>
            </a:extLst>
          </p:cNvPr>
          <p:cNvSpPr/>
          <p:nvPr/>
        </p:nvSpPr>
        <p:spPr>
          <a:xfrm>
            <a:off x="9212412" y="654914"/>
            <a:ext cx="1277470" cy="4538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prstClr val="black"/>
                </a:solidFill>
                <a:latin typeface="Calibri" panose="020F0502020204030204"/>
                <a:cs typeface="Calibri"/>
              </a:rPr>
              <a:t>EA Vision Alignment</a:t>
            </a: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06CB291-5411-4154-8CF5-48C07296BE02}"/>
              </a:ext>
            </a:extLst>
          </p:cNvPr>
          <p:cNvSpPr/>
          <p:nvPr/>
        </p:nvSpPr>
        <p:spPr>
          <a:xfrm>
            <a:off x="8223951" y="1116412"/>
            <a:ext cx="1277470" cy="7479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prstClr val="black"/>
                </a:solidFill>
                <a:latin typeface="Calibri" panose="020F0502020204030204"/>
                <a:cs typeface="Calibri"/>
              </a:rPr>
              <a:t>SME Architect </a:t>
            </a:r>
          </a:p>
          <a:p>
            <a:pPr algn="ctr"/>
            <a:r>
              <a:rPr lang="en-US" sz="1100" dirty="0">
                <a:solidFill>
                  <a:prstClr val="black"/>
                </a:solidFill>
                <a:latin typeface="Calibri" panose="020F0502020204030204"/>
                <a:cs typeface="Calibri"/>
              </a:rPr>
              <a:t>Alignment (security, data, technology etc.)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36F4C9F-A10C-439E-AFE7-48D112E857BB}"/>
              </a:ext>
            </a:extLst>
          </p:cNvPr>
          <p:cNvSpPr/>
          <p:nvPr/>
        </p:nvSpPr>
        <p:spPr>
          <a:xfrm>
            <a:off x="7491168" y="2929155"/>
            <a:ext cx="1277470" cy="4538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prstClr val="white"/>
                </a:solidFill>
                <a:latin typeface="Calibri" panose="020F0502020204030204"/>
                <a:cs typeface="Calibri"/>
              </a:rPr>
              <a:t>Product Owner</a:t>
            </a:r>
            <a:endParaRPr lang="en-US" sz="11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CB73A10-EC33-455F-B4A6-910D99B8B251}"/>
              </a:ext>
            </a:extLst>
          </p:cNvPr>
          <p:cNvSpPr/>
          <p:nvPr/>
        </p:nvSpPr>
        <p:spPr>
          <a:xfrm>
            <a:off x="7491167" y="3483845"/>
            <a:ext cx="1277470" cy="4538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prstClr val="white"/>
                </a:solidFill>
                <a:latin typeface="Calibri" panose="020F0502020204030204"/>
                <a:cs typeface="Calibri"/>
              </a:rPr>
              <a:t>Developer</a:t>
            </a:r>
            <a:endParaRPr lang="en-US" sz="11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1EAE61B-EBB3-465B-A420-12CBACDF1F80}"/>
              </a:ext>
            </a:extLst>
          </p:cNvPr>
          <p:cNvSpPr/>
          <p:nvPr/>
        </p:nvSpPr>
        <p:spPr>
          <a:xfrm>
            <a:off x="7491166" y="4055345"/>
            <a:ext cx="1277470" cy="4538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prstClr val="white"/>
                </a:solidFill>
                <a:latin typeface="Calibri" panose="020F0502020204030204"/>
                <a:cs typeface="Calibri"/>
              </a:rPr>
              <a:t>Tester</a:t>
            </a:r>
            <a:endParaRPr lang="en-US" sz="11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C6C6B75-E2C3-4B0D-938E-7C74CE66F806}"/>
              </a:ext>
            </a:extLst>
          </p:cNvPr>
          <p:cNvSpPr/>
          <p:nvPr/>
        </p:nvSpPr>
        <p:spPr>
          <a:xfrm>
            <a:off x="8911512" y="2929154"/>
            <a:ext cx="1277470" cy="4538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prstClr val="white"/>
                </a:solidFill>
                <a:latin typeface="Calibri" panose="020F0502020204030204"/>
                <a:cs typeface="Calibri"/>
              </a:rPr>
              <a:t>Scrum Master</a:t>
            </a:r>
            <a:endParaRPr lang="en-US" sz="11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1270E2A-296D-4282-92A8-BC62AC1C75ED}"/>
              </a:ext>
            </a:extLst>
          </p:cNvPr>
          <p:cNvSpPr/>
          <p:nvPr/>
        </p:nvSpPr>
        <p:spPr>
          <a:xfrm>
            <a:off x="8911511" y="3483845"/>
            <a:ext cx="1277470" cy="4538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prstClr val="white"/>
                </a:solidFill>
                <a:latin typeface="Calibri" panose="020F0502020204030204"/>
                <a:cs typeface="Calibri"/>
              </a:rPr>
              <a:t>Architecture Representative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8ACCB78-1B1C-4FD2-8493-579109273EEA}"/>
              </a:ext>
            </a:extLst>
          </p:cNvPr>
          <p:cNvSpPr/>
          <p:nvPr/>
        </p:nvSpPr>
        <p:spPr>
          <a:xfrm>
            <a:off x="8911511" y="4055344"/>
            <a:ext cx="1277470" cy="4538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prstClr val="white"/>
                </a:solidFill>
                <a:latin typeface="Calibri" panose="020F0502020204030204"/>
                <a:cs typeface="Calibri"/>
              </a:rPr>
              <a:t>UI Designer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49647CC-7DC4-4947-AA94-39CDBEB3BECD}"/>
              </a:ext>
            </a:extLst>
          </p:cNvPr>
          <p:cNvSpPr/>
          <p:nvPr/>
        </p:nvSpPr>
        <p:spPr>
          <a:xfrm>
            <a:off x="3241735" y="4782855"/>
            <a:ext cx="1332644" cy="630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Calibri" panose="020F0502020204030204"/>
                <a:cs typeface="Calibri"/>
              </a:rPr>
              <a:t>Shop Interface Design (order)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293A435-0BEB-4D43-8D3A-A277D0A9BA20}"/>
              </a:ext>
            </a:extLst>
          </p:cNvPr>
          <p:cNvSpPr/>
          <p:nvPr/>
        </p:nvSpPr>
        <p:spPr>
          <a:xfrm>
            <a:off x="1874208" y="4890820"/>
            <a:ext cx="1332644" cy="630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prstClr val="white"/>
                </a:solidFill>
                <a:latin typeface="Calibri" panose="020F0502020204030204"/>
                <a:cs typeface="Calibri"/>
              </a:rPr>
              <a:t>Barista Ticket System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97664B4-3C7C-425A-AF22-ED1F5732592D}"/>
              </a:ext>
            </a:extLst>
          </p:cNvPr>
          <p:cNvSpPr/>
          <p:nvPr/>
        </p:nvSpPr>
        <p:spPr>
          <a:xfrm>
            <a:off x="1872445" y="5458174"/>
            <a:ext cx="1332644" cy="630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prstClr val="white"/>
                </a:solidFill>
                <a:latin typeface="Calibri" panose="020F0502020204030204"/>
                <a:cs typeface="Calibri"/>
              </a:rPr>
              <a:t>Digital Integration Capability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6F193C0-A21C-4399-BB81-30967556F3AF}"/>
              </a:ext>
            </a:extLst>
          </p:cNvPr>
          <p:cNvSpPr/>
          <p:nvPr/>
        </p:nvSpPr>
        <p:spPr>
          <a:xfrm>
            <a:off x="4594276" y="5445839"/>
            <a:ext cx="1332644" cy="630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Calibri" panose="020F0502020204030204"/>
                <a:cs typeface="Calibri"/>
              </a:rPr>
              <a:t>Customer History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F761A75-5A1C-4F00-AD22-2E48DC937F7C}"/>
              </a:ext>
            </a:extLst>
          </p:cNvPr>
          <p:cNvSpPr/>
          <p:nvPr/>
        </p:nvSpPr>
        <p:spPr>
          <a:xfrm>
            <a:off x="3237046" y="5465280"/>
            <a:ext cx="1332644" cy="630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  <a:latin typeface="Calibri" panose="020F0502020204030204"/>
                <a:cs typeface="Calibri"/>
              </a:rPr>
              <a:t>Payment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894DE1-9B57-450F-BE59-D0ECE23BCEB3}"/>
              </a:ext>
            </a:extLst>
          </p:cNvPr>
          <p:cNvSpPr/>
          <p:nvPr/>
        </p:nvSpPr>
        <p:spPr>
          <a:xfrm>
            <a:off x="1833237" y="2841510"/>
            <a:ext cx="4590215" cy="194607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A4AB6-8A83-46EF-AC0F-CCF4B251C896}"/>
              </a:ext>
            </a:extLst>
          </p:cNvPr>
          <p:cNvSpPr txBox="1"/>
          <p:nvPr/>
        </p:nvSpPr>
        <p:spPr>
          <a:xfrm>
            <a:off x="3080315" y="2885877"/>
            <a:ext cx="5412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Option A</a:t>
            </a:r>
          </a:p>
          <a:p>
            <a:pPr algn="ctr"/>
            <a:endParaRPr lang="en-US" sz="1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13B16F8-5A40-4C46-8003-AAD1C0663E4A}"/>
              </a:ext>
            </a:extLst>
          </p:cNvPr>
          <p:cNvSpPr txBox="1"/>
          <p:nvPr/>
        </p:nvSpPr>
        <p:spPr>
          <a:xfrm>
            <a:off x="4650271" y="4898871"/>
            <a:ext cx="54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Option 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968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399</Words>
  <Application>Microsoft Office PowerPoint</Application>
  <PresentationFormat>Widescreen</PresentationFormat>
  <Paragraphs>103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Segoe UI</vt:lpstr>
      <vt:lpstr>Wingdings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Slight</dc:creator>
  <cp:lastModifiedBy>David Slight</cp:lastModifiedBy>
  <cp:revision>1</cp:revision>
  <dcterms:created xsi:type="dcterms:W3CDTF">2022-08-31T13:46:53Z</dcterms:created>
  <dcterms:modified xsi:type="dcterms:W3CDTF">2022-08-31T13:54:36Z</dcterms:modified>
</cp:coreProperties>
</file>