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87C5-A8D5-407E-B267-1F34304485A8}" type="datetimeFigureOut">
              <a:rPr lang="nl-NL" smtClean="0"/>
              <a:t>20-9-2017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4DA7CF8-2033-46CB-B1B6-66CCCFF4CC9E}" type="slidenum">
              <a:rPr lang="nl-NL" smtClean="0"/>
              <a:t>‹#›</a:t>
            </a:fld>
            <a:endParaRPr lang="nl-NL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976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87C5-A8D5-407E-B267-1F34304485A8}" type="datetimeFigureOut">
              <a:rPr lang="nl-NL" smtClean="0"/>
              <a:t>20-9-2017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7CF8-2033-46CB-B1B6-66CCCFF4CC9E}" type="slidenum">
              <a:rPr lang="nl-NL" smtClean="0"/>
              <a:t>‹#›</a:t>
            </a:fld>
            <a:endParaRPr lang="nl-NL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650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87C5-A8D5-407E-B267-1F34304485A8}" type="datetimeFigureOut">
              <a:rPr lang="nl-NL" smtClean="0"/>
              <a:t>20-9-2017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7CF8-2033-46CB-B1B6-66CCCFF4CC9E}" type="slidenum">
              <a:rPr lang="nl-NL" smtClean="0"/>
              <a:t>‹#›</a:t>
            </a:fld>
            <a:endParaRPr lang="nl-NL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520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87C5-A8D5-407E-B267-1F34304485A8}" type="datetimeFigureOut">
              <a:rPr lang="nl-NL" smtClean="0"/>
              <a:t>20-9-2017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7CF8-2033-46CB-B1B6-66CCCFF4CC9E}" type="slidenum">
              <a:rPr lang="nl-NL" smtClean="0"/>
              <a:t>‹#›</a:t>
            </a:fld>
            <a:endParaRPr lang="nl-NL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292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87C5-A8D5-407E-B267-1F34304485A8}" type="datetimeFigureOut">
              <a:rPr lang="nl-NL" smtClean="0"/>
              <a:t>20-9-2017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7CF8-2033-46CB-B1B6-66CCCFF4CC9E}" type="slidenum">
              <a:rPr lang="nl-NL" smtClean="0"/>
              <a:t>‹#›</a:t>
            </a:fld>
            <a:endParaRPr lang="nl-N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025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87C5-A8D5-407E-B267-1F34304485A8}" type="datetimeFigureOut">
              <a:rPr lang="nl-NL" smtClean="0"/>
              <a:t>20-9-2017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7CF8-2033-46CB-B1B6-66CCCFF4CC9E}" type="slidenum">
              <a:rPr lang="nl-NL" smtClean="0"/>
              <a:t>‹#›</a:t>
            </a:fld>
            <a:endParaRPr lang="nl-NL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396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87C5-A8D5-407E-B267-1F34304485A8}" type="datetimeFigureOut">
              <a:rPr lang="nl-NL" smtClean="0"/>
              <a:t>20-9-2017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7CF8-2033-46CB-B1B6-66CCCFF4CC9E}" type="slidenum">
              <a:rPr lang="nl-NL" smtClean="0"/>
              <a:t>‹#›</a:t>
            </a:fld>
            <a:endParaRPr lang="nl-NL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225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87C5-A8D5-407E-B267-1F34304485A8}" type="datetimeFigureOut">
              <a:rPr lang="nl-NL" smtClean="0"/>
              <a:t>20-9-2017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7CF8-2033-46CB-B1B6-66CCCFF4CC9E}" type="slidenum">
              <a:rPr lang="nl-NL" smtClean="0"/>
              <a:t>‹#›</a:t>
            </a:fld>
            <a:endParaRPr lang="nl-NL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778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87C5-A8D5-407E-B267-1F34304485A8}" type="datetimeFigureOut">
              <a:rPr lang="nl-NL" smtClean="0"/>
              <a:t>20-9-2017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7CF8-2033-46CB-B1B6-66CCCFF4CC9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2421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87C5-A8D5-407E-B267-1F34304485A8}" type="datetimeFigureOut">
              <a:rPr lang="nl-NL" smtClean="0"/>
              <a:t>20-9-2017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7CF8-2033-46CB-B1B6-66CCCFF4CC9E}" type="slidenum">
              <a:rPr lang="nl-NL" smtClean="0"/>
              <a:t>‹#›</a:t>
            </a:fld>
            <a:endParaRPr lang="nl-NL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152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95F87C5-A8D5-407E-B267-1F34304485A8}" type="datetimeFigureOut">
              <a:rPr lang="nl-NL" smtClean="0"/>
              <a:t>20-9-2017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7CF8-2033-46CB-B1B6-66CCCFF4CC9E}" type="slidenum">
              <a:rPr lang="nl-NL" smtClean="0"/>
              <a:t>‹#›</a:t>
            </a:fld>
            <a:endParaRPr lang="nl-NL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43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F87C5-A8D5-407E-B267-1F34304485A8}" type="datetimeFigureOut">
              <a:rPr lang="nl-NL" smtClean="0"/>
              <a:t>20-9-2017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4DA7CF8-2033-46CB-B1B6-66CCCFF4CC9E}" type="slidenum">
              <a:rPr lang="nl-NL" smtClean="0"/>
              <a:t>‹#›</a:t>
            </a:fld>
            <a:endParaRPr lang="nl-NL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118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6AAED-0380-4D8E-A143-CF5B690110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40624"/>
            <a:ext cx="9466555" cy="2387600"/>
          </a:xfrm>
        </p:spPr>
        <p:txBody>
          <a:bodyPr>
            <a:normAutofit/>
          </a:bodyPr>
          <a:lstStyle/>
          <a:p>
            <a:pPr algn="ctr"/>
            <a:r>
              <a:rPr lang="nl-NL" dirty="0"/>
              <a:t>Handleiding HP Compact DC7900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081E1A-94E8-4B26-93FD-37DD7513A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3483" y="3557837"/>
            <a:ext cx="8637072" cy="977621"/>
          </a:xfrm>
        </p:spPr>
        <p:txBody>
          <a:bodyPr>
            <a:normAutofit fontScale="62500" lnSpcReduction="20000"/>
          </a:bodyPr>
          <a:lstStyle/>
          <a:p>
            <a:r>
              <a:rPr lang="nl-NL" b="1" dirty="0"/>
              <a:t>Alae-eddine el Hani</a:t>
            </a:r>
          </a:p>
          <a:p>
            <a:r>
              <a:rPr lang="nl-NL" b="1" dirty="0"/>
              <a:t>Rafael Olf</a:t>
            </a:r>
          </a:p>
          <a:p>
            <a:r>
              <a:rPr lang="nl-NL" b="1" dirty="0"/>
              <a:t>OITIBO7A</a:t>
            </a:r>
          </a:p>
        </p:txBody>
      </p:sp>
    </p:spTree>
    <p:extLst>
      <p:ext uri="{BB962C8B-B14F-4D97-AF65-F5344CB8AC3E}">
        <p14:creationId xmlns:p14="http://schemas.microsoft.com/office/powerpoint/2010/main" val="3155512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5B4A5-C12D-49FF-9FC3-78B68A339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ToegaNGSPANEEL VERWIJDEREN VAN de 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57C67-5AB4-4905-A1D2-68FF01D4D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Zorg dat de computer volledig afgesloten is en niet aangesloten is op netstroom of elke hardware.</a:t>
            </a:r>
          </a:p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878111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</TotalTime>
  <Words>32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Gill Sans MT</vt:lpstr>
      <vt:lpstr>Gallery</vt:lpstr>
      <vt:lpstr>Handleiding HP Compact DC7900</vt:lpstr>
      <vt:lpstr>ToegaNGSPANEEL VERWIJDEREN VAN de computer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Handleiding HP Compact DC7900</dc:title>
  <dc:creator>Alae</dc:creator>
  <cp:lastModifiedBy>Alae</cp:lastModifiedBy>
  <cp:revision>2</cp:revision>
  <dcterms:created xsi:type="dcterms:W3CDTF">2017-09-20T14:53:42Z</dcterms:created>
  <dcterms:modified xsi:type="dcterms:W3CDTF">2017-09-20T15:06:25Z</dcterms:modified>
</cp:coreProperties>
</file>