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3C725B-2702-4A30-8984-2113F835F3C6}">
          <p14:sldIdLst>
            <p14:sldId id="257"/>
            <p14:sldId id="256"/>
            <p14:sldId id="258"/>
            <p14:sldId id="259"/>
          </p14:sldIdLst>
        </p14:section>
        <p14:section name="Untitled Section" id="{603143B4-24BC-41EC-B54C-6CA412BFC84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8DDA-8411-44D6-8862-1CD275119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2045" y="4590024"/>
            <a:ext cx="8348869" cy="802570"/>
          </a:xfrm>
        </p:spPr>
        <p:txBody>
          <a:bodyPr/>
          <a:lstStyle/>
          <a:p>
            <a:pPr algn="ctr"/>
            <a:r>
              <a:rPr lang="en-US" dirty="0"/>
              <a:t>Part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102B62-C2E7-4E24-98E4-AE539448F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403" y="96287"/>
            <a:ext cx="1920495" cy="7441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484AF7-6A5C-4138-9115-CABD6C607FD2}"/>
              </a:ext>
            </a:extLst>
          </p:cNvPr>
          <p:cNvSpPr/>
          <p:nvPr/>
        </p:nvSpPr>
        <p:spPr>
          <a:xfrm>
            <a:off x="3928088" y="3352057"/>
            <a:ext cx="3236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222222"/>
                </a:solidFill>
                <a:latin typeface="arial" panose="020B0604020202020204" pitchFamily="34" charset="0"/>
              </a:rPr>
              <a:t>Version 10.X.X</a:t>
            </a:r>
          </a:p>
          <a:p>
            <a:pPr algn="ctr"/>
            <a:r>
              <a:rPr lang="en-GB" sz="1400" dirty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Content Management System</a:t>
            </a:r>
            <a:endParaRPr lang="en-GB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6204D082-8EE4-47FB-B07A-4DA18C829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566" y="924282"/>
            <a:ext cx="1958006" cy="232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9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AB03E9-3A41-49E7-8DA3-19D221AF1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357" y="200025"/>
            <a:ext cx="4263469" cy="656168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600" b="1" dirty="0"/>
              <a:t>Agenda</a:t>
            </a:r>
            <a:endParaRPr lang="en-US" b="1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Introduction and Installation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Starter Kit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Architecture – Patterns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/>
              <a:t>Model Builder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Home Page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Html Template (Bootstrap - blog)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Master (Layout)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Elements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/>
              <a:t>Social Media Picker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Compositions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/>
              <a:t>Layout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/>
              <a:t>Page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Icons Picker (Custom Datatype)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/>
              <a:t>Iconic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/>
              <a:t>Lib man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Blogs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Blog (Doc Type)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Blogs View (View Components)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Pagination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FE8D32-39B5-4D01-A904-2909A72F5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403" y="96287"/>
            <a:ext cx="1920495" cy="744192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036F29F-54BB-429F-9206-5E05988B8AAB}"/>
              </a:ext>
            </a:extLst>
          </p:cNvPr>
          <p:cNvSpPr txBox="1">
            <a:spLocks/>
          </p:cNvSpPr>
          <p:nvPr/>
        </p:nvSpPr>
        <p:spPr>
          <a:xfrm>
            <a:off x="5124450" y="761999"/>
            <a:ext cx="4563399" cy="57722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Authors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Author (Doc Type)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Content page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b="1" dirty="0"/>
              <a:t>Macros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Search page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Umbraco Search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Google Search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Contact Us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Custom Contact us Form (Controller)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/>
              <a:t>Google ReCAPTCHA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Umbraco Forms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Navbar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b="1" dirty="0"/>
              <a:t>Logo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b="1" dirty="0"/>
              <a:t>Search box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Footer links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Meta-data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/>
              <a:t>Error Page</a:t>
            </a:r>
            <a:endParaRPr lang="en-US" b="1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Umbraco MFA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Umbraco API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5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4EAF6F30-3B94-44DF-ABD3-7B49FA0722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22" r="7768" b="909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E18DDA-8411-44D6-8862-1CD275119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380" y="2405320"/>
            <a:ext cx="4088190" cy="2369093"/>
          </a:xfrm>
        </p:spPr>
        <p:txBody>
          <a:bodyPr>
            <a:normAutofit/>
          </a:bodyPr>
          <a:lstStyle/>
          <a:p>
            <a:r>
              <a:rPr lang="en-US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b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FE8D32-39B5-4D01-A904-2909A72F5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403" y="96287"/>
            <a:ext cx="1920495" cy="74419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FAF6809-5349-4A79-A36B-D242DB141268}"/>
              </a:ext>
            </a:extLst>
          </p:cNvPr>
          <p:cNvSpPr txBox="1">
            <a:spLocks/>
          </p:cNvSpPr>
          <p:nvPr/>
        </p:nvSpPr>
        <p:spPr>
          <a:xfrm>
            <a:off x="3289485" y="-27239"/>
            <a:ext cx="4840724" cy="13060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971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Picture 7" descr="Timeline&#10;&#10;Description automatically generated">
            <a:extLst>
              <a:ext uri="{FF2B5EF4-FFF2-40B4-BE49-F238E27FC236}">
                <a16:creationId xmlns:a16="http://schemas.microsoft.com/office/drawing/2014/main" id="{A2D01789-4A6D-43EE-8136-128B16961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26" y="1527087"/>
            <a:ext cx="7478946" cy="3683380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2FFE8D32-39B5-4D01-A904-2909A72F5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403" y="96287"/>
            <a:ext cx="1920495" cy="74419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FAF6809-5349-4A79-A36B-D242DB141268}"/>
              </a:ext>
            </a:extLst>
          </p:cNvPr>
          <p:cNvSpPr txBox="1">
            <a:spLocks/>
          </p:cNvSpPr>
          <p:nvPr/>
        </p:nvSpPr>
        <p:spPr>
          <a:xfrm>
            <a:off x="3289485" y="-27239"/>
            <a:ext cx="4840724" cy="13060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5377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4445</TotalTime>
  <Words>107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</vt:lpstr>
      <vt:lpstr>Trebuchet MS</vt:lpstr>
      <vt:lpstr>Wingdings 3</vt:lpstr>
      <vt:lpstr>Facet</vt:lpstr>
      <vt:lpstr>Part 1</vt:lpstr>
      <vt:lpstr>PowerPoint Presentation</vt:lpstr>
      <vt:lpstr>Demo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Alhamoud, Alaeddin</dc:creator>
  <cp:lastModifiedBy>Alaeddin Alhamoud</cp:lastModifiedBy>
  <cp:revision>72</cp:revision>
  <dcterms:created xsi:type="dcterms:W3CDTF">2018-01-02T11:37:55Z</dcterms:created>
  <dcterms:modified xsi:type="dcterms:W3CDTF">2022-10-11T09:10:34Z</dcterms:modified>
</cp:coreProperties>
</file>