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0" r:id="rId4"/>
    <p:sldId id="259" r:id="rId5"/>
    <p:sldId id="269" r:id="rId6"/>
    <p:sldId id="258" r:id="rId7"/>
    <p:sldId id="261" r:id="rId8"/>
    <p:sldId id="262" r:id="rId9"/>
    <p:sldId id="263" r:id="rId10"/>
    <p:sldId id="264" r:id="rId11"/>
    <p:sldId id="268" r:id="rId12"/>
    <p:sldId id="267" r:id="rId13"/>
    <p:sldId id="265" r:id="rId14"/>
    <p:sldId id="26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36D36F7-22E2-424F-A52A-FC02C48EDE49}">
          <p14:sldIdLst>
            <p14:sldId id="256"/>
            <p14:sldId id="257"/>
            <p14:sldId id="260"/>
            <p14:sldId id="259"/>
            <p14:sldId id="269"/>
            <p14:sldId id="258"/>
            <p14:sldId id="261"/>
            <p14:sldId id="262"/>
            <p14:sldId id="263"/>
            <p14:sldId id="264"/>
            <p14:sldId id="268"/>
            <p14:sldId id="267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00B0F0"/>
    <a:srgbClr val="67A93B"/>
    <a:srgbClr val="ECBA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9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5A4AE9-D677-40E4-8733-B0C9DC178924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2FA00DE-172B-4C09-8DC8-77CC45D6F9E9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sz="800" dirty="0">
              <a:latin typeface="Aharoni" panose="02010803020104030203" pitchFamily="2" charset="-79"/>
              <a:cs typeface="Aharoni" panose="02010803020104030203" pitchFamily="2" charset="-79"/>
            </a:rPr>
            <a:t>fonction bruteforce(stocks, capital)</a:t>
          </a:r>
        </a:p>
      </dgm:t>
    </dgm:pt>
    <dgm:pt modelId="{BEB1BDC4-DE28-4343-A8F0-FA573B37CEBE}" type="parTrans" cxnId="{8B4A86CD-6158-4F14-BA36-A7804878A95A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1EFDBB5F-FF7C-450B-A5D8-4324DB13B7E2}" type="sibTrans" cxnId="{8B4A86CD-6158-4F14-BA36-A7804878A95A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EFDE516-6D8C-40E5-8023-87D2E3920E79}">
      <dgm:prSet custT="1"/>
      <dgm:spPr>
        <a:solidFill>
          <a:srgbClr val="767171"/>
        </a:solidFill>
      </dgm:spPr>
      <dgm:t>
        <a:bodyPr/>
        <a:lstStyle/>
        <a:p>
          <a:r>
            <a:rPr lang="fr-FR" sz="800">
              <a:latin typeface="Aharoni" panose="02010803020104030203" pitchFamily="2" charset="-79"/>
              <a:cs typeface="Aharoni" panose="02010803020104030203" pitchFamily="2" charset="-79"/>
            </a:rPr>
            <a:t>Tri de stocks par prix d’achat</a:t>
          </a:r>
        </a:p>
      </dgm:t>
    </dgm:pt>
    <dgm:pt modelId="{2F6EBA62-6494-4F29-808A-57757412C5A3}" type="parTrans" cxnId="{06D19C4F-72EC-47BA-AB0F-234E0A569980}">
      <dgm:prSet/>
      <dgm:spPr>
        <a:ln>
          <a:solidFill>
            <a:schemeClr val="tx1">
              <a:lumMod val="95000"/>
            </a:schemeClr>
          </a:solidFill>
        </a:ln>
      </dgm:spPr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B9515921-2CFA-452E-BDD1-EDAEE4C1DD00}" type="sibTrans" cxnId="{06D19C4F-72EC-47BA-AB0F-234E0A569980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943979BC-6B38-4D0C-9672-5DC2EF9A6737}">
      <dgm:prSet custT="1"/>
      <dgm:spPr>
        <a:solidFill>
          <a:srgbClr val="767171"/>
        </a:solidFill>
      </dgm:spPr>
      <dgm:t>
        <a:bodyPr/>
        <a:lstStyle/>
        <a:p>
          <a:r>
            <a:rPr lang="fr-FR" sz="800" dirty="0">
              <a:latin typeface="Aharoni" panose="02010803020104030203" pitchFamily="2" charset="-79"/>
              <a:cs typeface="Aharoni" panose="02010803020104030203" pitchFamily="2" charset="-79"/>
            </a:rPr>
            <a:t>PrixMax = prix de stocks[-1]</a:t>
          </a:r>
        </a:p>
      </dgm:t>
    </dgm:pt>
    <dgm:pt modelId="{C2322B6B-B027-4CD7-BCB6-3AC302032B19}" type="parTrans" cxnId="{3DB6A8CF-FED3-4524-8DA2-E9560D7AD282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9C4B8B57-037F-4819-8C7A-3F0064C91342}" type="sibTrans" cxnId="{3DB6A8CF-FED3-4524-8DA2-E9560D7AD282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37D3C34A-FFA8-48C5-8338-3CDE9422F8C1}">
      <dgm:prSet custT="1"/>
      <dgm:spPr>
        <a:solidFill>
          <a:srgbClr val="ECBA00"/>
        </a:solidFill>
      </dgm:spPr>
      <dgm:t>
        <a:bodyPr/>
        <a:lstStyle/>
        <a:p>
          <a:r>
            <a:rPr lang="fr-FR" sz="800">
              <a:latin typeface="Aharoni" panose="02010803020104030203" pitchFamily="2" charset="-79"/>
              <a:cs typeface="Aharoni" panose="02010803020104030203" pitchFamily="2" charset="-79"/>
            </a:rPr>
            <a:t>Meilleur_portefeuille = [liste d’actions vide, bénéfices=0]	</a:t>
          </a:r>
        </a:p>
      </dgm:t>
    </dgm:pt>
    <dgm:pt modelId="{AF1B121B-2644-4786-9FBC-A8F06A5CD0A3}" type="parTrans" cxnId="{27E44CEF-51CD-428C-AC47-12CF65D5F6DA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D8A12B6C-4BF5-4C9B-BC88-EE8D0199D23E}" type="sibTrans" cxnId="{27E44CEF-51CD-428C-AC47-12CF65D5F6DA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6BD42B04-0C9B-4EA5-B91A-57E8550E1D91}">
      <dgm:prSet custT="1"/>
      <dgm:spPr>
        <a:solidFill>
          <a:srgbClr val="00B0F0"/>
        </a:solidFill>
      </dgm:spPr>
      <dgm:t>
        <a:bodyPr/>
        <a:lstStyle/>
        <a:p>
          <a:r>
            <a:rPr lang="fr-FR" sz="800">
              <a:latin typeface="Aharoni" panose="02010803020104030203" pitchFamily="2" charset="-79"/>
              <a:cs typeface="Aharoni" panose="02010803020104030203" pitchFamily="2" charset="-79"/>
            </a:rPr>
            <a:t>Pour i de 0 jusqu’au nombre d’actions présente dans stocks + 1</a:t>
          </a:r>
        </a:p>
      </dgm:t>
    </dgm:pt>
    <dgm:pt modelId="{917E59C9-805F-4C25-A606-B41F2AAAFAE5}" type="parTrans" cxnId="{74E0914D-C9BE-4D9E-BD93-AA847F290348}">
      <dgm:prSet/>
      <dgm:spPr>
        <a:ln>
          <a:solidFill>
            <a:schemeClr val="tx1">
              <a:lumMod val="95000"/>
            </a:schemeClr>
          </a:solidFill>
        </a:ln>
      </dgm:spPr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2EC1A37A-C236-4F25-BA47-6822DED6CED6}" type="sibTrans" cxnId="{74E0914D-C9BE-4D9E-BD93-AA847F290348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4A2E71A8-38BB-4A03-86EA-3A30AFF02091}">
      <dgm:prSet custT="1"/>
      <dgm:spPr>
        <a:solidFill>
          <a:srgbClr val="767171"/>
        </a:solidFill>
      </dgm:spPr>
      <dgm:t>
        <a:bodyPr/>
        <a:lstStyle/>
        <a:p>
          <a:r>
            <a:rPr lang="fr-FR" sz="800" dirty="0">
              <a:latin typeface="Aharoni" panose="02010803020104030203" pitchFamily="2" charset="-79"/>
              <a:cs typeface="Aharoni" panose="02010803020104030203" pitchFamily="2" charset="-79"/>
            </a:rPr>
            <a:t>combinaison =  generation de toutes combinaisons possibles de taille i</a:t>
          </a:r>
        </a:p>
        <a:p>
          <a:endParaRPr lang="fr-FR" sz="800" dirty="0">
            <a:latin typeface="Aharoni" panose="02010803020104030203" pitchFamily="2" charset="-79"/>
            <a:cs typeface="Aharoni" panose="02010803020104030203" pitchFamily="2" charset="-79"/>
          </a:endParaRPr>
        </a:p>
        <a:p>
          <a:r>
            <a:rPr lang="fr-FR" sz="800" dirty="0">
              <a:solidFill>
                <a:schemeClr val="accent6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// i étant le nombre d’action dans une combinaison </a:t>
          </a:r>
        </a:p>
      </dgm:t>
    </dgm:pt>
    <dgm:pt modelId="{320FF584-7AD3-405E-86F8-8991287BD739}" type="parTrans" cxnId="{29BFB992-0FCF-4E73-A4FC-92765D009610}">
      <dgm:prSet/>
      <dgm:spPr>
        <a:ln>
          <a:solidFill>
            <a:srgbClr val="00B0F0"/>
          </a:solidFill>
        </a:ln>
      </dgm:spPr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221418FA-FE17-4ACE-8C19-0E1F80635D43}" type="sibTrans" cxnId="{29BFB992-0FCF-4E73-A4FC-92765D009610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C815D1D7-8EA1-4158-B0FA-DB79BBE2E847}">
      <dgm:prSet custT="1"/>
      <dgm:spPr>
        <a:solidFill>
          <a:srgbClr val="00B0F0"/>
        </a:solidFill>
      </dgm:spPr>
      <dgm:t>
        <a:bodyPr/>
        <a:lstStyle/>
        <a:p>
          <a:r>
            <a:rPr lang="fr-FR" sz="800" dirty="0">
              <a:latin typeface="Aharoni" panose="02010803020104030203" pitchFamily="2" charset="-79"/>
              <a:cs typeface="Aharoni" panose="02010803020104030203" pitchFamily="2" charset="-79"/>
            </a:rPr>
            <a:t>Pour chaque action dans combinaison</a:t>
          </a:r>
        </a:p>
      </dgm:t>
    </dgm:pt>
    <dgm:pt modelId="{BE06E84B-DA5E-4C89-BF09-A76BE0D6A949}" type="parTrans" cxnId="{ACD94FC0-B76C-45C7-BD76-9598FA430DA4}">
      <dgm:prSet/>
      <dgm:spPr>
        <a:ln>
          <a:solidFill>
            <a:srgbClr val="00B0F0"/>
          </a:solidFill>
        </a:ln>
      </dgm:spPr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05D0F99D-745B-42E6-AD47-B48AD1E53FE0}" type="sibTrans" cxnId="{ACD94FC0-B76C-45C7-BD76-9598FA430DA4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077DD30C-4B95-4047-8417-77DB97A65CB0}">
      <dgm:prSet custT="1"/>
      <dgm:spPr>
        <a:solidFill>
          <a:srgbClr val="767171"/>
        </a:solidFill>
      </dgm:spPr>
      <dgm:t>
        <a:bodyPr/>
        <a:lstStyle/>
        <a:p>
          <a:r>
            <a:rPr lang="fr-FR" sz="800" dirty="0">
              <a:latin typeface="Aharoni" panose="02010803020104030203" pitchFamily="2" charset="-79"/>
              <a:cs typeface="Aharoni" panose="02010803020104030203" pitchFamily="2" charset="-79"/>
            </a:rPr>
            <a:t>capital_investi = capital</a:t>
          </a:r>
        </a:p>
      </dgm:t>
    </dgm:pt>
    <dgm:pt modelId="{5321D76F-2C7A-4E20-BE82-C27ACD698772}" type="parTrans" cxnId="{A9DB1F79-AD2F-49AB-8D0D-7DE61E2262E1}">
      <dgm:prSet/>
      <dgm:spPr>
        <a:ln>
          <a:solidFill>
            <a:srgbClr val="00B0F0"/>
          </a:solidFill>
        </a:ln>
      </dgm:spPr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65C2671-EBF9-4D83-9A09-AD92D40EDFBB}" type="sibTrans" cxnId="{A9DB1F79-AD2F-49AB-8D0D-7DE61E2262E1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D1386E4-F005-45B3-9C5D-88BA6BD7DA03}">
      <dgm:prSet custT="1"/>
      <dgm:spPr>
        <a:solidFill>
          <a:srgbClr val="67A93B"/>
        </a:solidFill>
      </dgm:spPr>
      <dgm:t>
        <a:bodyPr/>
        <a:lstStyle/>
        <a:p>
          <a:r>
            <a:rPr lang="fr-FR" sz="800" dirty="0">
              <a:latin typeface="Aharoni" panose="02010803020104030203" pitchFamily="2" charset="-79"/>
              <a:cs typeface="Aharoni" panose="02010803020104030203" pitchFamily="2" charset="-79"/>
            </a:rPr>
            <a:t>profit_dégagé = 0</a:t>
          </a:r>
        </a:p>
      </dgm:t>
    </dgm:pt>
    <dgm:pt modelId="{4155F0BE-A3BA-4C1B-B4E8-FE360D4E322E}" type="parTrans" cxnId="{D32B14B2-CE74-431B-9A41-AB3D8D67FC26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2B2CB852-DDE8-4E0A-844F-357E285F9A6F}" type="sibTrans" cxnId="{D32B14B2-CE74-431B-9A41-AB3D8D67FC26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65B176E2-AF97-469B-93A1-0A20EA342D1D}">
      <dgm:prSet custT="1"/>
      <dgm:spPr>
        <a:solidFill>
          <a:srgbClr val="00B0F0"/>
        </a:solidFill>
      </dgm:spPr>
      <dgm:t>
        <a:bodyPr/>
        <a:lstStyle/>
        <a:p>
          <a:r>
            <a:rPr lang="fr-FR" sz="800" dirty="0">
              <a:latin typeface="Aharoni" panose="02010803020104030203" pitchFamily="2" charset="-79"/>
              <a:cs typeface="Aharoni" panose="02010803020104030203" pitchFamily="2" charset="-79"/>
            </a:rPr>
            <a:t>Pour chaque action dans la combinaison</a:t>
          </a:r>
        </a:p>
      </dgm:t>
    </dgm:pt>
    <dgm:pt modelId="{4ACF9D93-FE05-433A-BEB8-B6234B8BD97B}" type="parTrans" cxnId="{966D01EF-D818-43E1-9F94-37E3A89C4E28}">
      <dgm:prSet/>
      <dgm:spPr>
        <a:ln>
          <a:solidFill>
            <a:srgbClr val="00B0F0"/>
          </a:solidFill>
        </a:ln>
      </dgm:spPr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E82FE381-30CA-44E1-A316-E0F62C4F61EE}" type="sibTrans" cxnId="{966D01EF-D818-43E1-9F94-37E3A89C4E28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163B76D4-E56E-4E88-8A76-4171A346FC2A}">
      <dgm:prSet custT="1"/>
      <dgm:spPr>
        <a:solidFill>
          <a:srgbClr val="767171"/>
        </a:solidFill>
      </dgm:spPr>
      <dgm:t>
        <a:bodyPr/>
        <a:lstStyle/>
        <a:p>
          <a:r>
            <a:rPr lang="fr-FR" sz="800" dirty="0">
              <a:latin typeface="Aharoni" panose="02010803020104030203" pitchFamily="2" charset="-79"/>
              <a:cs typeface="Aharoni" panose="02010803020104030203" pitchFamily="2" charset="-79"/>
            </a:rPr>
            <a:t>capital_investi -= prix de action</a:t>
          </a:r>
        </a:p>
      </dgm:t>
    </dgm:pt>
    <dgm:pt modelId="{38516AAB-D92B-4C1D-970C-836A2BB7D9AA}" type="parTrans" cxnId="{25E8BF35-FAB1-476A-9152-A48B079332EE}">
      <dgm:prSet/>
      <dgm:spPr>
        <a:ln>
          <a:solidFill>
            <a:srgbClr val="00B0F0"/>
          </a:solidFill>
        </a:ln>
      </dgm:spPr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19EBC5A8-58AC-4381-A30A-8D21307D204E}" type="sibTrans" cxnId="{25E8BF35-FAB1-476A-9152-A48B079332EE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06F5543E-C925-4976-9A2A-A58E7F97088D}">
      <dgm:prSet custT="1"/>
      <dgm:spPr>
        <a:solidFill>
          <a:srgbClr val="FF0000"/>
        </a:solidFill>
      </dgm:spPr>
      <dgm:t>
        <a:bodyPr/>
        <a:lstStyle/>
        <a:p>
          <a:r>
            <a:rPr lang="fr-FR" sz="800" dirty="0">
              <a:latin typeface="Aharoni" panose="02010803020104030203" pitchFamily="2" charset="-79"/>
              <a:cs typeface="Aharoni" panose="02010803020104030203" pitchFamily="2" charset="-79"/>
            </a:rPr>
            <a:t>Si </a:t>
          </a:r>
          <a:br>
            <a:rPr lang="fr-FR" sz="8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dirty="0">
              <a:latin typeface="Aharoni" panose="02010803020104030203" pitchFamily="2" charset="-79"/>
              <a:cs typeface="Aharoni" panose="02010803020104030203" pitchFamily="2" charset="-79"/>
            </a:rPr>
            <a:t>capital_investi &gt;= 0 </a:t>
          </a:r>
          <a:br>
            <a:rPr lang="fr-FR" sz="8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dirty="0">
              <a:latin typeface="Aharoni" panose="02010803020104030203" pitchFamily="2" charset="-79"/>
              <a:cs typeface="Aharoni" panose="02010803020104030203" pitchFamily="2" charset="-79"/>
            </a:rPr>
            <a:t>Et </a:t>
          </a:r>
          <a:br>
            <a:rPr lang="fr-FR" sz="8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dirty="0">
              <a:latin typeface="Aharoni" panose="02010803020104030203" pitchFamily="2" charset="-79"/>
              <a:cs typeface="Aharoni" panose="02010803020104030203" pitchFamily="2" charset="-79"/>
            </a:rPr>
            <a:t>&lt; PrixMax</a:t>
          </a:r>
        </a:p>
      </dgm:t>
    </dgm:pt>
    <dgm:pt modelId="{B03ADBC8-5F13-40E3-9B8A-D7967AE7D1D6}" type="parTrans" cxnId="{4A7F2F12-BE99-4767-BF2C-2CFE8C22B0B9}">
      <dgm:prSet/>
      <dgm:spPr>
        <a:ln>
          <a:solidFill>
            <a:srgbClr val="00B0F0"/>
          </a:solidFill>
        </a:ln>
      </dgm:spPr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A7BA67C-8FFB-4714-AFC9-C200403C72E2}" type="sibTrans" cxnId="{4A7F2F12-BE99-4767-BF2C-2CFE8C22B0B9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CD76F08D-A0B6-4353-9F52-35690317448D}">
      <dgm:prSet custT="1"/>
      <dgm:spPr>
        <a:solidFill>
          <a:srgbClr val="00B0F0"/>
        </a:solidFill>
      </dgm:spPr>
      <dgm:t>
        <a:bodyPr/>
        <a:lstStyle/>
        <a:p>
          <a:r>
            <a:rPr lang="fr-FR" sz="800" dirty="0">
              <a:latin typeface="Aharoni" panose="02010803020104030203" pitchFamily="2" charset="-79"/>
              <a:cs typeface="Aharoni" panose="02010803020104030203" pitchFamily="2" charset="-79"/>
            </a:rPr>
            <a:t>Alors Pour chaque action dans la combinaison</a:t>
          </a:r>
        </a:p>
      </dgm:t>
    </dgm:pt>
    <dgm:pt modelId="{96E15AA7-550F-404F-8040-A38C75105F89}" type="parTrans" cxnId="{7C3E67A5-C3FA-4C48-A7BA-6B2DAF5A0AC8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0E62401-37A9-47B6-925D-EA525073B3C9}" type="sibTrans" cxnId="{7C3E67A5-C3FA-4C48-A7BA-6B2DAF5A0AC8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23DA527B-426B-4AE1-9C65-E8ED6A35EC4A}">
      <dgm:prSet custT="1"/>
      <dgm:spPr>
        <a:solidFill>
          <a:srgbClr val="67A93B"/>
        </a:solidFill>
      </dgm:spPr>
      <dgm:t>
        <a:bodyPr/>
        <a:lstStyle/>
        <a:p>
          <a:r>
            <a:rPr lang="fr-FR" sz="800" dirty="0">
              <a:latin typeface="Aharoni" panose="02010803020104030203" pitchFamily="2" charset="-79"/>
              <a:cs typeface="Aharoni" panose="02010803020104030203" pitchFamily="2" charset="-79"/>
            </a:rPr>
            <a:t>profit_dégagé += profit de action</a:t>
          </a:r>
        </a:p>
      </dgm:t>
    </dgm:pt>
    <dgm:pt modelId="{1675447E-3AD6-4624-B0B3-A119853A8BBB}" type="parTrans" cxnId="{CB9E70AD-88CD-4B8F-92D7-5943B1CFF7A6}">
      <dgm:prSet/>
      <dgm:spPr>
        <a:ln>
          <a:solidFill>
            <a:srgbClr val="00B0F0"/>
          </a:solidFill>
        </a:ln>
      </dgm:spPr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E24E223E-D2EB-4F13-9F8C-2A60E2ECD560}" type="sibTrans" cxnId="{CB9E70AD-88CD-4B8F-92D7-5943B1CFF7A6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6658961A-E651-48DB-854D-76EA8FAD2077}">
      <dgm:prSet custT="1"/>
      <dgm:spPr>
        <a:solidFill>
          <a:srgbClr val="FF0000"/>
        </a:solidFill>
      </dgm:spPr>
      <dgm:t>
        <a:bodyPr/>
        <a:lstStyle/>
        <a:p>
          <a:r>
            <a:rPr lang="fr-FR" sz="800" dirty="0">
              <a:latin typeface="Aharoni" panose="02010803020104030203" pitchFamily="2" charset="-79"/>
              <a:cs typeface="Aharoni" panose="02010803020104030203" pitchFamily="2" charset="-79"/>
            </a:rPr>
            <a:t>Si </a:t>
          </a:r>
          <a:br>
            <a:rPr lang="fr-FR" sz="8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dirty="0">
              <a:latin typeface="Aharoni" panose="02010803020104030203" pitchFamily="2" charset="-79"/>
              <a:cs typeface="Aharoni" panose="02010803020104030203" pitchFamily="2" charset="-79"/>
            </a:rPr>
            <a:t>profit_dégagé </a:t>
          </a:r>
          <a:br>
            <a:rPr lang="fr-FR" sz="8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dirty="0">
              <a:latin typeface="Aharoni" panose="02010803020104030203" pitchFamily="2" charset="-79"/>
              <a:cs typeface="Aharoni" panose="02010803020104030203" pitchFamily="2" charset="-79"/>
            </a:rPr>
            <a:t>&gt; </a:t>
          </a:r>
          <a:br>
            <a:rPr lang="fr-FR" sz="8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dirty="0">
              <a:latin typeface="Aharoni" panose="02010803020104030203" pitchFamily="2" charset="-79"/>
              <a:cs typeface="Aharoni" panose="02010803020104030203" pitchFamily="2" charset="-79"/>
            </a:rPr>
            <a:t>Meilleur_portefeuille[bénéfices:</a:t>
          </a:r>
        </a:p>
      </dgm:t>
    </dgm:pt>
    <dgm:pt modelId="{82B6B1CE-FEB2-49E0-BD3B-0E661B73272E}" type="parTrans" cxnId="{65DA3FE7-CFA6-40AD-B8A2-12B7EF46CB3D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D4AFD9C0-C70B-41BB-9374-EFB6618FBB53}" type="sibTrans" cxnId="{65DA3FE7-CFA6-40AD-B8A2-12B7EF46CB3D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51669188-2796-4BB9-8ECC-1425E311AF80}">
      <dgm:prSet custT="1"/>
      <dgm:spPr>
        <a:solidFill>
          <a:srgbClr val="ECBA00"/>
        </a:solidFill>
      </dgm:spPr>
      <dgm:t>
        <a:bodyPr/>
        <a:lstStyle/>
        <a:p>
          <a:r>
            <a:rPr lang="fr-FR" sz="800" dirty="0">
              <a:latin typeface="Aharoni" panose="02010803020104030203" pitchFamily="2" charset="-79"/>
              <a:cs typeface="Aharoni" panose="02010803020104030203" pitchFamily="2" charset="-79"/>
            </a:rPr>
            <a:t>Alors </a:t>
          </a:r>
          <a:br>
            <a:rPr lang="fr-FR" sz="8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dirty="0">
              <a:latin typeface="Aharoni" panose="02010803020104030203" pitchFamily="2" charset="-79"/>
              <a:cs typeface="Aharoni" panose="02010803020104030203" pitchFamily="2" charset="-79"/>
            </a:rPr>
            <a:t>Meilleur_portefeuille = [combinaison, profit_dégagé]</a:t>
          </a:r>
        </a:p>
      </dgm:t>
    </dgm:pt>
    <dgm:pt modelId="{C9CC62C6-A123-4144-808B-F0545E378226}" type="parTrans" cxnId="{F24DB873-7EA8-43F9-94F3-A79FD38B55A2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B72F7C49-7C30-43D5-AA02-0E915651337B}" type="sibTrans" cxnId="{F24DB873-7EA8-43F9-94F3-A79FD38B55A2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119EC89C-91F7-4D40-B1E4-39AA902BCCB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sz="800" dirty="0">
              <a:latin typeface="Aharoni" panose="02010803020104030203" pitchFamily="2" charset="-79"/>
              <a:cs typeface="Aharoni" panose="02010803020104030203" pitchFamily="2" charset="-79"/>
            </a:rPr>
            <a:t>Retourner </a:t>
          </a:r>
          <a:br>
            <a:rPr lang="fr-FR" sz="8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dirty="0">
              <a:latin typeface="Aharoni" panose="02010803020104030203" pitchFamily="2" charset="-79"/>
              <a:cs typeface="Aharoni" panose="02010803020104030203" pitchFamily="2" charset="-79"/>
            </a:rPr>
            <a:t>Meilleur_portefeuille</a:t>
          </a:r>
        </a:p>
      </dgm:t>
    </dgm:pt>
    <dgm:pt modelId="{033B2201-B8C4-4183-9977-61B1ABEFB4B3}" type="parTrans" cxnId="{0AFD116A-1BB1-4BB5-A451-EB02D859D50F}">
      <dgm:prSet/>
      <dgm:spPr>
        <a:ln>
          <a:solidFill>
            <a:schemeClr val="tx1">
              <a:lumMod val="95000"/>
            </a:schemeClr>
          </a:solidFill>
        </a:ln>
      </dgm:spPr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0BE99052-36C9-4754-ABE6-8077F9FC9D73}" type="sibTrans" cxnId="{0AFD116A-1BB1-4BB5-A451-EB02D859D50F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89A74FA-10CD-4D73-920E-3F2318A1BD65}" type="pres">
      <dgm:prSet presAssocID="{D35A4AE9-D677-40E4-8733-B0C9DC1789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03B5756-25CA-47B0-B1B8-66627D6A24CC}" type="pres">
      <dgm:prSet presAssocID="{F2FA00DE-172B-4C09-8DC8-77CC45D6F9E9}" presName="hierRoot1" presStyleCnt="0">
        <dgm:presLayoutVars>
          <dgm:hierBranch val="init"/>
        </dgm:presLayoutVars>
      </dgm:prSet>
      <dgm:spPr/>
    </dgm:pt>
    <dgm:pt modelId="{EFB8BC56-3DEE-4909-B72D-4296E80E2B17}" type="pres">
      <dgm:prSet presAssocID="{F2FA00DE-172B-4C09-8DC8-77CC45D6F9E9}" presName="rootComposite1" presStyleCnt="0"/>
      <dgm:spPr/>
    </dgm:pt>
    <dgm:pt modelId="{6C432477-9400-40AB-AE19-A6E27CE698EA}" type="pres">
      <dgm:prSet presAssocID="{F2FA00DE-172B-4C09-8DC8-77CC45D6F9E9}" presName="rootText1" presStyleLbl="node0" presStyleIdx="0" presStyleCnt="1" custScaleX="160978" custScaleY="52444" custLinFactX="10768" custLinFactNeighborX="100000" custLinFactNeighborY="4341">
        <dgm:presLayoutVars>
          <dgm:chPref val="3"/>
        </dgm:presLayoutVars>
      </dgm:prSet>
      <dgm:spPr/>
    </dgm:pt>
    <dgm:pt modelId="{7768E36E-8B83-4BBF-BAF3-07313947588F}" type="pres">
      <dgm:prSet presAssocID="{F2FA00DE-172B-4C09-8DC8-77CC45D6F9E9}" presName="rootConnector1" presStyleLbl="node1" presStyleIdx="0" presStyleCnt="0"/>
      <dgm:spPr/>
    </dgm:pt>
    <dgm:pt modelId="{53FE7A0C-3D95-4061-8E84-4E4CA2B33912}" type="pres">
      <dgm:prSet presAssocID="{F2FA00DE-172B-4C09-8DC8-77CC45D6F9E9}" presName="hierChild2" presStyleCnt="0"/>
      <dgm:spPr/>
    </dgm:pt>
    <dgm:pt modelId="{602B3EE2-B8F8-49E1-8FA0-B8DD395B081B}" type="pres">
      <dgm:prSet presAssocID="{2F6EBA62-6494-4F29-808A-57757412C5A3}" presName="Name37" presStyleLbl="parChTrans1D2" presStyleIdx="0" presStyleCnt="5"/>
      <dgm:spPr/>
    </dgm:pt>
    <dgm:pt modelId="{01C02B34-EBD3-4906-A2E7-E1724430EEFB}" type="pres">
      <dgm:prSet presAssocID="{AEFDE516-6D8C-40E5-8023-87D2E3920E79}" presName="hierRoot2" presStyleCnt="0">
        <dgm:presLayoutVars>
          <dgm:hierBranch val="init"/>
        </dgm:presLayoutVars>
      </dgm:prSet>
      <dgm:spPr/>
    </dgm:pt>
    <dgm:pt modelId="{033384FE-A4FA-41B5-B7BF-8D4C67852DB5}" type="pres">
      <dgm:prSet presAssocID="{AEFDE516-6D8C-40E5-8023-87D2E3920E79}" presName="rootComposite" presStyleCnt="0"/>
      <dgm:spPr/>
    </dgm:pt>
    <dgm:pt modelId="{4EED7317-54B5-4D65-83CA-F5895A872B3C}" type="pres">
      <dgm:prSet presAssocID="{AEFDE516-6D8C-40E5-8023-87D2E3920E79}" presName="rootText" presStyleLbl="node2" presStyleIdx="0" presStyleCnt="5" custScaleY="43633" custLinFactX="20325" custLinFactNeighborX="100000" custLinFactNeighborY="3350">
        <dgm:presLayoutVars>
          <dgm:chPref val="3"/>
        </dgm:presLayoutVars>
      </dgm:prSet>
      <dgm:spPr/>
    </dgm:pt>
    <dgm:pt modelId="{1D0ADB31-C3C4-4B8C-A202-C148FD23FD60}" type="pres">
      <dgm:prSet presAssocID="{AEFDE516-6D8C-40E5-8023-87D2E3920E79}" presName="rootConnector" presStyleLbl="node2" presStyleIdx="0" presStyleCnt="5"/>
      <dgm:spPr/>
    </dgm:pt>
    <dgm:pt modelId="{DDBB98E9-5FCE-4417-A1A8-437F0AFC8426}" type="pres">
      <dgm:prSet presAssocID="{AEFDE516-6D8C-40E5-8023-87D2E3920E79}" presName="hierChild4" presStyleCnt="0"/>
      <dgm:spPr/>
    </dgm:pt>
    <dgm:pt modelId="{2FBCD6C8-DF2F-42D2-8AD5-7F45443F6870}" type="pres">
      <dgm:prSet presAssocID="{AEFDE516-6D8C-40E5-8023-87D2E3920E79}" presName="hierChild5" presStyleCnt="0"/>
      <dgm:spPr/>
    </dgm:pt>
    <dgm:pt modelId="{B65FF0CE-35CF-4641-8690-D0DFC655544C}" type="pres">
      <dgm:prSet presAssocID="{C2322B6B-B027-4CD7-BCB6-3AC302032B19}" presName="Name37" presStyleLbl="parChTrans1D2" presStyleIdx="1" presStyleCnt="5"/>
      <dgm:spPr/>
    </dgm:pt>
    <dgm:pt modelId="{3850EDB9-7BDE-4509-AB68-9A359D76DEA9}" type="pres">
      <dgm:prSet presAssocID="{943979BC-6B38-4D0C-9672-5DC2EF9A6737}" presName="hierRoot2" presStyleCnt="0">
        <dgm:presLayoutVars>
          <dgm:hierBranch val="init"/>
        </dgm:presLayoutVars>
      </dgm:prSet>
      <dgm:spPr/>
    </dgm:pt>
    <dgm:pt modelId="{83A3AE89-2028-45D1-94A7-5B92CCA7FABA}" type="pres">
      <dgm:prSet presAssocID="{943979BC-6B38-4D0C-9672-5DC2EF9A6737}" presName="rootComposite" presStyleCnt="0"/>
      <dgm:spPr/>
    </dgm:pt>
    <dgm:pt modelId="{9219D7B7-54C9-4342-925C-5BF93E9B2663}" type="pres">
      <dgm:prSet presAssocID="{943979BC-6B38-4D0C-9672-5DC2EF9A6737}" presName="rootText" presStyleLbl="node2" presStyleIdx="1" presStyleCnt="5" custScaleY="44166" custLinFactX="20325" custLinFactNeighborX="100000" custLinFactNeighborY="3350">
        <dgm:presLayoutVars>
          <dgm:chPref val="3"/>
        </dgm:presLayoutVars>
      </dgm:prSet>
      <dgm:spPr/>
    </dgm:pt>
    <dgm:pt modelId="{223BDC46-F426-46D6-B5E9-DAAFA8DDB327}" type="pres">
      <dgm:prSet presAssocID="{943979BC-6B38-4D0C-9672-5DC2EF9A6737}" presName="rootConnector" presStyleLbl="node2" presStyleIdx="1" presStyleCnt="5"/>
      <dgm:spPr/>
    </dgm:pt>
    <dgm:pt modelId="{DB0FA4C9-F8B8-44DF-ABCD-1AC6DEFF2C91}" type="pres">
      <dgm:prSet presAssocID="{943979BC-6B38-4D0C-9672-5DC2EF9A6737}" presName="hierChild4" presStyleCnt="0"/>
      <dgm:spPr/>
    </dgm:pt>
    <dgm:pt modelId="{50E7B9D1-334B-4A11-AB2E-66572AD7F502}" type="pres">
      <dgm:prSet presAssocID="{943979BC-6B38-4D0C-9672-5DC2EF9A6737}" presName="hierChild5" presStyleCnt="0"/>
      <dgm:spPr/>
    </dgm:pt>
    <dgm:pt modelId="{DE5CDD35-A488-4C74-92D9-537FDC6FC89B}" type="pres">
      <dgm:prSet presAssocID="{AF1B121B-2644-4786-9FBC-A8F06A5CD0A3}" presName="Name37" presStyleLbl="parChTrans1D2" presStyleIdx="2" presStyleCnt="5"/>
      <dgm:spPr/>
    </dgm:pt>
    <dgm:pt modelId="{B273E8F4-E810-4EA8-A7C6-412D9A19348F}" type="pres">
      <dgm:prSet presAssocID="{37D3C34A-FFA8-48C5-8338-3CDE9422F8C1}" presName="hierRoot2" presStyleCnt="0">
        <dgm:presLayoutVars>
          <dgm:hierBranch val="init"/>
        </dgm:presLayoutVars>
      </dgm:prSet>
      <dgm:spPr/>
    </dgm:pt>
    <dgm:pt modelId="{684FCE41-357E-4010-9A35-9E6C2D4EACDC}" type="pres">
      <dgm:prSet presAssocID="{37D3C34A-FFA8-48C5-8338-3CDE9422F8C1}" presName="rootComposite" presStyleCnt="0"/>
      <dgm:spPr/>
    </dgm:pt>
    <dgm:pt modelId="{E5CD4E51-4AFC-4959-BE12-637585168357}" type="pres">
      <dgm:prSet presAssocID="{37D3C34A-FFA8-48C5-8338-3CDE9422F8C1}" presName="rootText" presStyleLbl="node2" presStyleIdx="2" presStyleCnt="5" custLinFactX="20325" custLinFactNeighborX="100000" custLinFactNeighborY="3350">
        <dgm:presLayoutVars>
          <dgm:chPref val="3"/>
        </dgm:presLayoutVars>
      </dgm:prSet>
      <dgm:spPr/>
    </dgm:pt>
    <dgm:pt modelId="{A48FBB27-7F8E-40C9-99DC-937F5E55A4E7}" type="pres">
      <dgm:prSet presAssocID="{37D3C34A-FFA8-48C5-8338-3CDE9422F8C1}" presName="rootConnector" presStyleLbl="node2" presStyleIdx="2" presStyleCnt="5"/>
      <dgm:spPr/>
    </dgm:pt>
    <dgm:pt modelId="{A5F33EF6-8DDC-4CBF-BCBD-0F911135F9AA}" type="pres">
      <dgm:prSet presAssocID="{37D3C34A-FFA8-48C5-8338-3CDE9422F8C1}" presName="hierChild4" presStyleCnt="0"/>
      <dgm:spPr/>
    </dgm:pt>
    <dgm:pt modelId="{00C60DE9-FE9A-4319-BC7F-1FABA214561B}" type="pres">
      <dgm:prSet presAssocID="{37D3C34A-FFA8-48C5-8338-3CDE9422F8C1}" presName="hierChild5" presStyleCnt="0"/>
      <dgm:spPr/>
    </dgm:pt>
    <dgm:pt modelId="{0C698093-278F-4104-B483-7DA15A0C993A}" type="pres">
      <dgm:prSet presAssocID="{917E59C9-805F-4C25-A606-B41F2AAAFAE5}" presName="Name37" presStyleLbl="parChTrans1D2" presStyleIdx="3" presStyleCnt="5"/>
      <dgm:spPr/>
    </dgm:pt>
    <dgm:pt modelId="{26EC2BB5-16BD-406F-A2DC-3722B4DD9FC0}" type="pres">
      <dgm:prSet presAssocID="{6BD42B04-0C9B-4EA5-B91A-57E8550E1D91}" presName="hierRoot2" presStyleCnt="0">
        <dgm:presLayoutVars>
          <dgm:hierBranch val="init"/>
        </dgm:presLayoutVars>
      </dgm:prSet>
      <dgm:spPr/>
    </dgm:pt>
    <dgm:pt modelId="{923DDFBB-00E4-4C91-9400-C65B7702C691}" type="pres">
      <dgm:prSet presAssocID="{6BD42B04-0C9B-4EA5-B91A-57E8550E1D91}" presName="rootComposite" presStyleCnt="0"/>
      <dgm:spPr/>
    </dgm:pt>
    <dgm:pt modelId="{AB5437BD-9C1D-4539-B79E-4EEDE9306151}" type="pres">
      <dgm:prSet presAssocID="{6BD42B04-0C9B-4EA5-B91A-57E8550E1D91}" presName="rootText" presStyleLbl="node2" presStyleIdx="3" presStyleCnt="5" custLinFactX="20325" custLinFactNeighborX="100000" custLinFactNeighborY="3350">
        <dgm:presLayoutVars>
          <dgm:chPref val="3"/>
        </dgm:presLayoutVars>
      </dgm:prSet>
      <dgm:spPr/>
    </dgm:pt>
    <dgm:pt modelId="{4E8A7A08-0D25-41D9-B12F-83A4407E079D}" type="pres">
      <dgm:prSet presAssocID="{6BD42B04-0C9B-4EA5-B91A-57E8550E1D91}" presName="rootConnector" presStyleLbl="node2" presStyleIdx="3" presStyleCnt="5"/>
      <dgm:spPr/>
    </dgm:pt>
    <dgm:pt modelId="{01C351F8-D945-4C71-AB1A-AD3EF8998A0D}" type="pres">
      <dgm:prSet presAssocID="{6BD42B04-0C9B-4EA5-B91A-57E8550E1D91}" presName="hierChild4" presStyleCnt="0"/>
      <dgm:spPr/>
    </dgm:pt>
    <dgm:pt modelId="{D7CC3578-A96F-4606-8560-BDAB84C49872}" type="pres">
      <dgm:prSet presAssocID="{320FF584-7AD3-405E-86F8-8991287BD739}" presName="Name37" presStyleLbl="parChTrans1D3" presStyleIdx="0" presStyleCnt="2"/>
      <dgm:spPr/>
    </dgm:pt>
    <dgm:pt modelId="{6AF82A9D-8B10-4B67-B760-A98EC911BDB4}" type="pres">
      <dgm:prSet presAssocID="{4A2E71A8-38BB-4A03-86EA-3A30AFF02091}" presName="hierRoot2" presStyleCnt="0">
        <dgm:presLayoutVars>
          <dgm:hierBranch val="init"/>
        </dgm:presLayoutVars>
      </dgm:prSet>
      <dgm:spPr/>
    </dgm:pt>
    <dgm:pt modelId="{5B865425-747E-4153-AA36-7AA66CEDCBF5}" type="pres">
      <dgm:prSet presAssocID="{4A2E71A8-38BB-4A03-86EA-3A30AFF02091}" presName="rootComposite" presStyleCnt="0"/>
      <dgm:spPr/>
    </dgm:pt>
    <dgm:pt modelId="{757EF45D-EA9C-40E5-ACFF-C32EC81D4307}" type="pres">
      <dgm:prSet presAssocID="{4A2E71A8-38BB-4A03-86EA-3A30AFF02091}" presName="rootText" presStyleLbl="node3" presStyleIdx="0" presStyleCnt="2" custScaleX="141137" custScaleY="101689" custLinFactX="-100000" custLinFactNeighborX="-132829" custLinFactNeighborY="1478">
        <dgm:presLayoutVars>
          <dgm:chPref val="3"/>
        </dgm:presLayoutVars>
      </dgm:prSet>
      <dgm:spPr/>
    </dgm:pt>
    <dgm:pt modelId="{FBC50628-3CA1-417B-B518-3272895A9842}" type="pres">
      <dgm:prSet presAssocID="{4A2E71A8-38BB-4A03-86EA-3A30AFF02091}" presName="rootConnector" presStyleLbl="node3" presStyleIdx="0" presStyleCnt="2"/>
      <dgm:spPr/>
    </dgm:pt>
    <dgm:pt modelId="{F8E2BCEF-2316-454C-B299-18D3766B32BE}" type="pres">
      <dgm:prSet presAssocID="{4A2E71A8-38BB-4A03-86EA-3A30AFF02091}" presName="hierChild4" presStyleCnt="0"/>
      <dgm:spPr/>
    </dgm:pt>
    <dgm:pt modelId="{349278D8-02BA-4B8A-9FCE-AF09468C8C65}" type="pres">
      <dgm:prSet presAssocID="{4A2E71A8-38BB-4A03-86EA-3A30AFF02091}" presName="hierChild5" presStyleCnt="0"/>
      <dgm:spPr/>
    </dgm:pt>
    <dgm:pt modelId="{8804CC5D-B510-4A63-8A09-4D2D78C944BD}" type="pres">
      <dgm:prSet presAssocID="{BE06E84B-DA5E-4C89-BF09-A76BE0D6A949}" presName="Name37" presStyleLbl="parChTrans1D3" presStyleIdx="1" presStyleCnt="2"/>
      <dgm:spPr/>
    </dgm:pt>
    <dgm:pt modelId="{6D2497A6-87D1-4D38-BD60-CB5904A0774E}" type="pres">
      <dgm:prSet presAssocID="{C815D1D7-8EA1-4158-B0FA-DB79BBE2E847}" presName="hierRoot2" presStyleCnt="0">
        <dgm:presLayoutVars>
          <dgm:hierBranch val="init"/>
        </dgm:presLayoutVars>
      </dgm:prSet>
      <dgm:spPr/>
    </dgm:pt>
    <dgm:pt modelId="{FF23AC96-369F-44D1-8A14-D32FA8CCF051}" type="pres">
      <dgm:prSet presAssocID="{C815D1D7-8EA1-4158-B0FA-DB79BBE2E847}" presName="rootComposite" presStyleCnt="0"/>
      <dgm:spPr/>
    </dgm:pt>
    <dgm:pt modelId="{91CCFDEC-789D-4FCF-BB61-3472A7D2DE1B}" type="pres">
      <dgm:prSet presAssocID="{C815D1D7-8EA1-4158-B0FA-DB79BBE2E847}" presName="rootText" presStyleLbl="node3" presStyleIdx="1" presStyleCnt="2" custLinFactX="-100000" custLinFactNeighborX="-132829" custLinFactNeighborY="1478">
        <dgm:presLayoutVars>
          <dgm:chPref val="3"/>
        </dgm:presLayoutVars>
      </dgm:prSet>
      <dgm:spPr/>
    </dgm:pt>
    <dgm:pt modelId="{5ED4FAFA-5455-4325-92E8-0B738809786F}" type="pres">
      <dgm:prSet presAssocID="{C815D1D7-8EA1-4158-B0FA-DB79BBE2E847}" presName="rootConnector" presStyleLbl="node3" presStyleIdx="1" presStyleCnt="2"/>
      <dgm:spPr/>
    </dgm:pt>
    <dgm:pt modelId="{EBE23725-A75C-4113-B6D5-3BAE2AF45F93}" type="pres">
      <dgm:prSet presAssocID="{C815D1D7-8EA1-4158-B0FA-DB79BBE2E847}" presName="hierChild4" presStyleCnt="0"/>
      <dgm:spPr/>
    </dgm:pt>
    <dgm:pt modelId="{2BEC47C7-4F9A-4C87-91BF-60C44234A1A2}" type="pres">
      <dgm:prSet presAssocID="{5321D76F-2C7A-4E20-BE82-C27ACD698772}" presName="Name37" presStyleLbl="parChTrans1D4" presStyleIdx="0" presStyleCnt="9"/>
      <dgm:spPr/>
    </dgm:pt>
    <dgm:pt modelId="{4E43EB67-0E99-4007-9449-3ABC8E12F081}" type="pres">
      <dgm:prSet presAssocID="{077DD30C-4B95-4047-8417-77DB97A65CB0}" presName="hierRoot2" presStyleCnt="0">
        <dgm:presLayoutVars>
          <dgm:hierBranch val="init"/>
        </dgm:presLayoutVars>
      </dgm:prSet>
      <dgm:spPr/>
    </dgm:pt>
    <dgm:pt modelId="{BD63CF5E-547A-4B86-83E4-739020BA70F4}" type="pres">
      <dgm:prSet presAssocID="{077DD30C-4B95-4047-8417-77DB97A65CB0}" presName="rootComposite" presStyleCnt="0"/>
      <dgm:spPr/>
    </dgm:pt>
    <dgm:pt modelId="{7D09D429-492F-4A60-9FCB-ACCA326D0C9A}" type="pres">
      <dgm:prSet presAssocID="{077DD30C-4B95-4047-8417-77DB97A65CB0}" presName="rootText" presStyleLbl="node4" presStyleIdx="0" presStyleCnt="9" custScaleY="46436" custLinFactX="-72504" custLinFactNeighborX="-100000" custLinFactNeighborY="28327">
        <dgm:presLayoutVars>
          <dgm:chPref val="3"/>
        </dgm:presLayoutVars>
      </dgm:prSet>
      <dgm:spPr/>
    </dgm:pt>
    <dgm:pt modelId="{03CAB66D-4C2E-4B7F-9230-09F0FBE6A71A}" type="pres">
      <dgm:prSet presAssocID="{077DD30C-4B95-4047-8417-77DB97A65CB0}" presName="rootConnector" presStyleLbl="node4" presStyleIdx="0" presStyleCnt="9"/>
      <dgm:spPr/>
    </dgm:pt>
    <dgm:pt modelId="{7F32819F-9298-496E-8C56-7B08AD126DB1}" type="pres">
      <dgm:prSet presAssocID="{077DD30C-4B95-4047-8417-77DB97A65CB0}" presName="hierChild4" presStyleCnt="0"/>
      <dgm:spPr/>
    </dgm:pt>
    <dgm:pt modelId="{CB56C6A3-013D-4955-94B1-F17217A986F4}" type="pres">
      <dgm:prSet presAssocID="{077DD30C-4B95-4047-8417-77DB97A65CB0}" presName="hierChild5" presStyleCnt="0"/>
      <dgm:spPr/>
    </dgm:pt>
    <dgm:pt modelId="{089EE9E9-FC4E-4BEA-8431-81C831B309D0}" type="pres">
      <dgm:prSet presAssocID="{4155F0BE-A3BA-4C1B-B4E8-FE360D4E322E}" presName="Name37" presStyleLbl="parChTrans1D4" presStyleIdx="1" presStyleCnt="9"/>
      <dgm:spPr/>
    </dgm:pt>
    <dgm:pt modelId="{041FDC75-8510-4CF9-AC12-CA5B430E2871}" type="pres">
      <dgm:prSet presAssocID="{8D1386E4-F005-45B3-9C5D-88BA6BD7DA03}" presName="hierRoot2" presStyleCnt="0">
        <dgm:presLayoutVars>
          <dgm:hierBranch val="init"/>
        </dgm:presLayoutVars>
      </dgm:prSet>
      <dgm:spPr/>
    </dgm:pt>
    <dgm:pt modelId="{722F157D-4E5E-4628-A143-F8A578FFD3C3}" type="pres">
      <dgm:prSet presAssocID="{8D1386E4-F005-45B3-9C5D-88BA6BD7DA03}" presName="rootComposite" presStyleCnt="0"/>
      <dgm:spPr/>
    </dgm:pt>
    <dgm:pt modelId="{74625F62-131B-45D9-947C-BAA4DBC4FB2D}" type="pres">
      <dgm:prSet presAssocID="{8D1386E4-F005-45B3-9C5D-88BA6BD7DA03}" presName="rootText" presStyleLbl="node4" presStyleIdx="1" presStyleCnt="9" custScaleX="94327" custScaleY="47236" custLinFactX="-90111" custLinFactNeighborX="-100000" custLinFactNeighborY="28327">
        <dgm:presLayoutVars>
          <dgm:chPref val="3"/>
        </dgm:presLayoutVars>
      </dgm:prSet>
      <dgm:spPr/>
    </dgm:pt>
    <dgm:pt modelId="{AAFA45E5-35A5-4AC4-A9FB-C70497887C08}" type="pres">
      <dgm:prSet presAssocID="{8D1386E4-F005-45B3-9C5D-88BA6BD7DA03}" presName="rootConnector" presStyleLbl="node4" presStyleIdx="1" presStyleCnt="9"/>
      <dgm:spPr/>
    </dgm:pt>
    <dgm:pt modelId="{EBD542C7-F3A7-4818-95A2-E3A1FF42DB54}" type="pres">
      <dgm:prSet presAssocID="{8D1386E4-F005-45B3-9C5D-88BA6BD7DA03}" presName="hierChild4" presStyleCnt="0"/>
      <dgm:spPr/>
    </dgm:pt>
    <dgm:pt modelId="{61A7079D-1F16-4F4E-AA6D-3A49E1801A79}" type="pres">
      <dgm:prSet presAssocID="{8D1386E4-F005-45B3-9C5D-88BA6BD7DA03}" presName="hierChild5" presStyleCnt="0"/>
      <dgm:spPr/>
    </dgm:pt>
    <dgm:pt modelId="{83779FBB-D1AF-491C-8E48-FAB3949FE32B}" type="pres">
      <dgm:prSet presAssocID="{4ACF9D93-FE05-433A-BEB8-B6234B8BD97B}" presName="Name37" presStyleLbl="parChTrans1D4" presStyleIdx="2" presStyleCnt="9"/>
      <dgm:spPr/>
    </dgm:pt>
    <dgm:pt modelId="{C75B9E72-6089-4A6D-8850-10FE8A704CD2}" type="pres">
      <dgm:prSet presAssocID="{65B176E2-AF97-469B-93A1-0A20EA342D1D}" presName="hierRoot2" presStyleCnt="0">
        <dgm:presLayoutVars>
          <dgm:hierBranch val="init"/>
        </dgm:presLayoutVars>
      </dgm:prSet>
      <dgm:spPr/>
    </dgm:pt>
    <dgm:pt modelId="{F8149BD4-D1CB-4470-9749-D26BE003433E}" type="pres">
      <dgm:prSet presAssocID="{65B176E2-AF97-469B-93A1-0A20EA342D1D}" presName="rootComposite" presStyleCnt="0"/>
      <dgm:spPr/>
    </dgm:pt>
    <dgm:pt modelId="{6414207D-E0A8-4F93-B08E-FB8A23D2C53E}" type="pres">
      <dgm:prSet presAssocID="{65B176E2-AF97-469B-93A1-0A20EA342D1D}" presName="rootText" presStyleLbl="node4" presStyleIdx="2" presStyleCnt="9" custLinFactX="-90111" custLinFactNeighborX="-100000" custLinFactNeighborY="28327">
        <dgm:presLayoutVars>
          <dgm:chPref val="3"/>
        </dgm:presLayoutVars>
      </dgm:prSet>
      <dgm:spPr/>
    </dgm:pt>
    <dgm:pt modelId="{84CB21E9-1A74-4183-B881-3D0189EE939A}" type="pres">
      <dgm:prSet presAssocID="{65B176E2-AF97-469B-93A1-0A20EA342D1D}" presName="rootConnector" presStyleLbl="node4" presStyleIdx="2" presStyleCnt="9"/>
      <dgm:spPr/>
    </dgm:pt>
    <dgm:pt modelId="{2BC953EA-BE7A-4440-B2AE-DC8A4E8F8B03}" type="pres">
      <dgm:prSet presAssocID="{65B176E2-AF97-469B-93A1-0A20EA342D1D}" presName="hierChild4" presStyleCnt="0"/>
      <dgm:spPr/>
    </dgm:pt>
    <dgm:pt modelId="{D0CAAAE4-2038-4B7F-88BD-442C9B759BFF}" type="pres">
      <dgm:prSet presAssocID="{38516AAB-D92B-4C1D-970C-836A2BB7D9AA}" presName="Name37" presStyleLbl="parChTrans1D4" presStyleIdx="3" presStyleCnt="9"/>
      <dgm:spPr/>
    </dgm:pt>
    <dgm:pt modelId="{BE38D87F-5B86-4CA8-9720-8AB2B1481C23}" type="pres">
      <dgm:prSet presAssocID="{163B76D4-E56E-4E88-8A76-4171A346FC2A}" presName="hierRoot2" presStyleCnt="0">
        <dgm:presLayoutVars>
          <dgm:hierBranch val="init"/>
        </dgm:presLayoutVars>
      </dgm:prSet>
      <dgm:spPr/>
    </dgm:pt>
    <dgm:pt modelId="{8CD44BF3-A386-476B-930D-3A264A625B17}" type="pres">
      <dgm:prSet presAssocID="{163B76D4-E56E-4E88-8A76-4171A346FC2A}" presName="rootComposite" presStyleCnt="0"/>
      <dgm:spPr/>
    </dgm:pt>
    <dgm:pt modelId="{86190794-7F2B-466E-A213-6174AB68C2EA}" type="pres">
      <dgm:prSet presAssocID="{163B76D4-E56E-4E88-8A76-4171A346FC2A}" presName="rootText" presStyleLbl="node4" presStyleIdx="3" presStyleCnt="9" custScaleX="138336" custScaleY="47871" custLinFactX="-86486" custLinFactNeighborX="-100000" custLinFactNeighborY="28327">
        <dgm:presLayoutVars>
          <dgm:chPref val="3"/>
        </dgm:presLayoutVars>
      </dgm:prSet>
      <dgm:spPr/>
    </dgm:pt>
    <dgm:pt modelId="{FFB6A845-76CE-4D80-97F9-DA8D34199B8B}" type="pres">
      <dgm:prSet presAssocID="{163B76D4-E56E-4E88-8A76-4171A346FC2A}" presName="rootConnector" presStyleLbl="node4" presStyleIdx="3" presStyleCnt="9"/>
      <dgm:spPr/>
    </dgm:pt>
    <dgm:pt modelId="{45429B62-D097-401E-BCDC-5C77896842DA}" type="pres">
      <dgm:prSet presAssocID="{163B76D4-E56E-4E88-8A76-4171A346FC2A}" presName="hierChild4" presStyleCnt="0"/>
      <dgm:spPr/>
    </dgm:pt>
    <dgm:pt modelId="{A908BEC8-FB3C-405C-9BDB-780FB2B7E9B6}" type="pres">
      <dgm:prSet presAssocID="{163B76D4-E56E-4E88-8A76-4171A346FC2A}" presName="hierChild5" presStyleCnt="0"/>
      <dgm:spPr/>
    </dgm:pt>
    <dgm:pt modelId="{0D7D4C7F-0223-4544-A1E8-DF9A55985CD9}" type="pres">
      <dgm:prSet presAssocID="{65B176E2-AF97-469B-93A1-0A20EA342D1D}" presName="hierChild5" presStyleCnt="0"/>
      <dgm:spPr/>
    </dgm:pt>
    <dgm:pt modelId="{648EC56F-F3B3-41D3-A84E-9B852D9AB67B}" type="pres">
      <dgm:prSet presAssocID="{B03ADBC8-5F13-40E3-9B8A-D7967AE7D1D6}" presName="Name37" presStyleLbl="parChTrans1D4" presStyleIdx="4" presStyleCnt="9"/>
      <dgm:spPr/>
    </dgm:pt>
    <dgm:pt modelId="{8A49E069-5800-4269-9F28-CFE02689B34E}" type="pres">
      <dgm:prSet presAssocID="{06F5543E-C925-4976-9A2A-A58E7F97088D}" presName="hierRoot2" presStyleCnt="0">
        <dgm:presLayoutVars>
          <dgm:hierBranch val="init"/>
        </dgm:presLayoutVars>
      </dgm:prSet>
      <dgm:spPr/>
    </dgm:pt>
    <dgm:pt modelId="{530E2625-A103-491C-BCA1-FDA88106FB03}" type="pres">
      <dgm:prSet presAssocID="{06F5543E-C925-4976-9A2A-A58E7F97088D}" presName="rootComposite" presStyleCnt="0"/>
      <dgm:spPr/>
    </dgm:pt>
    <dgm:pt modelId="{00C5B035-452C-402C-B3F7-10F26E19FD67}" type="pres">
      <dgm:prSet presAssocID="{06F5543E-C925-4976-9A2A-A58E7F97088D}" presName="rootText" presStyleLbl="node4" presStyleIdx="4" presStyleCnt="9" custLinFactX="-90111" custLinFactNeighborX="-100000" custLinFactNeighborY="28327">
        <dgm:presLayoutVars>
          <dgm:chPref val="3"/>
        </dgm:presLayoutVars>
      </dgm:prSet>
      <dgm:spPr/>
    </dgm:pt>
    <dgm:pt modelId="{29F3591A-D972-4632-B28B-FA987B18D9D6}" type="pres">
      <dgm:prSet presAssocID="{06F5543E-C925-4976-9A2A-A58E7F97088D}" presName="rootConnector" presStyleLbl="node4" presStyleIdx="4" presStyleCnt="9"/>
      <dgm:spPr/>
    </dgm:pt>
    <dgm:pt modelId="{799D2B0A-9F31-4F53-AE10-AF1DFF808021}" type="pres">
      <dgm:prSet presAssocID="{06F5543E-C925-4976-9A2A-A58E7F97088D}" presName="hierChild4" presStyleCnt="0"/>
      <dgm:spPr/>
    </dgm:pt>
    <dgm:pt modelId="{FA1D66F4-76D5-48D8-8463-43C2229E3783}" type="pres">
      <dgm:prSet presAssocID="{96E15AA7-550F-404F-8040-A38C75105F89}" presName="Name37" presStyleLbl="parChTrans1D4" presStyleIdx="5" presStyleCnt="9"/>
      <dgm:spPr/>
    </dgm:pt>
    <dgm:pt modelId="{DA73ED09-D430-49D8-AC3D-32C163986641}" type="pres">
      <dgm:prSet presAssocID="{CD76F08D-A0B6-4353-9F52-35690317448D}" presName="hierRoot2" presStyleCnt="0">
        <dgm:presLayoutVars>
          <dgm:hierBranch val="init"/>
        </dgm:presLayoutVars>
      </dgm:prSet>
      <dgm:spPr/>
    </dgm:pt>
    <dgm:pt modelId="{082A8953-6835-4F23-A999-05320CCDD2C1}" type="pres">
      <dgm:prSet presAssocID="{CD76F08D-A0B6-4353-9F52-35690317448D}" presName="rootComposite" presStyleCnt="0"/>
      <dgm:spPr/>
    </dgm:pt>
    <dgm:pt modelId="{860A1399-BB92-4618-9E91-FF1C60A83462}" type="pres">
      <dgm:prSet presAssocID="{CD76F08D-A0B6-4353-9F52-35690317448D}" presName="rootText" presStyleLbl="node4" presStyleIdx="5" presStyleCnt="9" custLinFactX="-86486" custLinFactNeighborX="-100000" custLinFactNeighborY="28327">
        <dgm:presLayoutVars>
          <dgm:chPref val="3"/>
        </dgm:presLayoutVars>
      </dgm:prSet>
      <dgm:spPr/>
    </dgm:pt>
    <dgm:pt modelId="{2C069565-9690-4FA9-95EB-807C62CF9788}" type="pres">
      <dgm:prSet presAssocID="{CD76F08D-A0B6-4353-9F52-35690317448D}" presName="rootConnector" presStyleLbl="node4" presStyleIdx="5" presStyleCnt="9"/>
      <dgm:spPr/>
    </dgm:pt>
    <dgm:pt modelId="{D3C07390-ECEA-4E99-8920-DEDF06BD41A2}" type="pres">
      <dgm:prSet presAssocID="{CD76F08D-A0B6-4353-9F52-35690317448D}" presName="hierChild4" presStyleCnt="0"/>
      <dgm:spPr/>
    </dgm:pt>
    <dgm:pt modelId="{8955CD29-834F-4686-9FFE-60E672374233}" type="pres">
      <dgm:prSet presAssocID="{1675447E-3AD6-4624-B0B3-A119853A8BBB}" presName="Name37" presStyleLbl="parChTrans1D4" presStyleIdx="6" presStyleCnt="9"/>
      <dgm:spPr/>
    </dgm:pt>
    <dgm:pt modelId="{D58CF5F4-DB75-40EC-96DE-FAE1E82C51E3}" type="pres">
      <dgm:prSet presAssocID="{23DA527B-426B-4AE1-9C65-E8ED6A35EC4A}" presName="hierRoot2" presStyleCnt="0">
        <dgm:presLayoutVars>
          <dgm:hierBranch val="init"/>
        </dgm:presLayoutVars>
      </dgm:prSet>
      <dgm:spPr/>
    </dgm:pt>
    <dgm:pt modelId="{D049A91C-A80D-443C-A0F2-C0069DB91312}" type="pres">
      <dgm:prSet presAssocID="{23DA527B-426B-4AE1-9C65-E8ED6A35EC4A}" presName="rootComposite" presStyleCnt="0"/>
      <dgm:spPr/>
    </dgm:pt>
    <dgm:pt modelId="{D3644D5C-DBF4-4755-AC98-5DC0E339B419}" type="pres">
      <dgm:prSet presAssocID="{23DA527B-426B-4AE1-9C65-E8ED6A35EC4A}" presName="rootText" presStyleLbl="node4" presStyleIdx="6" presStyleCnt="9" custScaleX="133614" custScaleY="46620" custLinFactX="-86486" custLinFactNeighborX="-100000" custLinFactNeighborY="28327">
        <dgm:presLayoutVars>
          <dgm:chPref val="3"/>
        </dgm:presLayoutVars>
      </dgm:prSet>
      <dgm:spPr/>
    </dgm:pt>
    <dgm:pt modelId="{73367CAF-B9F0-47C6-B01F-54F4D53A621A}" type="pres">
      <dgm:prSet presAssocID="{23DA527B-426B-4AE1-9C65-E8ED6A35EC4A}" presName="rootConnector" presStyleLbl="node4" presStyleIdx="6" presStyleCnt="9"/>
      <dgm:spPr/>
    </dgm:pt>
    <dgm:pt modelId="{1F091145-86A8-4432-A4DB-95FF3D18CB14}" type="pres">
      <dgm:prSet presAssocID="{23DA527B-426B-4AE1-9C65-E8ED6A35EC4A}" presName="hierChild4" presStyleCnt="0"/>
      <dgm:spPr/>
    </dgm:pt>
    <dgm:pt modelId="{947E4457-61FD-42DF-843A-1B8C8BCBA058}" type="pres">
      <dgm:prSet presAssocID="{23DA527B-426B-4AE1-9C65-E8ED6A35EC4A}" presName="hierChild5" presStyleCnt="0"/>
      <dgm:spPr/>
    </dgm:pt>
    <dgm:pt modelId="{03FCAD9A-E96D-4A79-8675-B0A90C64EA93}" type="pres">
      <dgm:prSet presAssocID="{CD76F08D-A0B6-4353-9F52-35690317448D}" presName="hierChild5" presStyleCnt="0"/>
      <dgm:spPr/>
    </dgm:pt>
    <dgm:pt modelId="{F3714CB3-46DF-4350-9988-66BD46C3C33B}" type="pres">
      <dgm:prSet presAssocID="{82B6B1CE-FEB2-49E0-BD3B-0E661B73272E}" presName="Name37" presStyleLbl="parChTrans1D4" presStyleIdx="7" presStyleCnt="9"/>
      <dgm:spPr/>
    </dgm:pt>
    <dgm:pt modelId="{903E1A6C-5006-4FC5-9715-790D8FF2E4D6}" type="pres">
      <dgm:prSet presAssocID="{6658961A-E651-48DB-854D-76EA8FAD2077}" presName="hierRoot2" presStyleCnt="0">
        <dgm:presLayoutVars>
          <dgm:hierBranch val="init"/>
        </dgm:presLayoutVars>
      </dgm:prSet>
      <dgm:spPr/>
    </dgm:pt>
    <dgm:pt modelId="{8890968A-EFF2-406A-A7D9-D17FD6E9DED7}" type="pres">
      <dgm:prSet presAssocID="{6658961A-E651-48DB-854D-76EA8FAD2077}" presName="rootComposite" presStyleCnt="0"/>
      <dgm:spPr/>
    </dgm:pt>
    <dgm:pt modelId="{6367BDD8-88FB-4351-AF5D-AFF9B0BF696A}" type="pres">
      <dgm:prSet presAssocID="{6658961A-E651-48DB-854D-76EA8FAD2077}" presName="rootText" presStyleLbl="node4" presStyleIdx="7" presStyleCnt="9" custScaleX="112201" custLinFactX="-86486" custLinFactNeighborX="-100000" custLinFactNeighborY="28327">
        <dgm:presLayoutVars>
          <dgm:chPref val="3"/>
        </dgm:presLayoutVars>
      </dgm:prSet>
      <dgm:spPr/>
    </dgm:pt>
    <dgm:pt modelId="{26496C90-1D1D-4465-A0C3-2C42BBB5E5B1}" type="pres">
      <dgm:prSet presAssocID="{6658961A-E651-48DB-854D-76EA8FAD2077}" presName="rootConnector" presStyleLbl="node4" presStyleIdx="7" presStyleCnt="9"/>
      <dgm:spPr/>
    </dgm:pt>
    <dgm:pt modelId="{E52090B6-710A-448C-A108-AA406D273116}" type="pres">
      <dgm:prSet presAssocID="{6658961A-E651-48DB-854D-76EA8FAD2077}" presName="hierChild4" presStyleCnt="0"/>
      <dgm:spPr/>
    </dgm:pt>
    <dgm:pt modelId="{69925241-7152-4654-8497-76D420DA669A}" type="pres">
      <dgm:prSet presAssocID="{C9CC62C6-A123-4144-808B-F0545E378226}" presName="Name37" presStyleLbl="parChTrans1D4" presStyleIdx="8" presStyleCnt="9"/>
      <dgm:spPr/>
    </dgm:pt>
    <dgm:pt modelId="{9FEE16E9-F528-4B0E-81DC-3D90A0040406}" type="pres">
      <dgm:prSet presAssocID="{51669188-2796-4BB9-8ECC-1425E311AF80}" presName="hierRoot2" presStyleCnt="0">
        <dgm:presLayoutVars>
          <dgm:hierBranch val="init"/>
        </dgm:presLayoutVars>
      </dgm:prSet>
      <dgm:spPr/>
    </dgm:pt>
    <dgm:pt modelId="{4BEAB4ED-C81C-4C85-8F5B-AE7EA63671C0}" type="pres">
      <dgm:prSet presAssocID="{51669188-2796-4BB9-8ECC-1425E311AF80}" presName="rootComposite" presStyleCnt="0"/>
      <dgm:spPr/>
    </dgm:pt>
    <dgm:pt modelId="{42F2FCB2-C64A-499B-8D4F-ABEEE6EB25DE}" type="pres">
      <dgm:prSet presAssocID="{51669188-2796-4BB9-8ECC-1425E311AF80}" presName="rootText" presStyleLbl="node4" presStyleIdx="8" presStyleCnt="9" custScaleX="135902" custScaleY="71647" custLinFactX="-86486" custLinFactNeighborX="-100000" custLinFactNeighborY="28327">
        <dgm:presLayoutVars>
          <dgm:chPref val="3"/>
        </dgm:presLayoutVars>
      </dgm:prSet>
      <dgm:spPr/>
    </dgm:pt>
    <dgm:pt modelId="{C9EF1FCD-8407-4EA0-A8CD-DA609235F0B6}" type="pres">
      <dgm:prSet presAssocID="{51669188-2796-4BB9-8ECC-1425E311AF80}" presName="rootConnector" presStyleLbl="node4" presStyleIdx="8" presStyleCnt="9"/>
      <dgm:spPr/>
    </dgm:pt>
    <dgm:pt modelId="{1073450C-889B-499B-BFC7-7FADC7510F65}" type="pres">
      <dgm:prSet presAssocID="{51669188-2796-4BB9-8ECC-1425E311AF80}" presName="hierChild4" presStyleCnt="0"/>
      <dgm:spPr/>
    </dgm:pt>
    <dgm:pt modelId="{100B97D5-EEF7-49FE-90A5-EDBA193D3A2A}" type="pres">
      <dgm:prSet presAssocID="{51669188-2796-4BB9-8ECC-1425E311AF80}" presName="hierChild5" presStyleCnt="0"/>
      <dgm:spPr/>
    </dgm:pt>
    <dgm:pt modelId="{FA565A14-DAB0-454E-85A7-5D0C41E21231}" type="pres">
      <dgm:prSet presAssocID="{6658961A-E651-48DB-854D-76EA8FAD2077}" presName="hierChild5" presStyleCnt="0"/>
      <dgm:spPr/>
    </dgm:pt>
    <dgm:pt modelId="{241A5F7E-BFFC-41D9-827F-D500EDA542F1}" type="pres">
      <dgm:prSet presAssocID="{06F5543E-C925-4976-9A2A-A58E7F97088D}" presName="hierChild5" presStyleCnt="0"/>
      <dgm:spPr/>
    </dgm:pt>
    <dgm:pt modelId="{08F393CE-16F1-468A-991E-7F48776FB83E}" type="pres">
      <dgm:prSet presAssocID="{C815D1D7-8EA1-4158-B0FA-DB79BBE2E847}" presName="hierChild5" presStyleCnt="0"/>
      <dgm:spPr/>
    </dgm:pt>
    <dgm:pt modelId="{1F9F5C40-748D-427D-9210-00277F2758FC}" type="pres">
      <dgm:prSet presAssocID="{6BD42B04-0C9B-4EA5-B91A-57E8550E1D91}" presName="hierChild5" presStyleCnt="0"/>
      <dgm:spPr/>
    </dgm:pt>
    <dgm:pt modelId="{5EE97DE2-4E14-4F99-93E5-CB7EC0846560}" type="pres">
      <dgm:prSet presAssocID="{033B2201-B8C4-4183-9977-61B1ABEFB4B3}" presName="Name37" presStyleLbl="parChTrans1D2" presStyleIdx="4" presStyleCnt="5"/>
      <dgm:spPr/>
    </dgm:pt>
    <dgm:pt modelId="{994E8E6E-DA2E-4BAD-AD0D-830615342F80}" type="pres">
      <dgm:prSet presAssocID="{119EC89C-91F7-4D40-B1E4-39AA902BCCBD}" presName="hierRoot2" presStyleCnt="0">
        <dgm:presLayoutVars>
          <dgm:hierBranch val="init"/>
        </dgm:presLayoutVars>
      </dgm:prSet>
      <dgm:spPr/>
    </dgm:pt>
    <dgm:pt modelId="{9CE40A13-8193-4584-B07C-14D556F12D7D}" type="pres">
      <dgm:prSet presAssocID="{119EC89C-91F7-4D40-B1E4-39AA902BCCBD}" presName="rootComposite" presStyleCnt="0"/>
      <dgm:spPr/>
    </dgm:pt>
    <dgm:pt modelId="{20B26477-C9F7-473E-988C-953CE24CC3EB}" type="pres">
      <dgm:prSet presAssocID="{119EC89C-91F7-4D40-B1E4-39AA902BCCBD}" presName="rootText" presStyleLbl="node2" presStyleIdx="4" presStyleCnt="5" custScaleX="128694" custLinFactX="20325" custLinFactNeighborX="100000" custLinFactNeighborY="3350">
        <dgm:presLayoutVars>
          <dgm:chPref val="3"/>
        </dgm:presLayoutVars>
      </dgm:prSet>
      <dgm:spPr/>
    </dgm:pt>
    <dgm:pt modelId="{14726CC5-ECC7-4220-9277-D336AB60017C}" type="pres">
      <dgm:prSet presAssocID="{119EC89C-91F7-4D40-B1E4-39AA902BCCBD}" presName="rootConnector" presStyleLbl="node2" presStyleIdx="4" presStyleCnt="5"/>
      <dgm:spPr/>
    </dgm:pt>
    <dgm:pt modelId="{D40FB628-8D42-454F-9333-57B66D126260}" type="pres">
      <dgm:prSet presAssocID="{119EC89C-91F7-4D40-B1E4-39AA902BCCBD}" presName="hierChild4" presStyleCnt="0"/>
      <dgm:spPr/>
    </dgm:pt>
    <dgm:pt modelId="{8AC5C81C-0601-4C08-9D2A-3CE44EC6348D}" type="pres">
      <dgm:prSet presAssocID="{119EC89C-91F7-4D40-B1E4-39AA902BCCBD}" presName="hierChild5" presStyleCnt="0"/>
      <dgm:spPr/>
    </dgm:pt>
    <dgm:pt modelId="{158F6826-5790-4DEC-921E-E09F5346EA5B}" type="pres">
      <dgm:prSet presAssocID="{F2FA00DE-172B-4C09-8DC8-77CC45D6F9E9}" presName="hierChild3" presStyleCnt="0"/>
      <dgm:spPr/>
    </dgm:pt>
  </dgm:ptLst>
  <dgm:cxnLst>
    <dgm:cxn modelId="{FBF1CD00-3025-47E9-9D93-B9255E34A7DB}" type="presOf" srcId="{82B6B1CE-FEB2-49E0-BD3B-0E661B73272E}" destId="{F3714CB3-46DF-4350-9988-66BD46C3C33B}" srcOrd="0" destOrd="0" presId="urn:microsoft.com/office/officeart/2005/8/layout/orgChart1"/>
    <dgm:cxn modelId="{A44AF508-CE38-4CA0-B53A-3D0D480485CD}" type="presOf" srcId="{AEFDE516-6D8C-40E5-8023-87D2E3920E79}" destId="{1D0ADB31-C3C4-4B8C-A202-C148FD23FD60}" srcOrd="1" destOrd="0" presId="urn:microsoft.com/office/officeart/2005/8/layout/orgChart1"/>
    <dgm:cxn modelId="{4A7F2F12-BE99-4767-BF2C-2CFE8C22B0B9}" srcId="{C815D1D7-8EA1-4158-B0FA-DB79BBE2E847}" destId="{06F5543E-C925-4976-9A2A-A58E7F97088D}" srcOrd="3" destOrd="0" parTransId="{B03ADBC8-5F13-40E3-9B8A-D7967AE7D1D6}" sibTransId="{AA7BA67C-8FFB-4714-AFC9-C200403C72E2}"/>
    <dgm:cxn modelId="{E3566B15-8DEB-4F7B-A836-CC1E1989932C}" type="presOf" srcId="{163B76D4-E56E-4E88-8A76-4171A346FC2A}" destId="{86190794-7F2B-466E-A213-6174AB68C2EA}" srcOrd="0" destOrd="0" presId="urn:microsoft.com/office/officeart/2005/8/layout/orgChart1"/>
    <dgm:cxn modelId="{07B9B016-DCBD-44EA-A99C-BA17847E03A0}" type="presOf" srcId="{163B76D4-E56E-4E88-8A76-4171A346FC2A}" destId="{FFB6A845-76CE-4D80-97F9-DA8D34199B8B}" srcOrd="1" destOrd="0" presId="urn:microsoft.com/office/officeart/2005/8/layout/orgChart1"/>
    <dgm:cxn modelId="{25F46B17-6CAD-493F-8A23-64DE38548D01}" type="presOf" srcId="{077DD30C-4B95-4047-8417-77DB97A65CB0}" destId="{7D09D429-492F-4A60-9FCB-ACCA326D0C9A}" srcOrd="0" destOrd="0" presId="urn:microsoft.com/office/officeart/2005/8/layout/orgChart1"/>
    <dgm:cxn modelId="{3E9A1B20-DC26-47E6-A617-BDF8BF397F3C}" type="presOf" srcId="{2F6EBA62-6494-4F29-808A-57757412C5A3}" destId="{602B3EE2-B8F8-49E1-8FA0-B8DD395B081B}" srcOrd="0" destOrd="0" presId="urn:microsoft.com/office/officeart/2005/8/layout/orgChart1"/>
    <dgm:cxn modelId="{ED777222-92B7-4172-B588-3D6FDC52401F}" type="presOf" srcId="{943979BC-6B38-4D0C-9672-5DC2EF9A6737}" destId="{9219D7B7-54C9-4342-925C-5BF93E9B2663}" srcOrd="0" destOrd="0" presId="urn:microsoft.com/office/officeart/2005/8/layout/orgChart1"/>
    <dgm:cxn modelId="{C2928525-5E3A-4E9C-9295-027C955F031A}" type="presOf" srcId="{F2FA00DE-172B-4C09-8DC8-77CC45D6F9E9}" destId="{7768E36E-8B83-4BBF-BAF3-07313947588F}" srcOrd="1" destOrd="0" presId="urn:microsoft.com/office/officeart/2005/8/layout/orgChart1"/>
    <dgm:cxn modelId="{F048F62E-4636-4CF9-B074-FCF8A423A81B}" type="presOf" srcId="{119EC89C-91F7-4D40-B1E4-39AA902BCCBD}" destId="{20B26477-C9F7-473E-988C-953CE24CC3EB}" srcOrd="0" destOrd="0" presId="urn:microsoft.com/office/officeart/2005/8/layout/orgChart1"/>
    <dgm:cxn modelId="{34908834-3AA3-48F4-8B3F-CA17622D0FD7}" type="presOf" srcId="{96E15AA7-550F-404F-8040-A38C75105F89}" destId="{FA1D66F4-76D5-48D8-8463-43C2229E3783}" srcOrd="0" destOrd="0" presId="urn:microsoft.com/office/officeart/2005/8/layout/orgChart1"/>
    <dgm:cxn modelId="{6923BB34-7F0A-4C9E-A939-4CAEBC8EB09A}" type="presOf" srcId="{23DA527B-426B-4AE1-9C65-E8ED6A35EC4A}" destId="{73367CAF-B9F0-47C6-B01F-54F4D53A621A}" srcOrd="1" destOrd="0" presId="urn:microsoft.com/office/officeart/2005/8/layout/orgChart1"/>
    <dgm:cxn modelId="{25E8BF35-FAB1-476A-9152-A48B079332EE}" srcId="{65B176E2-AF97-469B-93A1-0A20EA342D1D}" destId="{163B76D4-E56E-4E88-8A76-4171A346FC2A}" srcOrd="0" destOrd="0" parTransId="{38516AAB-D92B-4C1D-970C-836A2BB7D9AA}" sibTransId="{19EBC5A8-58AC-4381-A30A-8D21307D204E}"/>
    <dgm:cxn modelId="{F26E7339-3D11-4BAE-BB8F-7775FEA88BB9}" type="presOf" srcId="{37D3C34A-FFA8-48C5-8338-3CDE9422F8C1}" destId="{A48FBB27-7F8E-40C9-99DC-937F5E55A4E7}" srcOrd="1" destOrd="0" presId="urn:microsoft.com/office/officeart/2005/8/layout/orgChart1"/>
    <dgm:cxn modelId="{2A7F3F5D-9D3C-468E-B16C-4A8C64D063B2}" type="presOf" srcId="{C815D1D7-8EA1-4158-B0FA-DB79BBE2E847}" destId="{5ED4FAFA-5455-4325-92E8-0B738809786F}" srcOrd="1" destOrd="0" presId="urn:microsoft.com/office/officeart/2005/8/layout/orgChart1"/>
    <dgm:cxn modelId="{C1B3A25E-90DC-4F2C-9CE5-8CAFE69A8723}" type="presOf" srcId="{51669188-2796-4BB9-8ECC-1425E311AF80}" destId="{C9EF1FCD-8407-4EA0-A8CD-DA609235F0B6}" srcOrd="1" destOrd="0" presId="urn:microsoft.com/office/officeart/2005/8/layout/orgChart1"/>
    <dgm:cxn modelId="{6CF48B68-88C3-40B0-84AE-8A354D928163}" type="presOf" srcId="{38516AAB-D92B-4C1D-970C-836A2BB7D9AA}" destId="{D0CAAAE4-2038-4B7F-88BD-442C9B759BFF}" srcOrd="0" destOrd="0" presId="urn:microsoft.com/office/officeart/2005/8/layout/orgChart1"/>
    <dgm:cxn modelId="{B6E3CC68-C327-4E3C-A51F-49E65FBCC549}" type="presOf" srcId="{AEFDE516-6D8C-40E5-8023-87D2E3920E79}" destId="{4EED7317-54B5-4D65-83CA-F5895A872B3C}" srcOrd="0" destOrd="0" presId="urn:microsoft.com/office/officeart/2005/8/layout/orgChart1"/>
    <dgm:cxn modelId="{5A2D6769-BAE2-401E-9913-FD4D5054DBEA}" type="presOf" srcId="{4A2E71A8-38BB-4A03-86EA-3A30AFF02091}" destId="{757EF45D-EA9C-40E5-ACFF-C32EC81D4307}" srcOrd="0" destOrd="0" presId="urn:microsoft.com/office/officeart/2005/8/layout/orgChart1"/>
    <dgm:cxn modelId="{0AFD116A-1BB1-4BB5-A451-EB02D859D50F}" srcId="{F2FA00DE-172B-4C09-8DC8-77CC45D6F9E9}" destId="{119EC89C-91F7-4D40-B1E4-39AA902BCCBD}" srcOrd="4" destOrd="0" parTransId="{033B2201-B8C4-4183-9977-61B1ABEFB4B3}" sibTransId="{0BE99052-36C9-4754-ABE6-8077F9FC9D73}"/>
    <dgm:cxn modelId="{AA95214C-91D5-4305-BFD5-8BD49F40C13D}" type="presOf" srcId="{23DA527B-426B-4AE1-9C65-E8ED6A35EC4A}" destId="{D3644D5C-DBF4-4755-AC98-5DC0E339B419}" srcOrd="0" destOrd="0" presId="urn:microsoft.com/office/officeart/2005/8/layout/orgChart1"/>
    <dgm:cxn modelId="{74E0914D-C9BE-4D9E-BD93-AA847F290348}" srcId="{F2FA00DE-172B-4C09-8DC8-77CC45D6F9E9}" destId="{6BD42B04-0C9B-4EA5-B91A-57E8550E1D91}" srcOrd="3" destOrd="0" parTransId="{917E59C9-805F-4C25-A606-B41F2AAAFAE5}" sibTransId="{2EC1A37A-C236-4F25-BA47-6822DED6CED6}"/>
    <dgm:cxn modelId="{06D19C4F-72EC-47BA-AB0F-234E0A569980}" srcId="{F2FA00DE-172B-4C09-8DC8-77CC45D6F9E9}" destId="{AEFDE516-6D8C-40E5-8023-87D2E3920E79}" srcOrd="0" destOrd="0" parTransId="{2F6EBA62-6494-4F29-808A-57757412C5A3}" sibTransId="{B9515921-2CFA-452E-BDD1-EDAEE4C1DD00}"/>
    <dgm:cxn modelId="{DF5BB070-C568-475B-87E6-4AD4787F4D85}" type="presOf" srcId="{943979BC-6B38-4D0C-9672-5DC2EF9A6737}" destId="{223BDC46-F426-46D6-B5E9-DAAFA8DDB327}" srcOrd="1" destOrd="0" presId="urn:microsoft.com/office/officeart/2005/8/layout/orgChart1"/>
    <dgm:cxn modelId="{C6C1DA72-92A8-478B-9048-6E0E400FC29F}" type="presOf" srcId="{06F5543E-C925-4976-9A2A-A58E7F97088D}" destId="{29F3591A-D972-4632-B28B-FA987B18D9D6}" srcOrd="1" destOrd="0" presId="urn:microsoft.com/office/officeart/2005/8/layout/orgChart1"/>
    <dgm:cxn modelId="{F1E72E53-7978-45C7-907B-5F06A22F9AED}" type="presOf" srcId="{C2322B6B-B027-4CD7-BCB6-3AC302032B19}" destId="{B65FF0CE-35CF-4641-8690-D0DFC655544C}" srcOrd="0" destOrd="0" presId="urn:microsoft.com/office/officeart/2005/8/layout/orgChart1"/>
    <dgm:cxn modelId="{F24DB873-7EA8-43F9-94F3-A79FD38B55A2}" srcId="{6658961A-E651-48DB-854D-76EA8FAD2077}" destId="{51669188-2796-4BB9-8ECC-1425E311AF80}" srcOrd="0" destOrd="0" parTransId="{C9CC62C6-A123-4144-808B-F0545E378226}" sibTransId="{B72F7C49-7C30-43D5-AA02-0E915651337B}"/>
    <dgm:cxn modelId="{1D299655-F93E-4073-8C52-BAF07F5AB18B}" type="presOf" srcId="{6BD42B04-0C9B-4EA5-B91A-57E8550E1D91}" destId="{4E8A7A08-0D25-41D9-B12F-83A4407E079D}" srcOrd="1" destOrd="0" presId="urn:microsoft.com/office/officeart/2005/8/layout/orgChart1"/>
    <dgm:cxn modelId="{A9DB1F79-AD2F-49AB-8D0D-7DE61E2262E1}" srcId="{C815D1D7-8EA1-4158-B0FA-DB79BBE2E847}" destId="{077DD30C-4B95-4047-8417-77DB97A65CB0}" srcOrd="0" destOrd="0" parTransId="{5321D76F-2C7A-4E20-BE82-C27ACD698772}" sibTransId="{865C2671-EBF9-4D83-9A09-AD92D40EDFBB}"/>
    <dgm:cxn modelId="{AC873579-5CBF-4194-A16F-A6A64AC9F2D4}" type="presOf" srcId="{CD76F08D-A0B6-4353-9F52-35690317448D}" destId="{2C069565-9690-4FA9-95EB-807C62CF9788}" srcOrd="1" destOrd="0" presId="urn:microsoft.com/office/officeart/2005/8/layout/orgChart1"/>
    <dgm:cxn modelId="{BF876759-6B95-4813-AD7E-AEFEF6194C9C}" type="presOf" srcId="{51669188-2796-4BB9-8ECC-1425E311AF80}" destId="{42F2FCB2-C64A-499B-8D4F-ABEEE6EB25DE}" srcOrd="0" destOrd="0" presId="urn:microsoft.com/office/officeart/2005/8/layout/orgChart1"/>
    <dgm:cxn modelId="{81865179-73DF-4B06-B96F-814249E35E5C}" type="presOf" srcId="{8D1386E4-F005-45B3-9C5D-88BA6BD7DA03}" destId="{74625F62-131B-45D9-947C-BAA4DBC4FB2D}" srcOrd="0" destOrd="0" presId="urn:microsoft.com/office/officeart/2005/8/layout/orgChart1"/>
    <dgm:cxn modelId="{B2731B7C-C430-4420-85C6-E9DC1B6FFC05}" type="presOf" srcId="{917E59C9-805F-4C25-A606-B41F2AAAFAE5}" destId="{0C698093-278F-4104-B483-7DA15A0C993A}" srcOrd="0" destOrd="0" presId="urn:microsoft.com/office/officeart/2005/8/layout/orgChart1"/>
    <dgm:cxn modelId="{D78C517E-3E51-4D99-B8C3-02028A90948F}" type="presOf" srcId="{4ACF9D93-FE05-433A-BEB8-B6234B8BD97B}" destId="{83779FBB-D1AF-491C-8E48-FAB3949FE32B}" srcOrd="0" destOrd="0" presId="urn:microsoft.com/office/officeart/2005/8/layout/orgChart1"/>
    <dgm:cxn modelId="{CA113789-EC4A-4F3A-967E-1B7643E15614}" type="presOf" srcId="{4155F0BE-A3BA-4C1B-B4E8-FE360D4E322E}" destId="{089EE9E9-FC4E-4BEA-8431-81C831B309D0}" srcOrd="0" destOrd="0" presId="urn:microsoft.com/office/officeart/2005/8/layout/orgChart1"/>
    <dgm:cxn modelId="{15259D8F-792F-400C-BFD0-DD36C75B2542}" type="presOf" srcId="{B03ADBC8-5F13-40E3-9B8A-D7967AE7D1D6}" destId="{648EC56F-F3B3-41D3-A84E-9B852D9AB67B}" srcOrd="0" destOrd="0" presId="urn:microsoft.com/office/officeart/2005/8/layout/orgChart1"/>
    <dgm:cxn modelId="{68B9F791-408F-4C30-AA73-180178699E43}" type="presOf" srcId="{AF1B121B-2644-4786-9FBC-A8F06A5CD0A3}" destId="{DE5CDD35-A488-4C74-92D9-537FDC6FC89B}" srcOrd="0" destOrd="0" presId="urn:microsoft.com/office/officeart/2005/8/layout/orgChart1"/>
    <dgm:cxn modelId="{29BFB992-0FCF-4E73-A4FC-92765D009610}" srcId="{6BD42B04-0C9B-4EA5-B91A-57E8550E1D91}" destId="{4A2E71A8-38BB-4A03-86EA-3A30AFF02091}" srcOrd="0" destOrd="0" parTransId="{320FF584-7AD3-405E-86F8-8991287BD739}" sibTransId="{221418FA-FE17-4ACE-8C19-0E1F80635D43}"/>
    <dgm:cxn modelId="{D158F69B-C152-4F9C-BA05-63D57DA4BC55}" type="presOf" srcId="{D35A4AE9-D677-40E4-8733-B0C9DC178924}" destId="{889A74FA-10CD-4D73-920E-3F2318A1BD65}" srcOrd="0" destOrd="0" presId="urn:microsoft.com/office/officeart/2005/8/layout/orgChart1"/>
    <dgm:cxn modelId="{F1338EA2-FC05-4D6D-8429-7782352C7580}" type="presOf" srcId="{C815D1D7-8EA1-4158-B0FA-DB79BBE2E847}" destId="{91CCFDEC-789D-4FCF-BB61-3472A7D2DE1B}" srcOrd="0" destOrd="0" presId="urn:microsoft.com/office/officeart/2005/8/layout/orgChart1"/>
    <dgm:cxn modelId="{9CB5AAA2-1B54-4055-A453-340E8B0528C7}" type="presOf" srcId="{119EC89C-91F7-4D40-B1E4-39AA902BCCBD}" destId="{14726CC5-ECC7-4220-9277-D336AB60017C}" srcOrd="1" destOrd="0" presId="urn:microsoft.com/office/officeart/2005/8/layout/orgChart1"/>
    <dgm:cxn modelId="{9C0300A3-9E14-4930-9C35-CCCACE6FEAA9}" type="presOf" srcId="{65B176E2-AF97-469B-93A1-0A20EA342D1D}" destId="{6414207D-E0A8-4F93-B08E-FB8A23D2C53E}" srcOrd="0" destOrd="0" presId="urn:microsoft.com/office/officeart/2005/8/layout/orgChart1"/>
    <dgm:cxn modelId="{7C3E67A5-C3FA-4C48-A7BA-6B2DAF5A0AC8}" srcId="{06F5543E-C925-4976-9A2A-A58E7F97088D}" destId="{CD76F08D-A0B6-4353-9F52-35690317448D}" srcOrd="0" destOrd="0" parTransId="{96E15AA7-550F-404F-8040-A38C75105F89}" sibTransId="{80E62401-37A9-47B6-925D-EA525073B3C9}"/>
    <dgm:cxn modelId="{CB9E70AD-88CD-4B8F-92D7-5943B1CFF7A6}" srcId="{CD76F08D-A0B6-4353-9F52-35690317448D}" destId="{23DA527B-426B-4AE1-9C65-E8ED6A35EC4A}" srcOrd="0" destOrd="0" parTransId="{1675447E-3AD6-4624-B0B3-A119853A8BBB}" sibTransId="{E24E223E-D2EB-4F13-9F8C-2A60E2ECD560}"/>
    <dgm:cxn modelId="{8C6B35B0-F9F6-497A-9616-AC0D4520FE1E}" type="presOf" srcId="{65B176E2-AF97-469B-93A1-0A20EA342D1D}" destId="{84CB21E9-1A74-4183-B881-3D0189EE939A}" srcOrd="1" destOrd="0" presId="urn:microsoft.com/office/officeart/2005/8/layout/orgChart1"/>
    <dgm:cxn modelId="{2EE723B1-BB9A-47EE-904D-0B167C9F4E0B}" type="presOf" srcId="{CD76F08D-A0B6-4353-9F52-35690317448D}" destId="{860A1399-BB92-4618-9E91-FF1C60A83462}" srcOrd="0" destOrd="0" presId="urn:microsoft.com/office/officeart/2005/8/layout/orgChart1"/>
    <dgm:cxn modelId="{D32B14B2-CE74-431B-9A41-AB3D8D67FC26}" srcId="{C815D1D7-8EA1-4158-B0FA-DB79BBE2E847}" destId="{8D1386E4-F005-45B3-9C5D-88BA6BD7DA03}" srcOrd="1" destOrd="0" parTransId="{4155F0BE-A3BA-4C1B-B4E8-FE360D4E322E}" sibTransId="{2B2CB852-DDE8-4E0A-844F-357E285F9A6F}"/>
    <dgm:cxn modelId="{6EC1CEB2-DDEF-46C8-8B83-8F76AFBBC85D}" type="presOf" srcId="{8D1386E4-F005-45B3-9C5D-88BA6BD7DA03}" destId="{AAFA45E5-35A5-4AC4-A9FB-C70497887C08}" srcOrd="1" destOrd="0" presId="urn:microsoft.com/office/officeart/2005/8/layout/orgChart1"/>
    <dgm:cxn modelId="{DDDF88BC-E90B-4C0C-8C23-3EBD9BDC9B2F}" type="presOf" srcId="{1675447E-3AD6-4624-B0B3-A119853A8BBB}" destId="{8955CD29-834F-4686-9FFE-60E672374233}" srcOrd="0" destOrd="0" presId="urn:microsoft.com/office/officeart/2005/8/layout/orgChart1"/>
    <dgm:cxn modelId="{ACD94FC0-B76C-45C7-BD76-9598FA430DA4}" srcId="{6BD42B04-0C9B-4EA5-B91A-57E8550E1D91}" destId="{C815D1D7-8EA1-4158-B0FA-DB79BBE2E847}" srcOrd="1" destOrd="0" parTransId="{BE06E84B-DA5E-4C89-BF09-A76BE0D6A949}" sibTransId="{05D0F99D-745B-42E6-AD47-B48AD1E53FE0}"/>
    <dgm:cxn modelId="{4F04EEC8-76EB-4B23-B9D3-3033F8C54A24}" type="presOf" srcId="{5321D76F-2C7A-4E20-BE82-C27ACD698772}" destId="{2BEC47C7-4F9A-4C87-91BF-60C44234A1A2}" srcOrd="0" destOrd="0" presId="urn:microsoft.com/office/officeart/2005/8/layout/orgChart1"/>
    <dgm:cxn modelId="{095617CA-FF50-49A4-8E86-B9D5CC86835B}" type="presOf" srcId="{37D3C34A-FFA8-48C5-8338-3CDE9422F8C1}" destId="{E5CD4E51-4AFC-4959-BE12-637585168357}" srcOrd="0" destOrd="0" presId="urn:microsoft.com/office/officeart/2005/8/layout/orgChart1"/>
    <dgm:cxn modelId="{8B4A86CD-6158-4F14-BA36-A7804878A95A}" srcId="{D35A4AE9-D677-40E4-8733-B0C9DC178924}" destId="{F2FA00DE-172B-4C09-8DC8-77CC45D6F9E9}" srcOrd="0" destOrd="0" parTransId="{BEB1BDC4-DE28-4343-A8F0-FA573B37CEBE}" sibTransId="{1EFDBB5F-FF7C-450B-A5D8-4324DB13B7E2}"/>
    <dgm:cxn modelId="{3DB6A8CF-FED3-4524-8DA2-E9560D7AD282}" srcId="{F2FA00DE-172B-4C09-8DC8-77CC45D6F9E9}" destId="{943979BC-6B38-4D0C-9672-5DC2EF9A6737}" srcOrd="1" destOrd="0" parTransId="{C2322B6B-B027-4CD7-BCB6-3AC302032B19}" sibTransId="{9C4B8B57-037F-4819-8C7A-3F0064C91342}"/>
    <dgm:cxn modelId="{0A7D52DA-44B8-49BA-A7E3-09745883D75E}" type="presOf" srcId="{06F5543E-C925-4976-9A2A-A58E7F97088D}" destId="{00C5B035-452C-402C-B3F7-10F26E19FD67}" srcOrd="0" destOrd="0" presId="urn:microsoft.com/office/officeart/2005/8/layout/orgChart1"/>
    <dgm:cxn modelId="{69F891DF-6982-42D3-BF0F-D1FD19F44F1D}" type="presOf" srcId="{320FF584-7AD3-405E-86F8-8991287BD739}" destId="{D7CC3578-A96F-4606-8560-BDAB84C49872}" srcOrd="0" destOrd="0" presId="urn:microsoft.com/office/officeart/2005/8/layout/orgChart1"/>
    <dgm:cxn modelId="{757C71E3-49C4-43E4-8FB3-D745209A0091}" type="presOf" srcId="{BE06E84B-DA5E-4C89-BF09-A76BE0D6A949}" destId="{8804CC5D-B510-4A63-8A09-4D2D78C944BD}" srcOrd="0" destOrd="0" presId="urn:microsoft.com/office/officeart/2005/8/layout/orgChart1"/>
    <dgm:cxn modelId="{AF978CE3-8350-4087-BEE8-973238962201}" type="presOf" srcId="{C9CC62C6-A123-4144-808B-F0545E378226}" destId="{69925241-7152-4654-8497-76D420DA669A}" srcOrd="0" destOrd="0" presId="urn:microsoft.com/office/officeart/2005/8/layout/orgChart1"/>
    <dgm:cxn modelId="{2FF516E7-B3E3-41DB-84F3-0CB43D124491}" type="presOf" srcId="{077DD30C-4B95-4047-8417-77DB97A65CB0}" destId="{03CAB66D-4C2E-4B7F-9230-09F0FBE6A71A}" srcOrd="1" destOrd="0" presId="urn:microsoft.com/office/officeart/2005/8/layout/orgChart1"/>
    <dgm:cxn modelId="{65DA3FE7-CFA6-40AD-B8A2-12B7EF46CB3D}" srcId="{06F5543E-C925-4976-9A2A-A58E7F97088D}" destId="{6658961A-E651-48DB-854D-76EA8FAD2077}" srcOrd="1" destOrd="0" parTransId="{82B6B1CE-FEB2-49E0-BD3B-0E661B73272E}" sibTransId="{D4AFD9C0-C70B-41BB-9374-EFB6618FBB53}"/>
    <dgm:cxn modelId="{966D01EF-D818-43E1-9F94-37E3A89C4E28}" srcId="{C815D1D7-8EA1-4158-B0FA-DB79BBE2E847}" destId="{65B176E2-AF97-469B-93A1-0A20EA342D1D}" srcOrd="2" destOrd="0" parTransId="{4ACF9D93-FE05-433A-BEB8-B6234B8BD97B}" sibTransId="{E82FE381-30CA-44E1-A316-E0F62C4F61EE}"/>
    <dgm:cxn modelId="{27E44CEF-51CD-428C-AC47-12CF65D5F6DA}" srcId="{F2FA00DE-172B-4C09-8DC8-77CC45D6F9E9}" destId="{37D3C34A-FFA8-48C5-8338-3CDE9422F8C1}" srcOrd="2" destOrd="0" parTransId="{AF1B121B-2644-4786-9FBC-A8F06A5CD0A3}" sibTransId="{D8A12B6C-4BF5-4C9B-BC88-EE8D0199D23E}"/>
    <dgm:cxn modelId="{373EBCEF-B549-4919-B0D8-D136569D8E03}" type="presOf" srcId="{033B2201-B8C4-4183-9977-61B1ABEFB4B3}" destId="{5EE97DE2-4E14-4F99-93E5-CB7EC0846560}" srcOrd="0" destOrd="0" presId="urn:microsoft.com/office/officeart/2005/8/layout/orgChart1"/>
    <dgm:cxn modelId="{FD92F9F5-356F-470A-9439-7C7A86230428}" type="presOf" srcId="{F2FA00DE-172B-4C09-8DC8-77CC45D6F9E9}" destId="{6C432477-9400-40AB-AE19-A6E27CE698EA}" srcOrd="0" destOrd="0" presId="urn:microsoft.com/office/officeart/2005/8/layout/orgChart1"/>
    <dgm:cxn modelId="{396E03FC-667E-4605-8A9B-D9F413EDD9E3}" type="presOf" srcId="{6658961A-E651-48DB-854D-76EA8FAD2077}" destId="{26496C90-1D1D-4465-A0C3-2C42BBB5E5B1}" srcOrd="1" destOrd="0" presId="urn:microsoft.com/office/officeart/2005/8/layout/orgChart1"/>
    <dgm:cxn modelId="{14CB94FC-37F1-476B-AFEF-C0F05FAE2477}" type="presOf" srcId="{6658961A-E651-48DB-854D-76EA8FAD2077}" destId="{6367BDD8-88FB-4351-AF5D-AFF9B0BF696A}" srcOrd="0" destOrd="0" presId="urn:microsoft.com/office/officeart/2005/8/layout/orgChart1"/>
    <dgm:cxn modelId="{928243FD-03B0-4EF8-8C9F-DC115A99BAFE}" type="presOf" srcId="{6BD42B04-0C9B-4EA5-B91A-57E8550E1D91}" destId="{AB5437BD-9C1D-4539-B79E-4EEDE9306151}" srcOrd="0" destOrd="0" presId="urn:microsoft.com/office/officeart/2005/8/layout/orgChart1"/>
    <dgm:cxn modelId="{EEDC3AFF-09AB-49E2-8A99-CE3FFA0F2AEA}" type="presOf" srcId="{4A2E71A8-38BB-4A03-86EA-3A30AFF02091}" destId="{FBC50628-3CA1-417B-B518-3272895A9842}" srcOrd="1" destOrd="0" presId="urn:microsoft.com/office/officeart/2005/8/layout/orgChart1"/>
    <dgm:cxn modelId="{68F56C9B-BFF3-435C-B1DB-F65DC7D2CC4B}" type="presParOf" srcId="{889A74FA-10CD-4D73-920E-3F2318A1BD65}" destId="{C03B5756-25CA-47B0-B1B8-66627D6A24CC}" srcOrd="0" destOrd="0" presId="urn:microsoft.com/office/officeart/2005/8/layout/orgChart1"/>
    <dgm:cxn modelId="{02984D11-0DE4-486C-975A-2C58584B2B14}" type="presParOf" srcId="{C03B5756-25CA-47B0-B1B8-66627D6A24CC}" destId="{EFB8BC56-3DEE-4909-B72D-4296E80E2B17}" srcOrd="0" destOrd="0" presId="urn:microsoft.com/office/officeart/2005/8/layout/orgChart1"/>
    <dgm:cxn modelId="{95A1F444-46CF-4EA4-B277-CB3D78B8C69E}" type="presParOf" srcId="{EFB8BC56-3DEE-4909-B72D-4296E80E2B17}" destId="{6C432477-9400-40AB-AE19-A6E27CE698EA}" srcOrd="0" destOrd="0" presId="urn:microsoft.com/office/officeart/2005/8/layout/orgChart1"/>
    <dgm:cxn modelId="{8DE7C68E-CA3F-4A7F-A4E9-0B648A7E6BB2}" type="presParOf" srcId="{EFB8BC56-3DEE-4909-B72D-4296E80E2B17}" destId="{7768E36E-8B83-4BBF-BAF3-07313947588F}" srcOrd="1" destOrd="0" presId="urn:microsoft.com/office/officeart/2005/8/layout/orgChart1"/>
    <dgm:cxn modelId="{1BBFE346-6C04-4643-B5C9-610E22B25577}" type="presParOf" srcId="{C03B5756-25CA-47B0-B1B8-66627D6A24CC}" destId="{53FE7A0C-3D95-4061-8E84-4E4CA2B33912}" srcOrd="1" destOrd="0" presId="urn:microsoft.com/office/officeart/2005/8/layout/orgChart1"/>
    <dgm:cxn modelId="{76556733-1211-4C6F-9828-A9DFD633E775}" type="presParOf" srcId="{53FE7A0C-3D95-4061-8E84-4E4CA2B33912}" destId="{602B3EE2-B8F8-49E1-8FA0-B8DD395B081B}" srcOrd="0" destOrd="0" presId="urn:microsoft.com/office/officeart/2005/8/layout/orgChart1"/>
    <dgm:cxn modelId="{DAA8DBAA-5438-47BB-8DD3-7C146C06D371}" type="presParOf" srcId="{53FE7A0C-3D95-4061-8E84-4E4CA2B33912}" destId="{01C02B34-EBD3-4906-A2E7-E1724430EEFB}" srcOrd="1" destOrd="0" presId="urn:microsoft.com/office/officeart/2005/8/layout/orgChart1"/>
    <dgm:cxn modelId="{98C767CA-306F-4BE7-B8CE-FA372910ECF9}" type="presParOf" srcId="{01C02B34-EBD3-4906-A2E7-E1724430EEFB}" destId="{033384FE-A4FA-41B5-B7BF-8D4C67852DB5}" srcOrd="0" destOrd="0" presId="urn:microsoft.com/office/officeart/2005/8/layout/orgChart1"/>
    <dgm:cxn modelId="{7177AF3B-6310-43B0-BF53-4EF986E8C8CC}" type="presParOf" srcId="{033384FE-A4FA-41B5-B7BF-8D4C67852DB5}" destId="{4EED7317-54B5-4D65-83CA-F5895A872B3C}" srcOrd="0" destOrd="0" presId="urn:microsoft.com/office/officeart/2005/8/layout/orgChart1"/>
    <dgm:cxn modelId="{FE67D864-B147-4163-9408-85079F63121A}" type="presParOf" srcId="{033384FE-A4FA-41B5-B7BF-8D4C67852DB5}" destId="{1D0ADB31-C3C4-4B8C-A202-C148FD23FD60}" srcOrd="1" destOrd="0" presId="urn:microsoft.com/office/officeart/2005/8/layout/orgChart1"/>
    <dgm:cxn modelId="{3D38566F-C731-4A69-9658-044B345622E3}" type="presParOf" srcId="{01C02B34-EBD3-4906-A2E7-E1724430EEFB}" destId="{DDBB98E9-5FCE-4417-A1A8-437F0AFC8426}" srcOrd="1" destOrd="0" presId="urn:microsoft.com/office/officeart/2005/8/layout/orgChart1"/>
    <dgm:cxn modelId="{4645B313-3D18-4BD7-811D-CACD73781B6A}" type="presParOf" srcId="{01C02B34-EBD3-4906-A2E7-E1724430EEFB}" destId="{2FBCD6C8-DF2F-42D2-8AD5-7F45443F6870}" srcOrd="2" destOrd="0" presId="urn:microsoft.com/office/officeart/2005/8/layout/orgChart1"/>
    <dgm:cxn modelId="{B62D5895-90BA-47E0-AF30-6F3CE2F1C608}" type="presParOf" srcId="{53FE7A0C-3D95-4061-8E84-4E4CA2B33912}" destId="{B65FF0CE-35CF-4641-8690-D0DFC655544C}" srcOrd="2" destOrd="0" presId="urn:microsoft.com/office/officeart/2005/8/layout/orgChart1"/>
    <dgm:cxn modelId="{84FF0FD2-6D1E-4128-A44A-BA85F54A1D21}" type="presParOf" srcId="{53FE7A0C-3D95-4061-8E84-4E4CA2B33912}" destId="{3850EDB9-7BDE-4509-AB68-9A359D76DEA9}" srcOrd="3" destOrd="0" presId="urn:microsoft.com/office/officeart/2005/8/layout/orgChart1"/>
    <dgm:cxn modelId="{7029657E-CAA8-44B0-8B47-5E3B473A734F}" type="presParOf" srcId="{3850EDB9-7BDE-4509-AB68-9A359D76DEA9}" destId="{83A3AE89-2028-45D1-94A7-5B92CCA7FABA}" srcOrd="0" destOrd="0" presId="urn:microsoft.com/office/officeart/2005/8/layout/orgChart1"/>
    <dgm:cxn modelId="{1D6B3EB9-F6A1-4D4C-99E6-EDEE55FA9D09}" type="presParOf" srcId="{83A3AE89-2028-45D1-94A7-5B92CCA7FABA}" destId="{9219D7B7-54C9-4342-925C-5BF93E9B2663}" srcOrd="0" destOrd="0" presId="urn:microsoft.com/office/officeart/2005/8/layout/orgChart1"/>
    <dgm:cxn modelId="{8EDEC411-8614-4913-BE1E-40EE751BE4B9}" type="presParOf" srcId="{83A3AE89-2028-45D1-94A7-5B92CCA7FABA}" destId="{223BDC46-F426-46D6-B5E9-DAAFA8DDB327}" srcOrd="1" destOrd="0" presId="urn:microsoft.com/office/officeart/2005/8/layout/orgChart1"/>
    <dgm:cxn modelId="{99638F8E-A8A5-4E0C-A466-8E37DE686AE0}" type="presParOf" srcId="{3850EDB9-7BDE-4509-AB68-9A359D76DEA9}" destId="{DB0FA4C9-F8B8-44DF-ABCD-1AC6DEFF2C91}" srcOrd="1" destOrd="0" presId="urn:microsoft.com/office/officeart/2005/8/layout/orgChart1"/>
    <dgm:cxn modelId="{D369D346-0E4C-4369-B2E7-00969027686C}" type="presParOf" srcId="{3850EDB9-7BDE-4509-AB68-9A359D76DEA9}" destId="{50E7B9D1-334B-4A11-AB2E-66572AD7F502}" srcOrd="2" destOrd="0" presId="urn:microsoft.com/office/officeart/2005/8/layout/orgChart1"/>
    <dgm:cxn modelId="{51DFA1D9-A9BA-4161-B046-1103ACE92F79}" type="presParOf" srcId="{53FE7A0C-3D95-4061-8E84-4E4CA2B33912}" destId="{DE5CDD35-A488-4C74-92D9-537FDC6FC89B}" srcOrd="4" destOrd="0" presId="urn:microsoft.com/office/officeart/2005/8/layout/orgChart1"/>
    <dgm:cxn modelId="{7EACB1DF-A55C-476A-94E4-93FECB10E387}" type="presParOf" srcId="{53FE7A0C-3D95-4061-8E84-4E4CA2B33912}" destId="{B273E8F4-E810-4EA8-A7C6-412D9A19348F}" srcOrd="5" destOrd="0" presId="urn:microsoft.com/office/officeart/2005/8/layout/orgChart1"/>
    <dgm:cxn modelId="{92CB1BEA-E17C-4DC0-A9C9-F9B7AA0A68B0}" type="presParOf" srcId="{B273E8F4-E810-4EA8-A7C6-412D9A19348F}" destId="{684FCE41-357E-4010-9A35-9E6C2D4EACDC}" srcOrd="0" destOrd="0" presId="urn:microsoft.com/office/officeart/2005/8/layout/orgChart1"/>
    <dgm:cxn modelId="{08342978-5F57-47F6-B58D-BE3FB0A25CB0}" type="presParOf" srcId="{684FCE41-357E-4010-9A35-9E6C2D4EACDC}" destId="{E5CD4E51-4AFC-4959-BE12-637585168357}" srcOrd="0" destOrd="0" presId="urn:microsoft.com/office/officeart/2005/8/layout/orgChart1"/>
    <dgm:cxn modelId="{36A67811-F66E-4A86-A2CE-F8992DEE19A1}" type="presParOf" srcId="{684FCE41-357E-4010-9A35-9E6C2D4EACDC}" destId="{A48FBB27-7F8E-40C9-99DC-937F5E55A4E7}" srcOrd="1" destOrd="0" presId="urn:microsoft.com/office/officeart/2005/8/layout/orgChart1"/>
    <dgm:cxn modelId="{7324FD2D-CB7F-4C88-B1B3-7AF7CB4D79E7}" type="presParOf" srcId="{B273E8F4-E810-4EA8-A7C6-412D9A19348F}" destId="{A5F33EF6-8DDC-4CBF-BCBD-0F911135F9AA}" srcOrd="1" destOrd="0" presId="urn:microsoft.com/office/officeart/2005/8/layout/orgChart1"/>
    <dgm:cxn modelId="{81E4F1C8-D7D0-4719-A806-5C29D815F801}" type="presParOf" srcId="{B273E8F4-E810-4EA8-A7C6-412D9A19348F}" destId="{00C60DE9-FE9A-4319-BC7F-1FABA214561B}" srcOrd="2" destOrd="0" presId="urn:microsoft.com/office/officeart/2005/8/layout/orgChart1"/>
    <dgm:cxn modelId="{21124B2F-6392-4582-9039-A94BD18A51FA}" type="presParOf" srcId="{53FE7A0C-3D95-4061-8E84-4E4CA2B33912}" destId="{0C698093-278F-4104-B483-7DA15A0C993A}" srcOrd="6" destOrd="0" presId="urn:microsoft.com/office/officeart/2005/8/layout/orgChart1"/>
    <dgm:cxn modelId="{03CF6F29-8386-4072-BB25-2E1C9889C32E}" type="presParOf" srcId="{53FE7A0C-3D95-4061-8E84-4E4CA2B33912}" destId="{26EC2BB5-16BD-406F-A2DC-3722B4DD9FC0}" srcOrd="7" destOrd="0" presId="urn:microsoft.com/office/officeart/2005/8/layout/orgChart1"/>
    <dgm:cxn modelId="{99DB33CA-B0C0-4448-A8EF-80577A51EA75}" type="presParOf" srcId="{26EC2BB5-16BD-406F-A2DC-3722B4DD9FC0}" destId="{923DDFBB-00E4-4C91-9400-C65B7702C691}" srcOrd="0" destOrd="0" presId="urn:microsoft.com/office/officeart/2005/8/layout/orgChart1"/>
    <dgm:cxn modelId="{F5F4779D-09CE-4E3C-BA2C-38EA4F4E5966}" type="presParOf" srcId="{923DDFBB-00E4-4C91-9400-C65B7702C691}" destId="{AB5437BD-9C1D-4539-B79E-4EEDE9306151}" srcOrd="0" destOrd="0" presId="urn:microsoft.com/office/officeart/2005/8/layout/orgChart1"/>
    <dgm:cxn modelId="{C9CD2B18-18A4-4771-81F3-3E8E50F02611}" type="presParOf" srcId="{923DDFBB-00E4-4C91-9400-C65B7702C691}" destId="{4E8A7A08-0D25-41D9-B12F-83A4407E079D}" srcOrd="1" destOrd="0" presId="urn:microsoft.com/office/officeart/2005/8/layout/orgChart1"/>
    <dgm:cxn modelId="{E49ABAA6-D09F-4FEC-9503-A6C61D2E1ECF}" type="presParOf" srcId="{26EC2BB5-16BD-406F-A2DC-3722B4DD9FC0}" destId="{01C351F8-D945-4C71-AB1A-AD3EF8998A0D}" srcOrd="1" destOrd="0" presId="urn:microsoft.com/office/officeart/2005/8/layout/orgChart1"/>
    <dgm:cxn modelId="{044BB5EF-B2E6-4FF0-857B-509A325FD536}" type="presParOf" srcId="{01C351F8-D945-4C71-AB1A-AD3EF8998A0D}" destId="{D7CC3578-A96F-4606-8560-BDAB84C49872}" srcOrd="0" destOrd="0" presId="urn:microsoft.com/office/officeart/2005/8/layout/orgChart1"/>
    <dgm:cxn modelId="{AF7F839B-BD34-4439-A966-DF6810F93C26}" type="presParOf" srcId="{01C351F8-D945-4C71-AB1A-AD3EF8998A0D}" destId="{6AF82A9D-8B10-4B67-B760-A98EC911BDB4}" srcOrd="1" destOrd="0" presId="urn:microsoft.com/office/officeart/2005/8/layout/orgChart1"/>
    <dgm:cxn modelId="{1B7D996E-22DC-4B8E-97EB-BF185DAD0844}" type="presParOf" srcId="{6AF82A9D-8B10-4B67-B760-A98EC911BDB4}" destId="{5B865425-747E-4153-AA36-7AA66CEDCBF5}" srcOrd="0" destOrd="0" presId="urn:microsoft.com/office/officeart/2005/8/layout/orgChart1"/>
    <dgm:cxn modelId="{2D55B669-17AA-4667-98DF-F995F468108F}" type="presParOf" srcId="{5B865425-747E-4153-AA36-7AA66CEDCBF5}" destId="{757EF45D-EA9C-40E5-ACFF-C32EC81D4307}" srcOrd="0" destOrd="0" presId="urn:microsoft.com/office/officeart/2005/8/layout/orgChart1"/>
    <dgm:cxn modelId="{7CF459B3-BB9C-476F-B487-7A37C81AA970}" type="presParOf" srcId="{5B865425-747E-4153-AA36-7AA66CEDCBF5}" destId="{FBC50628-3CA1-417B-B518-3272895A9842}" srcOrd="1" destOrd="0" presId="urn:microsoft.com/office/officeart/2005/8/layout/orgChart1"/>
    <dgm:cxn modelId="{6FA3FA0E-826F-47F0-B2E3-9087B1F8B524}" type="presParOf" srcId="{6AF82A9D-8B10-4B67-B760-A98EC911BDB4}" destId="{F8E2BCEF-2316-454C-B299-18D3766B32BE}" srcOrd="1" destOrd="0" presId="urn:microsoft.com/office/officeart/2005/8/layout/orgChart1"/>
    <dgm:cxn modelId="{A47CB2F3-2BE0-420D-B554-12B3EBE818BB}" type="presParOf" srcId="{6AF82A9D-8B10-4B67-B760-A98EC911BDB4}" destId="{349278D8-02BA-4B8A-9FCE-AF09468C8C65}" srcOrd="2" destOrd="0" presId="urn:microsoft.com/office/officeart/2005/8/layout/orgChart1"/>
    <dgm:cxn modelId="{7EA5D6BC-C9FF-49C3-821A-CB6652DA5CF0}" type="presParOf" srcId="{01C351F8-D945-4C71-AB1A-AD3EF8998A0D}" destId="{8804CC5D-B510-4A63-8A09-4D2D78C944BD}" srcOrd="2" destOrd="0" presId="urn:microsoft.com/office/officeart/2005/8/layout/orgChart1"/>
    <dgm:cxn modelId="{DF371DF8-2BF1-4FCA-81ED-4B741D4DCDF2}" type="presParOf" srcId="{01C351F8-D945-4C71-AB1A-AD3EF8998A0D}" destId="{6D2497A6-87D1-4D38-BD60-CB5904A0774E}" srcOrd="3" destOrd="0" presId="urn:microsoft.com/office/officeart/2005/8/layout/orgChart1"/>
    <dgm:cxn modelId="{7A06C99C-F120-41AF-B286-F260827BCACE}" type="presParOf" srcId="{6D2497A6-87D1-4D38-BD60-CB5904A0774E}" destId="{FF23AC96-369F-44D1-8A14-D32FA8CCF051}" srcOrd="0" destOrd="0" presId="urn:microsoft.com/office/officeart/2005/8/layout/orgChart1"/>
    <dgm:cxn modelId="{A39AF9C2-E4B4-4697-8D2E-524AD76C072E}" type="presParOf" srcId="{FF23AC96-369F-44D1-8A14-D32FA8CCF051}" destId="{91CCFDEC-789D-4FCF-BB61-3472A7D2DE1B}" srcOrd="0" destOrd="0" presId="urn:microsoft.com/office/officeart/2005/8/layout/orgChart1"/>
    <dgm:cxn modelId="{660DA666-06A9-4273-80EB-9CEF7664024B}" type="presParOf" srcId="{FF23AC96-369F-44D1-8A14-D32FA8CCF051}" destId="{5ED4FAFA-5455-4325-92E8-0B738809786F}" srcOrd="1" destOrd="0" presId="urn:microsoft.com/office/officeart/2005/8/layout/orgChart1"/>
    <dgm:cxn modelId="{6D0683BA-35A9-498A-AE90-0B7013BF307E}" type="presParOf" srcId="{6D2497A6-87D1-4D38-BD60-CB5904A0774E}" destId="{EBE23725-A75C-4113-B6D5-3BAE2AF45F93}" srcOrd="1" destOrd="0" presId="urn:microsoft.com/office/officeart/2005/8/layout/orgChart1"/>
    <dgm:cxn modelId="{C6C7ED5A-5663-4853-A384-3366DC237083}" type="presParOf" srcId="{EBE23725-A75C-4113-B6D5-3BAE2AF45F93}" destId="{2BEC47C7-4F9A-4C87-91BF-60C44234A1A2}" srcOrd="0" destOrd="0" presId="urn:microsoft.com/office/officeart/2005/8/layout/orgChart1"/>
    <dgm:cxn modelId="{AB81079D-D376-475A-BB38-1693914DACFC}" type="presParOf" srcId="{EBE23725-A75C-4113-B6D5-3BAE2AF45F93}" destId="{4E43EB67-0E99-4007-9449-3ABC8E12F081}" srcOrd="1" destOrd="0" presId="urn:microsoft.com/office/officeart/2005/8/layout/orgChart1"/>
    <dgm:cxn modelId="{323D934B-6DBE-4998-B706-9859DF55724E}" type="presParOf" srcId="{4E43EB67-0E99-4007-9449-3ABC8E12F081}" destId="{BD63CF5E-547A-4B86-83E4-739020BA70F4}" srcOrd="0" destOrd="0" presId="urn:microsoft.com/office/officeart/2005/8/layout/orgChart1"/>
    <dgm:cxn modelId="{A4A5B08A-9A09-41D1-889C-02B1DCB535D8}" type="presParOf" srcId="{BD63CF5E-547A-4B86-83E4-739020BA70F4}" destId="{7D09D429-492F-4A60-9FCB-ACCA326D0C9A}" srcOrd="0" destOrd="0" presId="urn:microsoft.com/office/officeart/2005/8/layout/orgChart1"/>
    <dgm:cxn modelId="{69C0F5F5-1E54-49B6-9F65-C3BA87F80AD4}" type="presParOf" srcId="{BD63CF5E-547A-4B86-83E4-739020BA70F4}" destId="{03CAB66D-4C2E-4B7F-9230-09F0FBE6A71A}" srcOrd="1" destOrd="0" presId="urn:microsoft.com/office/officeart/2005/8/layout/orgChart1"/>
    <dgm:cxn modelId="{C4199B16-9817-4EE5-9702-F40179A24233}" type="presParOf" srcId="{4E43EB67-0E99-4007-9449-3ABC8E12F081}" destId="{7F32819F-9298-496E-8C56-7B08AD126DB1}" srcOrd="1" destOrd="0" presId="urn:microsoft.com/office/officeart/2005/8/layout/orgChart1"/>
    <dgm:cxn modelId="{8025D31B-C20E-465C-B5F6-E037D0D8307B}" type="presParOf" srcId="{4E43EB67-0E99-4007-9449-3ABC8E12F081}" destId="{CB56C6A3-013D-4955-94B1-F17217A986F4}" srcOrd="2" destOrd="0" presId="urn:microsoft.com/office/officeart/2005/8/layout/orgChart1"/>
    <dgm:cxn modelId="{87056C85-C76B-4271-B4EC-6D6F209CE235}" type="presParOf" srcId="{EBE23725-A75C-4113-B6D5-3BAE2AF45F93}" destId="{089EE9E9-FC4E-4BEA-8431-81C831B309D0}" srcOrd="2" destOrd="0" presId="urn:microsoft.com/office/officeart/2005/8/layout/orgChart1"/>
    <dgm:cxn modelId="{83B29972-8B94-4121-963E-1DADD44FC8C0}" type="presParOf" srcId="{EBE23725-A75C-4113-B6D5-3BAE2AF45F93}" destId="{041FDC75-8510-4CF9-AC12-CA5B430E2871}" srcOrd="3" destOrd="0" presId="urn:microsoft.com/office/officeart/2005/8/layout/orgChart1"/>
    <dgm:cxn modelId="{6B1C861A-197C-4D1D-BEBB-CB535554AD6F}" type="presParOf" srcId="{041FDC75-8510-4CF9-AC12-CA5B430E2871}" destId="{722F157D-4E5E-4628-A143-F8A578FFD3C3}" srcOrd="0" destOrd="0" presId="urn:microsoft.com/office/officeart/2005/8/layout/orgChart1"/>
    <dgm:cxn modelId="{B802302A-A15C-4B12-A82A-604C128230F2}" type="presParOf" srcId="{722F157D-4E5E-4628-A143-F8A578FFD3C3}" destId="{74625F62-131B-45D9-947C-BAA4DBC4FB2D}" srcOrd="0" destOrd="0" presId="urn:microsoft.com/office/officeart/2005/8/layout/orgChart1"/>
    <dgm:cxn modelId="{F0AEEBFA-B1EE-40D9-B1C9-3165BE78F5BA}" type="presParOf" srcId="{722F157D-4E5E-4628-A143-F8A578FFD3C3}" destId="{AAFA45E5-35A5-4AC4-A9FB-C70497887C08}" srcOrd="1" destOrd="0" presId="urn:microsoft.com/office/officeart/2005/8/layout/orgChart1"/>
    <dgm:cxn modelId="{AEF46B5A-9722-43C1-8BFD-E875336DB2FF}" type="presParOf" srcId="{041FDC75-8510-4CF9-AC12-CA5B430E2871}" destId="{EBD542C7-F3A7-4818-95A2-E3A1FF42DB54}" srcOrd="1" destOrd="0" presId="urn:microsoft.com/office/officeart/2005/8/layout/orgChart1"/>
    <dgm:cxn modelId="{08979991-0F81-49A5-9B82-F1E6A0A2478B}" type="presParOf" srcId="{041FDC75-8510-4CF9-AC12-CA5B430E2871}" destId="{61A7079D-1F16-4F4E-AA6D-3A49E1801A79}" srcOrd="2" destOrd="0" presId="urn:microsoft.com/office/officeart/2005/8/layout/orgChart1"/>
    <dgm:cxn modelId="{DE2C49D0-B83C-4BD9-A34D-66B8C74B3D70}" type="presParOf" srcId="{EBE23725-A75C-4113-B6D5-3BAE2AF45F93}" destId="{83779FBB-D1AF-491C-8E48-FAB3949FE32B}" srcOrd="4" destOrd="0" presId="urn:microsoft.com/office/officeart/2005/8/layout/orgChart1"/>
    <dgm:cxn modelId="{224142F6-59A2-4241-8305-66426237902C}" type="presParOf" srcId="{EBE23725-A75C-4113-B6D5-3BAE2AF45F93}" destId="{C75B9E72-6089-4A6D-8850-10FE8A704CD2}" srcOrd="5" destOrd="0" presId="urn:microsoft.com/office/officeart/2005/8/layout/orgChart1"/>
    <dgm:cxn modelId="{62FA5660-34C4-48D2-85D9-982DD6D06302}" type="presParOf" srcId="{C75B9E72-6089-4A6D-8850-10FE8A704CD2}" destId="{F8149BD4-D1CB-4470-9749-D26BE003433E}" srcOrd="0" destOrd="0" presId="urn:microsoft.com/office/officeart/2005/8/layout/orgChart1"/>
    <dgm:cxn modelId="{2DC77E78-D2C4-4D70-AF2F-84EA5DFD6225}" type="presParOf" srcId="{F8149BD4-D1CB-4470-9749-D26BE003433E}" destId="{6414207D-E0A8-4F93-B08E-FB8A23D2C53E}" srcOrd="0" destOrd="0" presId="urn:microsoft.com/office/officeart/2005/8/layout/orgChart1"/>
    <dgm:cxn modelId="{1F641896-EE8C-469B-AD35-6E1F087513B2}" type="presParOf" srcId="{F8149BD4-D1CB-4470-9749-D26BE003433E}" destId="{84CB21E9-1A74-4183-B881-3D0189EE939A}" srcOrd="1" destOrd="0" presId="urn:microsoft.com/office/officeart/2005/8/layout/orgChart1"/>
    <dgm:cxn modelId="{B04706C4-24F7-4507-8159-FD8C500C79B2}" type="presParOf" srcId="{C75B9E72-6089-4A6D-8850-10FE8A704CD2}" destId="{2BC953EA-BE7A-4440-B2AE-DC8A4E8F8B03}" srcOrd="1" destOrd="0" presId="urn:microsoft.com/office/officeart/2005/8/layout/orgChart1"/>
    <dgm:cxn modelId="{C4094FDE-C190-484D-8786-CDEA64456BC8}" type="presParOf" srcId="{2BC953EA-BE7A-4440-B2AE-DC8A4E8F8B03}" destId="{D0CAAAE4-2038-4B7F-88BD-442C9B759BFF}" srcOrd="0" destOrd="0" presId="urn:microsoft.com/office/officeart/2005/8/layout/orgChart1"/>
    <dgm:cxn modelId="{4EB6BAC5-7012-44B4-AB4B-BF8B97EA4452}" type="presParOf" srcId="{2BC953EA-BE7A-4440-B2AE-DC8A4E8F8B03}" destId="{BE38D87F-5B86-4CA8-9720-8AB2B1481C23}" srcOrd="1" destOrd="0" presId="urn:microsoft.com/office/officeart/2005/8/layout/orgChart1"/>
    <dgm:cxn modelId="{A331F667-CA54-4A8A-ADF3-7F50A8241F58}" type="presParOf" srcId="{BE38D87F-5B86-4CA8-9720-8AB2B1481C23}" destId="{8CD44BF3-A386-476B-930D-3A264A625B17}" srcOrd="0" destOrd="0" presId="urn:microsoft.com/office/officeart/2005/8/layout/orgChart1"/>
    <dgm:cxn modelId="{7E6B3A63-81EE-4050-B1B2-D768F9B8CE2D}" type="presParOf" srcId="{8CD44BF3-A386-476B-930D-3A264A625B17}" destId="{86190794-7F2B-466E-A213-6174AB68C2EA}" srcOrd="0" destOrd="0" presId="urn:microsoft.com/office/officeart/2005/8/layout/orgChart1"/>
    <dgm:cxn modelId="{9FAE1988-717E-4F06-BC2D-9BAD09E57058}" type="presParOf" srcId="{8CD44BF3-A386-476B-930D-3A264A625B17}" destId="{FFB6A845-76CE-4D80-97F9-DA8D34199B8B}" srcOrd="1" destOrd="0" presId="urn:microsoft.com/office/officeart/2005/8/layout/orgChart1"/>
    <dgm:cxn modelId="{F919DA34-8620-4751-8166-5CFAFD6C4E65}" type="presParOf" srcId="{BE38D87F-5B86-4CA8-9720-8AB2B1481C23}" destId="{45429B62-D097-401E-BCDC-5C77896842DA}" srcOrd="1" destOrd="0" presId="urn:microsoft.com/office/officeart/2005/8/layout/orgChart1"/>
    <dgm:cxn modelId="{92C60841-A059-4235-B286-E08C8D8D52DE}" type="presParOf" srcId="{BE38D87F-5B86-4CA8-9720-8AB2B1481C23}" destId="{A908BEC8-FB3C-405C-9BDB-780FB2B7E9B6}" srcOrd="2" destOrd="0" presId="urn:microsoft.com/office/officeart/2005/8/layout/orgChart1"/>
    <dgm:cxn modelId="{1C043C71-4039-4518-92BC-5DB553B52F9B}" type="presParOf" srcId="{C75B9E72-6089-4A6D-8850-10FE8A704CD2}" destId="{0D7D4C7F-0223-4544-A1E8-DF9A55985CD9}" srcOrd="2" destOrd="0" presId="urn:microsoft.com/office/officeart/2005/8/layout/orgChart1"/>
    <dgm:cxn modelId="{C9AAFB9C-2187-4737-8CDF-7F7D5E1F7D0D}" type="presParOf" srcId="{EBE23725-A75C-4113-B6D5-3BAE2AF45F93}" destId="{648EC56F-F3B3-41D3-A84E-9B852D9AB67B}" srcOrd="6" destOrd="0" presId="urn:microsoft.com/office/officeart/2005/8/layout/orgChart1"/>
    <dgm:cxn modelId="{C2440E30-6607-46EF-9F72-7F715A0512BC}" type="presParOf" srcId="{EBE23725-A75C-4113-B6D5-3BAE2AF45F93}" destId="{8A49E069-5800-4269-9F28-CFE02689B34E}" srcOrd="7" destOrd="0" presId="urn:microsoft.com/office/officeart/2005/8/layout/orgChart1"/>
    <dgm:cxn modelId="{096A13FB-F488-4B7B-B06F-A81A7EF97F64}" type="presParOf" srcId="{8A49E069-5800-4269-9F28-CFE02689B34E}" destId="{530E2625-A103-491C-BCA1-FDA88106FB03}" srcOrd="0" destOrd="0" presId="urn:microsoft.com/office/officeart/2005/8/layout/orgChart1"/>
    <dgm:cxn modelId="{FB9D0A91-B702-4A44-A151-8336983C111E}" type="presParOf" srcId="{530E2625-A103-491C-BCA1-FDA88106FB03}" destId="{00C5B035-452C-402C-B3F7-10F26E19FD67}" srcOrd="0" destOrd="0" presId="urn:microsoft.com/office/officeart/2005/8/layout/orgChart1"/>
    <dgm:cxn modelId="{D04325E8-6465-4D6A-A8F7-91270C59EF70}" type="presParOf" srcId="{530E2625-A103-491C-BCA1-FDA88106FB03}" destId="{29F3591A-D972-4632-B28B-FA987B18D9D6}" srcOrd="1" destOrd="0" presId="urn:microsoft.com/office/officeart/2005/8/layout/orgChart1"/>
    <dgm:cxn modelId="{FFF7F93E-146C-4F5A-B645-AC13189FC38A}" type="presParOf" srcId="{8A49E069-5800-4269-9F28-CFE02689B34E}" destId="{799D2B0A-9F31-4F53-AE10-AF1DFF808021}" srcOrd="1" destOrd="0" presId="urn:microsoft.com/office/officeart/2005/8/layout/orgChart1"/>
    <dgm:cxn modelId="{F2AFC84B-1819-441F-A360-346C27B88B9C}" type="presParOf" srcId="{799D2B0A-9F31-4F53-AE10-AF1DFF808021}" destId="{FA1D66F4-76D5-48D8-8463-43C2229E3783}" srcOrd="0" destOrd="0" presId="urn:microsoft.com/office/officeart/2005/8/layout/orgChart1"/>
    <dgm:cxn modelId="{70EC56E3-AADF-48B0-9FA6-CE054E01B93D}" type="presParOf" srcId="{799D2B0A-9F31-4F53-AE10-AF1DFF808021}" destId="{DA73ED09-D430-49D8-AC3D-32C163986641}" srcOrd="1" destOrd="0" presId="urn:microsoft.com/office/officeart/2005/8/layout/orgChart1"/>
    <dgm:cxn modelId="{6C9A1770-418C-4F1C-8110-0C5D9B23BF73}" type="presParOf" srcId="{DA73ED09-D430-49D8-AC3D-32C163986641}" destId="{082A8953-6835-4F23-A999-05320CCDD2C1}" srcOrd="0" destOrd="0" presId="urn:microsoft.com/office/officeart/2005/8/layout/orgChart1"/>
    <dgm:cxn modelId="{2F51D99D-F176-4426-969A-3DFE05528B34}" type="presParOf" srcId="{082A8953-6835-4F23-A999-05320CCDD2C1}" destId="{860A1399-BB92-4618-9E91-FF1C60A83462}" srcOrd="0" destOrd="0" presId="urn:microsoft.com/office/officeart/2005/8/layout/orgChart1"/>
    <dgm:cxn modelId="{E1A1FA54-3BD9-47EC-A650-70CC3E0B5139}" type="presParOf" srcId="{082A8953-6835-4F23-A999-05320CCDD2C1}" destId="{2C069565-9690-4FA9-95EB-807C62CF9788}" srcOrd="1" destOrd="0" presId="urn:microsoft.com/office/officeart/2005/8/layout/orgChart1"/>
    <dgm:cxn modelId="{18C87072-8EAD-417F-B852-8B8DF89EB712}" type="presParOf" srcId="{DA73ED09-D430-49D8-AC3D-32C163986641}" destId="{D3C07390-ECEA-4E99-8920-DEDF06BD41A2}" srcOrd="1" destOrd="0" presId="urn:microsoft.com/office/officeart/2005/8/layout/orgChart1"/>
    <dgm:cxn modelId="{A6D08919-2930-4DE2-8707-99DE300372C9}" type="presParOf" srcId="{D3C07390-ECEA-4E99-8920-DEDF06BD41A2}" destId="{8955CD29-834F-4686-9FFE-60E672374233}" srcOrd="0" destOrd="0" presId="urn:microsoft.com/office/officeart/2005/8/layout/orgChart1"/>
    <dgm:cxn modelId="{914937FD-D36E-4FE4-8DD0-E2AC10005AE6}" type="presParOf" srcId="{D3C07390-ECEA-4E99-8920-DEDF06BD41A2}" destId="{D58CF5F4-DB75-40EC-96DE-FAE1E82C51E3}" srcOrd="1" destOrd="0" presId="urn:microsoft.com/office/officeart/2005/8/layout/orgChart1"/>
    <dgm:cxn modelId="{C06F0262-E5B6-4679-992E-CE80DF9B343F}" type="presParOf" srcId="{D58CF5F4-DB75-40EC-96DE-FAE1E82C51E3}" destId="{D049A91C-A80D-443C-A0F2-C0069DB91312}" srcOrd="0" destOrd="0" presId="urn:microsoft.com/office/officeart/2005/8/layout/orgChart1"/>
    <dgm:cxn modelId="{884CE310-2F8C-4852-BA75-B04C0293287B}" type="presParOf" srcId="{D049A91C-A80D-443C-A0F2-C0069DB91312}" destId="{D3644D5C-DBF4-4755-AC98-5DC0E339B419}" srcOrd="0" destOrd="0" presId="urn:microsoft.com/office/officeart/2005/8/layout/orgChart1"/>
    <dgm:cxn modelId="{BD7F7725-7FC2-4958-B033-C02CC0B616E8}" type="presParOf" srcId="{D049A91C-A80D-443C-A0F2-C0069DB91312}" destId="{73367CAF-B9F0-47C6-B01F-54F4D53A621A}" srcOrd="1" destOrd="0" presId="urn:microsoft.com/office/officeart/2005/8/layout/orgChart1"/>
    <dgm:cxn modelId="{2DC68F6C-A642-46BF-8045-9130DF2549B0}" type="presParOf" srcId="{D58CF5F4-DB75-40EC-96DE-FAE1E82C51E3}" destId="{1F091145-86A8-4432-A4DB-95FF3D18CB14}" srcOrd="1" destOrd="0" presId="urn:microsoft.com/office/officeart/2005/8/layout/orgChart1"/>
    <dgm:cxn modelId="{2E84A029-FFE1-4056-808F-99CAD59A20F5}" type="presParOf" srcId="{D58CF5F4-DB75-40EC-96DE-FAE1E82C51E3}" destId="{947E4457-61FD-42DF-843A-1B8C8BCBA058}" srcOrd="2" destOrd="0" presId="urn:microsoft.com/office/officeart/2005/8/layout/orgChart1"/>
    <dgm:cxn modelId="{1106F51E-01AF-4B78-995D-4051ECE96364}" type="presParOf" srcId="{DA73ED09-D430-49D8-AC3D-32C163986641}" destId="{03FCAD9A-E96D-4A79-8675-B0A90C64EA93}" srcOrd="2" destOrd="0" presId="urn:microsoft.com/office/officeart/2005/8/layout/orgChart1"/>
    <dgm:cxn modelId="{C29F59BB-1AE2-43E7-9496-34783B479343}" type="presParOf" srcId="{799D2B0A-9F31-4F53-AE10-AF1DFF808021}" destId="{F3714CB3-46DF-4350-9988-66BD46C3C33B}" srcOrd="2" destOrd="0" presId="urn:microsoft.com/office/officeart/2005/8/layout/orgChart1"/>
    <dgm:cxn modelId="{110E0E86-84E5-4202-B413-87A158C866A4}" type="presParOf" srcId="{799D2B0A-9F31-4F53-AE10-AF1DFF808021}" destId="{903E1A6C-5006-4FC5-9715-790D8FF2E4D6}" srcOrd="3" destOrd="0" presId="urn:microsoft.com/office/officeart/2005/8/layout/orgChart1"/>
    <dgm:cxn modelId="{0D47229B-F33B-4436-9674-451977EEA1F8}" type="presParOf" srcId="{903E1A6C-5006-4FC5-9715-790D8FF2E4D6}" destId="{8890968A-EFF2-406A-A7D9-D17FD6E9DED7}" srcOrd="0" destOrd="0" presId="urn:microsoft.com/office/officeart/2005/8/layout/orgChart1"/>
    <dgm:cxn modelId="{EED28EA9-3B18-4031-B90E-47DDAD099D9B}" type="presParOf" srcId="{8890968A-EFF2-406A-A7D9-D17FD6E9DED7}" destId="{6367BDD8-88FB-4351-AF5D-AFF9B0BF696A}" srcOrd="0" destOrd="0" presId="urn:microsoft.com/office/officeart/2005/8/layout/orgChart1"/>
    <dgm:cxn modelId="{FD93F053-5B11-423E-978B-D10960A66E03}" type="presParOf" srcId="{8890968A-EFF2-406A-A7D9-D17FD6E9DED7}" destId="{26496C90-1D1D-4465-A0C3-2C42BBB5E5B1}" srcOrd="1" destOrd="0" presId="urn:microsoft.com/office/officeart/2005/8/layout/orgChart1"/>
    <dgm:cxn modelId="{1BC4747A-6E28-4A04-B5EB-9DD751688787}" type="presParOf" srcId="{903E1A6C-5006-4FC5-9715-790D8FF2E4D6}" destId="{E52090B6-710A-448C-A108-AA406D273116}" srcOrd="1" destOrd="0" presId="urn:microsoft.com/office/officeart/2005/8/layout/orgChart1"/>
    <dgm:cxn modelId="{4BCE061B-9DC2-4DCB-8E20-E34C13348DCA}" type="presParOf" srcId="{E52090B6-710A-448C-A108-AA406D273116}" destId="{69925241-7152-4654-8497-76D420DA669A}" srcOrd="0" destOrd="0" presId="urn:microsoft.com/office/officeart/2005/8/layout/orgChart1"/>
    <dgm:cxn modelId="{2C6842E7-FD4A-49AD-8C3A-67EF1624E8A6}" type="presParOf" srcId="{E52090B6-710A-448C-A108-AA406D273116}" destId="{9FEE16E9-F528-4B0E-81DC-3D90A0040406}" srcOrd="1" destOrd="0" presId="urn:microsoft.com/office/officeart/2005/8/layout/orgChart1"/>
    <dgm:cxn modelId="{F311259F-1C2C-44A7-BB81-427B6534D482}" type="presParOf" srcId="{9FEE16E9-F528-4B0E-81DC-3D90A0040406}" destId="{4BEAB4ED-C81C-4C85-8F5B-AE7EA63671C0}" srcOrd="0" destOrd="0" presId="urn:microsoft.com/office/officeart/2005/8/layout/orgChart1"/>
    <dgm:cxn modelId="{D07D3A18-6596-4483-BC43-755232596DFC}" type="presParOf" srcId="{4BEAB4ED-C81C-4C85-8F5B-AE7EA63671C0}" destId="{42F2FCB2-C64A-499B-8D4F-ABEEE6EB25DE}" srcOrd="0" destOrd="0" presId="urn:microsoft.com/office/officeart/2005/8/layout/orgChart1"/>
    <dgm:cxn modelId="{1E875223-A4F6-4AF9-B3E2-1A0EDC3922DD}" type="presParOf" srcId="{4BEAB4ED-C81C-4C85-8F5B-AE7EA63671C0}" destId="{C9EF1FCD-8407-4EA0-A8CD-DA609235F0B6}" srcOrd="1" destOrd="0" presId="urn:microsoft.com/office/officeart/2005/8/layout/orgChart1"/>
    <dgm:cxn modelId="{33C81F46-4A57-4BDA-8724-F513B95BDD88}" type="presParOf" srcId="{9FEE16E9-F528-4B0E-81DC-3D90A0040406}" destId="{1073450C-889B-499B-BFC7-7FADC7510F65}" srcOrd="1" destOrd="0" presId="urn:microsoft.com/office/officeart/2005/8/layout/orgChart1"/>
    <dgm:cxn modelId="{7D860EDE-215D-47C0-A1D4-613C681EA724}" type="presParOf" srcId="{9FEE16E9-F528-4B0E-81DC-3D90A0040406}" destId="{100B97D5-EEF7-49FE-90A5-EDBA193D3A2A}" srcOrd="2" destOrd="0" presId="urn:microsoft.com/office/officeart/2005/8/layout/orgChart1"/>
    <dgm:cxn modelId="{9CA0D2FD-85F1-4B6D-B53B-17706F65AC2B}" type="presParOf" srcId="{903E1A6C-5006-4FC5-9715-790D8FF2E4D6}" destId="{FA565A14-DAB0-454E-85A7-5D0C41E21231}" srcOrd="2" destOrd="0" presId="urn:microsoft.com/office/officeart/2005/8/layout/orgChart1"/>
    <dgm:cxn modelId="{CC761D02-0A09-47D8-B0DC-656947F3755A}" type="presParOf" srcId="{8A49E069-5800-4269-9F28-CFE02689B34E}" destId="{241A5F7E-BFFC-41D9-827F-D500EDA542F1}" srcOrd="2" destOrd="0" presId="urn:microsoft.com/office/officeart/2005/8/layout/orgChart1"/>
    <dgm:cxn modelId="{93B26E1D-6511-41C6-AAC4-A1B950CF4D76}" type="presParOf" srcId="{6D2497A6-87D1-4D38-BD60-CB5904A0774E}" destId="{08F393CE-16F1-468A-991E-7F48776FB83E}" srcOrd="2" destOrd="0" presId="urn:microsoft.com/office/officeart/2005/8/layout/orgChart1"/>
    <dgm:cxn modelId="{BAC1F62C-2E43-4C2C-B86B-FD6E499D573B}" type="presParOf" srcId="{26EC2BB5-16BD-406F-A2DC-3722B4DD9FC0}" destId="{1F9F5C40-748D-427D-9210-00277F2758FC}" srcOrd="2" destOrd="0" presId="urn:microsoft.com/office/officeart/2005/8/layout/orgChart1"/>
    <dgm:cxn modelId="{E65FDA58-53B0-4453-B3D6-8F8E0E4F7B9E}" type="presParOf" srcId="{53FE7A0C-3D95-4061-8E84-4E4CA2B33912}" destId="{5EE97DE2-4E14-4F99-93E5-CB7EC0846560}" srcOrd="8" destOrd="0" presId="urn:microsoft.com/office/officeart/2005/8/layout/orgChart1"/>
    <dgm:cxn modelId="{E46F544B-422E-4186-A8A0-96F8B8EC4FAF}" type="presParOf" srcId="{53FE7A0C-3D95-4061-8E84-4E4CA2B33912}" destId="{994E8E6E-DA2E-4BAD-AD0D-830615342F80}" srcOrd="9" destOrd="0" presId="urn:microsoft.com/office/officeart/2005/8/layout/orgChart1"/>
    <dgm:cxn modelId="{D0743EC0-6BAE-46F5-A406-4B5D463830EB}" type="presParOf" srcId="{994E8E6E-DA2E-4BAD-AD0D-830615342F80}" destId="{9CE40A13-8193-4584-B07C-14D556F12D7D}" srcOrd="0" destOrd="0" presId="urn:microsoft.com/office/officeart/2005/8/layout/orgChart1"/>
    <dgm:cxn modelId="{9225A68A-B61F-45AC-A85F-72FCFDC766D1}" type="presParOf" srcId="{9CE40A13-8193-4584-B07C-14D556F12D7D}" destId="{20B26477-C9F7-473E-988C-953CE24CC3EB}" srcOrd="0" destOrd="0" presId="urn:microsoft.com/office/officeart/2005/8/layout/orgChart1"/>
    <dgm:cxn modelId="{E51DE084-4979-40F3-9E77-256E660C3F67}" type="presParOf" srcId="{9CE40A13-8193-4584-B07C-14D556F12D7D}" destId="{14726CC5-ECC7-4220-9277-D336AB60017C}" srcOrd="1" destOrd="0" presId="urn:microsoft.com/office/officeart/2005/8/layout/orgChart1"/>
    <dgm:cxn modelId="{F03B6B95-B767-4D0A-B8F7-68FDB002AC2E}" type="presParOf" srcId="{994E8E6E-DA2E-4BAD-AD0D-830615342F80}" destId="{D40FB628-8D42-454F-9333-57B66D126260}" srcOrd="1" destOrd="0" presId="urn:microsoft.com/office/officeart/2005/8/layout/orgChart1"/>
    <dgm:cxn modelId="{1502CD71-E279-487B-8596-7E25BB03FA80}" type="presParOf" srcId="{994E8E6E-DA2E-4BAD-AD0D-830615342F80}" destId="{8AC5C81C-0601-4C08-9D2A-3CE44EC6348D}" srcOrd="2" destOrd="0" presId="urn:microsoft.com/office/officeart/2005/8/layout/orgChart1"/>
    <dgm:cxn modelId="{2AFCE350-60F5-4BC2-83B4-D46ACE47493C}" type="presParOf" srcId="{C03B5756-25CA-47B0-B1B8-66627D6A24CC}" destId="{158F6826-5790-4DEC-921E-E09F5346EA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102588-CE84-4373-AAD2-FAFFFCA1ADAC}" type="doc">
      <dgm:prSet loTypeId="urn:microsoft.com/office/officeart/2005/8/layout/orgChart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F2C0926F-5240-4B7A-884E-B44F65BCF0FA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sz="800" b="0">
              <a:latin typeface="Aharoni" panose="02010803020104030203" pitchFamily="2" charset="-79"/>
              <a:cs typeface="Aharoni" panose="02010803020104030203" pitchFamily="2" charset="-79"/>
            </a:rPr>
            <a:t>fonction greedy(stocks, capital)</a:t>
          </a:r>
        </a:p>
      </dgm:t>
    </dgm:pt>
    <dgm:pt modelId="{BEFB6A22-116B-4F8C-80EE-AEDF673AC109}" type="parTrans" cxnId="{3872CCD0-4281-4BA5-82EF-C5BC9E65262D}">
      <dgm:prSet/>
      <dgm:spPr/>
      <dgm:t>
        <a:bodyPr/>
        <a:lstStyle/>
        <a:p>
          <a:endParaRPr lang="fr-FR" sz="800" b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EDC8D33-2EB8-4BA6-90B3-4EEE36E8C71D}" type="sibTrans" cxnId="{3872CCD0-4281-4BA5-82EF-C5BC9E65262D}">
      <dgm:prSet/>
      <dgm:spPr/>
      <dgm:t>
        <a:bodyPr/>
        <a:lstStyle/>
        <a:p>
          <a:endParaRPr lang="fr-FR" sz="800" b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06642C80-6918-4B48-9353-1A5191995107}">
      <dgm:prSet custT="1"/>
      <dgm:spPr>
        <a:solidFill>
          <a:srgbClr val="00B0F0"/>
        </a:solidFill>
      </dgm:spPr>
      <dgm:t>
        <a:bodyPr/>
        <a:lstStyle/>
        <a:p>
          <a: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  <a:t>Pour chaque action de stocks</a:t>
          </a:r>
        </a:p>
      </dgm:t>
    </dgm:pt>
    <dgm:pt modelId="{4466B8A0-B82D-48FF-B22E-C369EF981037}" type="parTrans" cxnId="{282FB570-D709-4095-87D3-64CB5FADCDD0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800" b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20FB6D16-7774-418D-8509-C3D5DADFEBDB}" type="sibTrans" cxnId="{282FB570-D709-4095-87D3-64CB5FADCDD0}">
      <dgm:prSet/>
      <dgm:spPr/>
      <dgm:t>
        <a:bodyPr/>
        <a:lstStyle/>
        <a:p>
          <a:endParaRPr lang="fr-FR" sz="800" b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533187A9-73AF-4C24-BBD6-4152713ABA84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  <a:t>benef_action = (benef_percent_action/100*prix_action) </a:t>
          </a:r>
        </a:p>
      </dgm:t>
    </dgm:pt>
    <dgm:pt modelId="{306B2C5D-6817-4F5E-A1E2-EA119FC9F2AE}" type="parTrans" cxnId="{E51C7EA6-E2B5-4DC7-983F-1FD0C9018FD9}">
      <dgm:prSet/>
      <dgm:spPr/>
      <dgm:t>
        <a:bodyPr/>
        <a:lstStyle/>
        <a:p>
          <a:endParaRPr lang="fr-FR" sz="800" b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A2126E3-56C9-4946-8085-CC78EBFA8A0E}" type="sibTrans" cxnId="{E51C7EA6-E2B5-4DC7-983F-1FD0C9018FD9}">
      <dgm:prSet/>
      <dgm:spPr/>
      <dgm:t>
        <a:bodyPr/>
        <a:lstStyle/>
        <a:p>
          <a:endParaRPr lang="fr-FR" sz="800" b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EB2EC692-670A-47CF-8801-1C19C9F676EF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800" b="0">
              <a:latin typeface="Aharoni" panose="02010803020104030203" pitchFamily="2" charset="-79"/>
              <a:cs typeface="Aharoni" panose="02010803020104030203" pitchFamily="2" charset="-79"/>
            </a:rPr>
            <a:t>ratio_action = benef_action / prix_action</a:t>
          </a:r>
        </a:p>
      </dgm:t>
    </dgm:pt>
    <dgm:pt modelId="{C00880AF-3B68-4700-8786-189B5AF57B17}" type="parTrans" cxnId="{F62CFB46-22CE-4F4A-80EC-D0AA7EE09445}">
      <dgm:prSet/>
      <dgm:spPr/>
      <dgm:t>
        <a:bodyPr/>
        <a:lstStyle/>
        <a:p>
          <a:endParaRPr lang="fr-FR" sz="800" b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06B85D5-1965-468A-B443-4304CFCB6C95}" type="sibTrans" cxnId="{F62CFB46-22CE-4F4A-80EC-D0AA7EE09445}">
      <dgm:prSet/>
      <dgm:spPr/>
      <dgm:t>
        <a:bodyPr/>
        <a:lstStyle/>
        <a:p>
          <a:endParaRPr lang="fr-FR" sz="800" b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CBEF84A5-AF2D-4F4F-9EBE-984F7EF96568}">
      <dgm:prSet custT="1"/>
      <dgm:spPr>
        <a:solidFill>
          <a:srgbClr val="767171"/>
        </a:solidFill>
      </dgm:spPr>
      <dgm:t>
        <a:bodyPr/>
        <a:lstStyle/>
        <a:p>
          <a: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  <a:t>action += ratio_action  </a:t>
          </a:r>
          <a:b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</a:br>
          <a:b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0" dirty="0">
              <a:solidFill>
                <a:schemeClr val="accent6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// avec la variable ratio, ajout du poids de chaque action à celle-ci</a:t>
          </a:r>
        </a:p>
      </dgm:t>
    </dgm:pt>
    <dgm:pt modelId="{3324F66E-DD44-4DD6-AC0D-98A13DA4C058}" type="parTrans" cxnId="{072905AB-E990-41A9-B371-129E5AF30563}">
      <dgm:prSet/>
      <dgm:spPr/>
      <dgm:t>
        <a:bodyPr/>
        <a:lstStyle/>
        <a:p>
          <a:endParaRPr lang="fr-FR" sz="800" b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3D9A8260-84C9-454D-A61F-0BD074517969}" type="sibTrans" cxnId="{072905AB-E990-41A9-B371-129E5AF30563}">
      <dgm:prSet/>
      <dgm:spPr/>
      <dgm:t>
        <a:bodyPr/>
        <a:lstStyle/>
        <a:p>
          <a:endParaRPr lang="fr-FR" sz="800" b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E1EEF427-50AA-403E-8E58-5D7ED24D64BC}">
      <dgm:prSet custT="1"/>
      <dgm:spPr>
        <a:solidFill>
          <a:srgbClr val="767171"/>
        </a:solidFill>
      </dgm:spPr>
      <dgm:t>
        <a:bodyPr/>
        <a:lstStyle/>
        <a:p>
          <a: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  <a:t>Tri de stocks par ratio_action</a:t>
          </a:r>
        </a:p>
      </dgm:t>
    </dgm:pt>
    <dgm:pt modelId="{DC0355AC-2B49-4480-BF37-643C008EE513}" type="parTrans" cxnId="{4D19A9B4-85FD-4E3C-A975-25C4CC33AF39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800" b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63DFFF32-E51A-41F5-A3A7-F5AE75B080AA}" type="sibTrans" cxnId="{4D19A9B4-85FD-4E3C-A975-25C4CC33AF39}">
      <dgm:prSet/>
      <dgm:spPr/>
      <dgm:t>
        <a:bodyPr/>
        <a:lstStyle/>
        <a:p>
          <a:endParaRPr lang="fr-FR" sz="800" b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30333E8B-4BAF-499D-AA57-30FC4BA86D82}">
      <dgm:prSet custT="1"/>
      <dgm:spPr>
        <a:solidFill>
          <a:srgbClr val="767171"/>
        </a:solidFill>
      </dgm:spPr>
      <dgm:t>
        <a:bodyPr/>
        <a:lstStyle/>
        <a:p>
          <a: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  <a:t>capital_investi = capital</a:t>
          </a:r>
        </a:p>
      </dgm:t>
    </dgm:pt>
    <dgm:pt modelId="{11755D54-975B-4286-8514-A838E3D79140}" type="parTrans" cxnId="{C5BCD039-E116-494D-8ACB-1013E217B074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800" b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E81F9650-01F7-43A6-B06B-236296CC4392}" type="sibTrans" cxnId="{C5BCD039-E116-494D-8ACB-1013E217B074}">
      <dgm:prSet/>
      <dgm:spPr/>
      <dgm:t>
        <a:bodyPr/>
        <a:lstStyle/>
        <a:p>
          <a:endParaRPr lang="fr-FR" sz="800" b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0EDE119D-AE37-4214-A5FF-969EFB1034DB}">
      <dgm:prSet custT="1"/>
      <dgm:spPr>
        <a:solidFill>
          <a:srgbClr val="ECBA00"/>
        </a:solidFill>
      </dgm:spPr>
      <dgm:t>
        <a:bodyPr/>
        <a:lstStyle/>
        <a:p>
          <a: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  <a:t>Meilleur_portefeuille = [liste d’actions vide, bénéfices=0]</a:t>
          </a:r>
        </a:p>
      </dgm:t>
    </dgm:pt>
    <dgm:pt modelId="{9DCD1974-C61E-4994-B569-E421FA5612A8}" type="parTrans" cxnId="{C580DFE3-B706-467F-AD18-2C9C518E9C9E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800" b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1F1E3D8-F62A-4BD7-98CC-9291911D8D07}" type="sibTrans" cxnId="{C580DFE3-B706-467F-AD18-2C9C518E9C9E}">
      <dgm:prSet/>
      <dgm:spPr/>
      <dgm:t>
        <a:bodyPr/>
        <a:lstStyle/>
        <a:p>
          <a:endParaRPr lang="fr-FR" sz="800" b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DDF20680-72D0-4DA2-BFA3-A2C068ECE2D3}">
      <dgm:prSet custT="1"/>
      <dgm:spPr>
        <a:solidFill>
          <a:srgbClr val="67A93B"/>
        </a:solidFill>
      </dgm:spPr>
      <dgm:t>
        <a:bodyPr/>
        <a:lstStyle/>
        <a:p>
          <a: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  <a:t>Portefeuille_evalué = [liste d’actions vide, bénéfices=0]</a:t>
          </a:r>
        </a:p>
      </dgm:t>
    </dgm:pt>
    <dgm:pt modelId="{E98D952D-2728-4354-BA90-84CE48ABDB25}" type="parTrans" cxnId="{1AB4D5D1-635B-45F1-BF90-D451EC4DB3CF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800" b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2F4FBF51-7D73-451B-91A6-A614F00AC816}" type="sibTrans" cxnId="{1AB4D5D1-635B-45F1-BF90-D451EC4DB3CF}">
      <dgm:prSet/>
      <dgm:spPr/>
      <dgm:t>
        <a:bodyPr/>
        <a:lstStyle/>
        <a:p>
          <a:endParaRPr lang="fr-FR" sz="800" b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1259DA25-110D-4DBD-A343-BDF3C7E55254}">
      <dgm:prSet custT="1"/>
      <dgm:spPr>
        <a:solidFill>
          <a:srgbClr val="00B0F0"/>
        </a:solidFill>
      </dgm:spPr>
      <dgm:t>
        <a:bodyPr/>
        <a:lstStyle/>
        <a:p>
          <a: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  <a:t>Pour chaque action dans stocks</a:t>
          </a:r>
        </a:p>
      </dgm:t>
    </dgm:pt>
    <dgm:pt modelId="{79E8E641-9ADB-4D20-A5C2-F3F31BD96FDE}" type="parTrans" cxnId="{FD749275-2AD7-4B5C-B532-1AE048799B12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800" b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1C2C8F0-9D78-4AA7-9A6D-077FE2773EE0}" type="sibTrans" cxnId="{FD749275-2AD7-4B5C-B532-1AE048799B12}">
      <dgm:prSet/>
      <dgm:spPr/>
      <dgm:t>
        <a:bodyPr/>
        <a:lstStyle/>
        <a:p>
          <a:endParaRPr lang="fr-FR" sz="800" b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1CB5E35B-4BC2-4F28-A816-1F9EDCDA2609}">
      <dgm:prSet custT="1"/>
      <dgm:spPr>
        <a:solidFill>
          <a:srgbClr val="FF0000"/>
        </a:solidFill>
      </dgm:spPr>
      <dgm:t>
        <a:bodyPr/>
        <a:lstStyle/>
        <a:p>
          <a: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  <a:t>Si</a:t>
          </a:r>
          <a:b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  <a:t> prix_action </a:t>
          </a:r>
          <a:b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  <a:t>&lt;=</a:t>
          </a:r>
          <a:b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  <a:t> capital_investi</a:t>
          </a:r>
        </a:p>
      </dgm:t>
    </dgm:pt>
    <dgm:pt modelId="{372DF7B4-F358-4CA1-AFDB-F183E95110AD}" type="parTrans" cxnId="{62219B78-22BE-4577-AACA-017081403BE3}">
      <dgm:prSet/>
      <dgm:spPr>
        <a:ln>
          <a:solidFill>
            <a:srgbClr val="00B0F0"/>
          </a:solidFill>
        </a:ln>
      </dgm:spPr>
      <dgm:t>
        <a:bodyPr/>
        <a:lstStyle/>
        <a:p>
          <a:endParaRPr lang="fr-FR" sz="800" b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CD76262-EEB4-4274-964B-F615E9F7A829}" type="sibTrans" cxnId="{62219B78-22BE-4577-AACA-017081403BE3}">
      <dgm:prSet/>
      <dgm:spPr/>
      <dgm:t>
        <a:bodyPr/>
        <a:lstStyle/>
        <a:p>
          <a:endParaRPr lang="fr-FR" sz="800" b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E265D14D-4667-477D-B609-8AFBD571268D}">
      <dgm:prSet custT="1"/>
      <dgm:spPr/>
      <dgm:t>
        <a:bodyPr/>
        <a:lstStyle/>
        <a:p>
          <a: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  <a:t>Alors </a:t>
          </a:r>
          <a:b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</a:br>
          <a:b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  <a:t>Portefeuille_evalué[listes d’actions] += action</a:t>
          </a:r>
        </a:p>
      </dgm:t>
    </dgm:pt>
    <dgm:pt modelId="{31812896-02C5-4194-8935-B35F40DF844E}" type="parTrans" cxnId="{9D42CAC5-6B05-4CF5-9F81-58DACD2A38EF}">
      <dgm:prSet/>
      <dgm:spPr>
        <a:ln>
          <a:solidFill>
            <a:srgbClr val="00B0F0"/>
          </a:solidFill>
        </a:ln>
      </dgm:spPr>
      <dgm:t>
        <a:bodyPr/>
        <a:lstStyle/>
        <a:p>
          <a:endParaRPr lang="fr-FR" sz="800" b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EA862FA-56D6-4D3A-841F-BFD57BB3DFD3}" type="sibTrans" cxnId="{9D42CAC5-6B05-4CF5-9F81-58DACD2A38EF}">
      <dgm:prSet/>
      <dgm:spPr/>
      <dgm:t>
        <a:bodyPr/>
        <a:lstStyle/>
        <a:p>
          <a:endParaRPr lang="fr-FR" sz="800" b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161F1C4A-D6E4-43F3-B910-106A19EAB774}">
      <dgm:prSet custT="1"/>
      <dgm:spPr>
        <a:solidFill>
          <a:srgbClr val="767171"/>
        </a:solidFill>
      </dgm:spPr>
      <dgm:t>
        <a:bodyPr/>
        <a:lstStyle/>
        <a:p>
          <a: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  <a:t>capital_investi -= prix_action</a:t>
          </a:r>
        </a:p>
      </dgm:t>
    </dgm:pt>
    <dgm:pt modelId="{7DD2AA4A-6B24-4359-9976-034A6BBBE195}" type="parTrans" cxnId="{F666C70A-6C27-4516-A953-D42E01F3E391}">
      <dgm:prSet/>
      <dgm:spPr>
        <a:ln>
          <a:solidFill>
            <a:srgbClr val="00B0F0"/>
          </a:solidFill>
        </a:ln>
      </dgm:spPr>
      <dgm:t>
        <a:bodyPr/>
        <a:lstStyle/>
        <a:p>
          <a:endParaRPr lang="fr-FR" sz="800" b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1DD7D0C-4A58-4802-BCCB-06AB737D64F2}" type="sibTrans" cxnId="{F666C70A-6C27-4516-A953-D42E01F3E391}">
      <dgm:prSet/>
      <dgm:spPr/>
      <dgm:t>
        <a:bodyPr/>
        <a:lstStyle/>
        <a:p>
          <a:endParaRPr lang="fr-FR" sz="800" b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C8999AA9-03EE-4825-B7F0-7033DC06DB71}">
      <dgm:prSet custT="1"/>
      <dgm:spPr/>
      <dgm:t>
        <a:bodyPr/>
        <a:lstStyle/>
        <a:p>
          <a: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  <a:t>Portefeuille_evalué[bénéfices] += benef_action</a:t>
          </a:r>
        </a:p>
      </dgm:t>
    </dgm:pt>
    <dgm:pt modelId="{F44B76E5-58F8-4082-BCA7-4CF078D560BF}" type="parTrans" cxnId="{CCF7C599-E84A-4530-BD0D-7B3D77A44097}">
      <dgm:prSet/>
      <dgm:spPr>
        <a:ln>
          <a:solidFill>
            <a:srgbClr val="00B0F0"/>
          </a:solidFill>
        </a:ln>
      </dgm:spPr>
      <dgm:t>
        <a:bodyPr/>
        <a:lstStyle/>
        <a:p>
          <a:endParaRPr lang="fr-FR" sz="800" b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00D8FDC7-8EA6-4E48-B973-1288296B3038}" type="sibTrans" cxnId="{CCF7C599-E84A-4530-BD0D-7B3D77A44097}">
      <dgm:prSet/>
      <dgm:spPr/>
      <dgm:t>
        <a:bodyPr/>
        <a:lstStyle/>
        <a:p>
          <a:endParaRPr lang="fr-FR" sz="800" b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6153B168-9953-47BC-A7B0-B0323A9F2025}">
      <dgm:prSet custT="1"/>
      <dgm:spPr>
        <a:solidFill>
          <a:srgbClr val="FF0000"/>
        </a:solidFill>
      </dgm:spPr>
      <dgm:t>
        <a:bodyPr/>
        <a:lstStyle/>
        <a:p>
          <a: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  <a:t>Si</a:t>
          </a:r>
          <a:b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  <a:t> Portefeuille_evalué[bénéfices] </a:t>
          </a:r>
          <a:b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  <a:t>&gt;</a:t>
          </a:r>
          <a:b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  <a:t> Meilleur_portefeuille[bénéfices]</a:t>
          </a:r>
        </a:p>
      </dgm:t>
    </dgm:pt>
    <dgm:pt modelId="{4B59EE02-488D-453C-9386-F3EEC34B733B}" type="parTrans" cxnId="{B6EFA2EB-D14C-4B25-9151-8547C6FE9F0B}">
      <dgm:prSet/>
      <dgm:spPr>
        <a:ln>
          <a:solidFill>
            <a:srgbClr val="00B0F0"/>
          </a:solidFill>
        </a:ln>
      </dgm:spPr>
      <dgm:t>
        <a:bodyPr/>
        <a:lstStyle/>
        <a:p>
          <a:endParaRPr lang="fr-FR" sz="800" b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E6509949-993F-4361-B84D-4DFDD6BEC76F}" type="sibTrans" cxnId="{B6EFA2EB-D14C-4B25-9151-8547C6FE9F0B}">
      <dgm:prSet/>
      <dgm:spPr/>
      <dgm:t>
        <a:bodyPr/>
        <a:lstStyle/>
        <a:p>
          <a:endParaRPr lang="fr-FR" sz="800" b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B063F36C-1064-4405-97BC-40A2CECA7276}">
      <dgm:prSet custT="1"/>
      <dgm:spPr>
        <a:solidFill>
          <a:srgbClr val="ECBA00"/>
        </a:solidFill>
      </dgm:spPr>
      <dgm:t>
        <a:bodyPr/>
        <a:lstStyle/>
        <a:p>
          <a: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  <a:t>Alors </a:t>
          </a:r>
          <a:b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</a:br>
          <a:b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0" dirty="0">
              <a:latin typeface="Aharoni" panose="02010803020104030203" pitchFamily="2" charset="-79"/>
              <a:cs typeface="Aharoni" panose="02010803020104030203" pitchFamily="2" charset="-79"/>
            </a:rPr>
            <a:t>Meilleur_portefeuille  = Portefeuille_evalué</a:t>
          </a:r>
        </a:p>
      </dgm:t>
    </dgm:pt>
    <dgm:pt modelId="{3CDCE400-F8ED-4513-AE11-D8309988A2ED}" type="parTrans" cxnId="{950DE222-D939-46EC-814B-3ABE0683B086}">
      <dgm:prSet/>
      <dgm:spPr>
        <a:ln>
          <a:solidFill>
            <a:srgbClr val="00B0F0"/>
          </a:solidFill>
        </a:ln>
      </dgm:spPr>
      <dgm:t>
        <a:bodyPr/>
        <a:lstStyle/>
        <a:p>
          <a:endParaRPr lang="fr-FR" sz="800" b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5EFDF06-F0C8-45F5-8664-6986119C8BCE}" type="sibTrans" cxnId="{950DE222-D939-46EC-814B-3ABE0683B086}">
      <dgm:prSet/>
      <dgm:spPr/>
      <dgm:t>
        <a:bodyPr/>
        <a:lstStyle/>
        <a:p>
          <a:endParaRPr lang="fr-FR" sz="800" b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7C283FCA-0047-4D5A-A130-787B6C428B52}" type="pres">
      <dgm:prSet presAssocID="{09102588-CE84-4373-AAD2-FAFFFCA1AD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77EE80-8138-47CD-A235-20EC4FD10E17}" type="pres">
      <dgm:prSet presAssocID="{F2C0926F-5240-4B7A-884E-B44F65BCF0FA}" presName="hierRoot1" presStyleCnt="0">
        <dgm:presLayoutVars>
          <dgm:hierBranch val="init"/>
        </dgm:presLayoutVars>
      </dgm:prSet>
      <dgm:spPr/>
    </dgm:pt>
    <dgm:pt modelId="{2E428352-BFB8-413E-B4D8-C0B81A248BB8}" type="pres">
      <dgm:prSet presAssocID="{F2C0926F-5240-4B7A-884E-B44F65BCF0FA}" presName="rootComposite1" presStyleCnt="0"/>
      <dgm:spPr/>
    </dgm:pt>
    <dgm:pt modelId="{92A2A0C6-4736-4A94-BADB-81A3E227A8B7}" type="pres">
      <dgm:prSet presAssocID="{F2C0926F-5240-4B7A-884E-B44F65BCF0FA}" presName="rootText1" presStyleLbl="node0" presStyleIdx="0" presStyleCnt="1" custScaleX="174242" custScaleY="62038" custLinFactX="70039" custLinFactNeighborX="100000" custLinFactNeighborY="-20958">
        <dgm:presLayoutVars>
          <dgm:chPref val="3"/>
        </dgm:presLayoutVars>
      </dgm:prSet>
      <dgm:spPr/>
    </dgm:pt>
    <dgm:pt modelId="{E7EAA29C-C575-45C4-803A-519FE3647839}" type="pres">
      <dgm:prSet presAssocID="{F2C0926F-5240-4B7A-884E-B44F65BCF0FA}" presName="rootConnector1" presStyleLbl="node1" presStyleIdx="0" presStyleCnt="0"/>
      <dgm:spPr/>
    </dgm:pt>
    <dgm:pt modelId="{B8F7F60A-F7F7-4963-BE5B-0F15B8CB66E9}" type="pres">
      <dgm:prSet presAssocID="{F2C0926F-5240-4B7A-884E-B44F65BCF0FA}" presName="hierChild2" presStyleCnt="0"/>
      <dgm:spPr/>
    </dgm:pt>
    <dgm:pt modelId="{EAB06668-ADEF-491A-A2F2-B37E2AE67714}" type="pres">
      <dgm:prSet presAssocID="{4466B8A0-B82D-48FF-B22E-C369EF981037}" presName="Name37" presStyleLbl="parChTrans1D2" presStyleIdx="0" presStyleCnt="2"/>
      <dgm:spPr/>
    </dgm:pt>
    <dgm:pt modelId="{4FF02DDA-790A-4DCD-B892-5E8681F58A8D}" type="pres">
      <dgm:prSet presAssocID="{06642C80-6918-4B48-9353-1A5191995107}" presName="hierRoot2" presStyleCnt="0">
        <dgm:presLayoutVars>
          <dgm:hierBranch val="init"/>
        </dgm:presLayoutVars>
      </dgm:prSet>
      <dgm:spPr/>
    </dgm:pt>
    <dgm:pt modelId="{083670B3-77E0-4F09-A344-04E6EA2261A1}" type="pres">
      <dgm:prSet presAssocID="{06642C80-6918-4B48-9353-1A5191995107}" presName="rootComposite" presStyleCnt="0"/>
      <dgm:spPr/>
    </dgm:pt>
    <dgm:pt modelId="{3949262B-FEC5-4598-9E92-D8723C3E7A22}" type="pres">
      <dgm:prSet presAssocID="{06642C80-6918-4B48-9353-1A5191995107}" presName="rootText" presStyleLbl="node2" presStyleIdx="0" presStyleCnt="2" custLinFactNeighborX="46976" custLinFactNeighborY="-11813">
        <dgm:presLayoutVars>
          <dgm:chPref val="3"/>
        </dgm:presLayoutVars>
      </dgm:prSet>
      <dgm:spPr/>
    </dgm:pt>
    <dgm:pt modelId="{ACC364EB-8662-424E-9209-861E3503A74B}" type="pres">
      <dgm:prSet presAssocID="{06642C80-6918-4B48-9353-1A5191995107}" presName="rootConnector" presStyleLbl="node2" presStyleIdx="0" presStyleCnt="2"/>
      <dgm:spPr/>
    </dgm:pt>
    <dgm:pt modelId="{597DA4B0-7781-407A-84A1-DB297C06C715}" type="pres">
      <dgm:prSet presAssocID="{06642C80-6918-4B48-9353-1A5191995107}" presName="hierChild4" presStyleCnt="0"/>
      <dgm:spPr/>
    </dgm:pt>
    <dgm:pt modelId="{D0DDC86A-9DF8-49D0-A106-11AFF63B9062}" type="pres">
      <dgm:prSet presAssocID="{306B2C5D-6817-4F5E-A1E2-EA119FC9F2AE}" presName="Name37" presStyleLbl="parChTrans1D3" presStyleIdx="0" presStyleCnt="7"/>
      <dgm:spPr/>
    </dgm:pt>
    <dgm:pt modelId="{16D697FE-1518-4AB6-AE0E-844E11692393}" type="pres">
      <dgm:prSet presAssocID="{533187A9-73AF-4C24-BBD6-4152713ABA84}" presName="hierRoot2" presStyleCnt="0">
        <dgm:presLayoutVars>
          <dgm:hierBranch val="init"/>
        </dgm:presLayoutVars>
      </dgm:prSet>
      <dgm:spPr/>
    </dgm:pt>
    <dgm:pt modelId="{CBD7DF9B-75FE-44DE-B295-F7F32BF2228F}" type="pres">
      <dgm:prSet presAssocID="{533187A9-73AF-4C24-BBD6-4152713ABA84}" presName="rootComposite" presStyleCnt="0"/>
      <dgm:spPr/>
    </dgm:pt>
    <dgm:pt modelId="{50D601AA-1EB5-440A-956C-DC7455C73FE9}" type="pres">
      <dgm:prSet presAssocID="{533187A9-73AF-4C24-BBD6-4152713ABA84}" presName="rootText" presStyleLbl="node3" presStyleIdx="0" presStyleCnt="7" custScaleX="189618" custScaleY="52958" custLinFactNeighborX="44422" custLinFactNeighborY="93324">
        <dgm:presLayoutVars>
          <dgm:chPref val="3"/>
        </dgm:presLayoutVars>
      </dgm:prSet>
      <dgm:spPr/>
    </dgm:pt>
    <dgm:pt modelId="{2376A6C0-7166-4C46-9904-5518F6885340}" type="pres">
      <dgm:prSet presAssocID="{533187A9-73AF-4C24-BBD6-4152713ABA84}" presName="rootConnector" presStyleLbl="node3" presStyleIdx="0" presStyleCnt="7"/>
      <dgm:spPr/>
    </dgm:pt>
    <dgm:pt modelId="{A4DA83FB-F46A-4F29-ACDE-A5626181DE39}" type="pres">
      <dgm:prSet presAssocID="{533187A9-73AF-4C24-BBD6-4152713ABA84}" presName="hierChild4" presStyleCnt="0"/>
      <dgm:spPr/>
    </dgm:pt>
    <dgm:pt modelId="{362BA5DE-A4BF-444C-A9EA-3C53565BF0CA}" type="pres">
      <dgm:prSet presAssocID="{533187A9-73AF-4C24-BBD6-4152713ABA84}" presName="hierChild5" presStyleCnt="0"/>
      <dgm:spPr/>
    </dgm:pt>
    <dgm:pt modelId="{A16A24DF-5816-48B2-A12D-F86C9B2E88C5}" type="pres">
      <dgm:prSet presAssocID="{C00880AF-3B68-4700-8786-189B5AF57B17}" presName="Name37" presStyleLbl="parChTrans1D3" presStyleIdx="1" presStyleCnt="7"/>
      <dgm:spPr/>
    </dgm:pt>
    <dgm:pt modelId="{E753C145-4235-4195-B547-7776EC2DE6AC}" type="pres">
      <dgm:prSet presAssocID="{EB2EC692-670A-47CF-8801-1C19C9F676EF}" presName="hierRoot2" presStyleCnt="0">
        <dgm:presLayoutVars>
          <dgm:hierBranch val="init"/>
        </dgm:presLayoutVars>
      </dgm:prSet>
      <dgm:spPr/>
    </dgm:pt>
    <dgm:pt modelId="{9104FF11-EAF6-4893-B471-9D4DA4337CB0}" type="pres">
      <dgm:prSet presAssocID="{EB2EC692-670A-47CF-8801-1C19C9F676EF}" presName="rootComposite" presStyleCnt="0"/>
      <dgm:spPr/>
    </dgm:pt>
    <dgm:pt modelId="{E165BC5B-B5FF-4D03-9DCF-9C053B40FF38}" type="pres">
      <dgm:prSet presAssocID="{EB2EC692-670A-47CF-8801-1C19C9F676EF}" presName="rootText" presStyleLbl="node3" presStyleIdx="1" presStyleCnt="7" custScaleX="171922" custScaleY="52052" custLinFactNeighborX="44422" custLinFactNeighborY="93324">
        <dgm:presLayoutVars>
          <dgm:chPref val="3"/>
        </dgm:presLayoutVars>
      </dgm:prSet>
      <dgm:spPr/>
    </dgm:pt>
    <dgm:pt modelId="{04937F0A-654A-4A1D-A75A-97229E15DC02}" type="pres">
      <dgm:prSet presAssocID="{EB2EC692-670A-47CF-8801-1C19C9F676EF}" presName="rootConnector" presStyleLbl="node3" presStyleIdx="1" presStyleCnt="7"/>
      <dgm:spPr/>
    </dgm:pt>
    <dgm:pt modelId="{6C836D40-BE94-4A8F-A8A5-E646EE4C8616}" type="pres">
      <dgm:prSet presAssocID="{EB2EC692-670A-47CF-8801-1C19C9F676EF}" presName="hierChild4" presStyleCnt="0"/>
      <dgm:spPr/>
    </dgm:pt>
    <dgm:pt modelId="{EF7A1922-7822-4E04-9F51-B00625CFA9AA}" type="pres">
      <dgm:prSet presAssocID="{EB2EC692-670A-47CF-8801-1C19C9F676EF}" presName="hierChild5" presStyleCnt="0"/>
      <dgm:spPr/>
    </dgm:pt>
    <dgm:pt modelId="{EC40C03B-8D91-433C-A05A-F33710C2F30D}" type="pres">
      <dgm:prSet presAssocID="{3324F66E-DD44-4DD6-AC0D-98A13DA4C058}" presName="Name37" presStyleLbl="parChTrans1D3" presStyleIdx="2" presStyleCnt="7"/>
      <dgm:spPr/>
    </dgm:pt>
    <dgm:pt modelId="{9F4FF9D2-6620-4052-84FE-54B18AE12AF1}" type="pres">
      <dgm:prSet presAssocID="{CBEF84A5-AF2D-4F4F-9EBE-984F7EF96568}" presName="hierRoot2" presStyleCnt="0">
        <dgm:presLayoutVars>
          <dgm:hierBranch val="init"/>
        </dgm:presLayoutVars>
      </dgm:prSet>
      <dgm:spPr/>
    </dgm:pt>
    <dgm:pt modelId="{FA066651-79EE-4DF8-9641-1515C5609D8E}" type="pres">
      <dgm:prSet presAssocID="{CBEF84A5-AF2D-4F4F-9EBE-984F7EF96568}" presName="rootComposite" presStyleCnt="0"/>
      <dgm:spPr/>
    </dgm:pt>
    <dgm:pt modelId="{D2ADEF10-ED1E-4B11-BCFA-E09B0442E337}" type="pres">
      <dgm:prSet presAssocID="{CBEF84A5-AF2D-4F4F-9EBE-984F7EF96568}" presName="rootText" presStyleLbl="node3" presStyleIdx="2" presStyleCnt="7" custScaleX="166594" custScaleY="90661" custLinFactNeighborX="44422" custLinFactNeighborY="93324">
        <dgm:presLayoutVars>
          <dgm:chPref val="3"/>
        </dgm:presLayoutVars>
      </dgm:prSet>
      <dgm:spPr/>
    </dgm:pt>
    <dgm:pt modelId="{8BB258B7-DAE9-4F33-B6BA-D353B483484E}" type="pres">
      <dgm:prSet presAssocID="{CBEF84A5-AF2D-4F4F-9EBE-984F7EF96568}" presName="rootConnector" presStyleLbl="node3" presStyleIdx="2" presStyleCnt="7"/>
      <dgm:spPr/>
    </dgm:pt>
    <dgm:pt modelId="{D554BEFD-5F3B-4540-85E7-7EB36821BAEE}" type="pres">
      <dgm:prSet presAssocID="{CBEF84A5-AF2D-4F4F-9EBE-984F7EF96568}" presName="hierChild4" presStyleCnt="0"/>
      <dgm:spPr/>
    </dgm:pt>
    <dgm:pt modelId="{4B8A82EA-D4DF-422D-81ED-5A16B8938357}" type="pres">
      <dgm:prSet presAssocID="{CBEF84A5-AF2D-4F4F-9EBE-984F7EF96568}" presName="hierChild5" presStyleCnt="0"/>
      <dgm:spPr/>
    </dgm:pt>
    <dgm:pt modelId="{2692387B-53E9-4069-B5CD-085E4005BCF4}" type="pres">
      <dgm:prSet presAssocID="{06642C80-6918-4B48-9353-1A5191995107}" presName="hierChild5" presStyleCnt="0"/>
      <dgm:spPr/>
    </dgm:pt>
    <dgm:pt modelId="{762147DC-61A3-4AC1-A85A-F4D2D3D4BC3A}" type="pres">
      <dgm:prSet presAssocID="{DC0355AC-2B49-4480-BF37-643C008EE513}" presName="Name37" presStyleLbl="parChTrans1D2" presStyleIdx="1" presStyleCnt="2"/>
      <dgm:spPr/>
    </dgm:pt>
    <dgm:pt modelId="{FF1289FC-9882-40C2-90DF-15F1EF284C25}" type="pres">
      <dgm:prSet presAssocID="{E1EEF427-50AA-403E-8E58-5D7ED24D64BC}" presName="hierRoot2" presStyleCnt="0">
        <dgm:presLayoutVars>
          <dgm:hierBranch val="init"/>
        </dgm:presLayoutVars>
      </dgm:prSet>
      <dgm:spPr/>
    </dgm:pt>
    <dgm:pt modelId="{3258F4FD-DC48-4454-A23E-D08016FD3A28}" type="pres">
      <dgm:prSet presAssocID="{E1EEF427-50AA-403E-8E58-5D7ED24D64BC}" presName="rootComposite" presStyleCnt="0"/>
      <dgm:spPr/>
    </dgm:pt>
    <dgm:pt modelId="{1254D0C0-5394-40FF-8DB4-7737D8C98756}" type="pres">
      <dgm:prSet presAssocID="{E1EEF427-50AA-403E-8E58-5D7ED24D64BC}" presName="rootText" presStyleLbl="node2" presStyleIdx="1" presStyleCnt="2" custLinFactNeighborX="96918" custLinFactNeighborY="-3544">
        <dgm:presLayoutVars>
          <dgm:chPref val="3"/>
        </dgm:presLayoutVars>
      </dgm:prSet>
      <dgm:spPr/>
    </dgm:pt>
    <dgm:pt modelId="{93E6EFAB-340E-4AEF-B0C8-6B0EA8D57869}" type="pres">
      <dgm:prSet presAssocID="{E1EEF427-50AA-403E-8E58-5D7ED24D64BC}" presName="rootConnector" presStyleLbl="node2" presStyleIdx="1" presStyleCnt="2"/>
      <dgm:spPr/>
    </dgm:pt>
    <dgm:pt modelId="{9B288E0F-3CA3-400F-9125-B958BD4723D8}" type="pres">
      <dgm:prSet presAssocID="{E1EEF427-50AA-403E-8E58-5D7ED24D64BC}" presName="hierChild4" presStyleCnt="0"/>
      <dgm:spPr/>
    </dgm:pt>
    <dgm:pt modelId="{88B8E236-4F83-438A-8519-B5382F28FF09}" type="pres">
      <dgm:prSet presAssocID="{11755D54-975B-4286-8514-A838E3D79140}" presName="Name37" presStyleLbl="parChTrans1D3" presStyleIdx="3" presStyleCnt="7"/>
      <dgm:spPr/>
    </dgm:pt>
    <dgm:pt modelId="{829FD5F4-39F1-46FA-8E6A-CFA13AB5C736}" type="pres">
      <dgm:prSet presAssocID="{30333E8B-4BAF-499D-AA57-30FC4BA86D82}" presName="hierRoot2" presStyleCnt="0">
        <dgm:presLayoutVars>
          <dgm:hierBranch val="init"/>
        </dgm:presLayoutVars>
      </dgm:prSet>
      <dgm:spPr/>
    </dgm:pt>
    <dgm:pt modelId="{A7CD9287-1FD1-46C7-BC8C-C962C9F37BBE}" type="pres">
      <dgm:prSet presAssocID="{30333E8B-4BAF-499D-AA57-30FC4BA86D82}" presName="rootComposite" presStyleCnt="0"/>
      <dgm:spPr/>
    </dgm:pt>
    <dgm:pt modelId="{32F35257-0F38-4951-AD4D-3527BB1715A3}" type="pres">
      <dgm:prSet presAssocID="{30333E8B-4BAF-499D-AA57-30FC4BA86D82}" presName="rootText" presStyleLbl="node3" presStyleIdx="3" presStyleCnt="7" custScaleY="38102" custLinFactNeighborX="80920" custLinFactNeighborY="1311">
        <dgm:presLayoutVars>
          <dgm:chPref val="3"/>
        </dgm:presLayoutVars>
      </dgm:prSet>
      <dgm:spPr/>
    </dgm:pt>
    <dgm:pt modelId="{8CE87388-4C3E-48D6-AB2F-E6212BA1F437}" type="pres">
      <dgm:prSet presAssocID="{30333E8B-4BAF-499D-AA57-30FC4BA86D82}" presName="rootConnector" presStyleLbl="node3" presStyleIdx="3" presStyleCnt="7"/>
      <dgm:spPr/>
    </dgm:pt>
    <dgm:pt modelId="{A3F5FCC4-D843-4FE4-A009-725A46675EF7}" type="pres">
      <dgm:prSet presAssocID="{30333E8B-4BAF-499D-AA57-30FC4BA86D82}" presName="hierChild4" presStyleCnt="0"/>
      <dgm:spPr/>
    </dgm:pt>
    <dgm:pt modelId="{A25D5E04-F473-4014-96FD-098C0D060367}" type="pres">
      <dgm:prSet presAssocID="{30333E8B-4BAF-499D-AA57-30FC4BA86D82}" presName="hierChild5" presStyleCnt="0"/>
      <dgm:spPr/>
    </dgm:pt>
    <dgm:pt modelId="{6743BDA0-C9B4-419D-B128-821082A668E5}" type="pres">
      <dgm:prSet presAssocID="{9DCD1974-C61E-4994-B569-E421FA5612A8}" presName="Name37" presStyleLbl="parChTrans1D3" presStyleIdx="4" presStyleCnt="7"/>
      <dgm:spPr/>
    </dgm:pt>
    <dgm:pt modelId="{6C6C9E88-B081-4221-9379-C1C0C04B98A4}" type="pres">
      <dgm:prSet presAssocID="{0EDE119D-AE37-4214-A5FF-969EFB1034DB}" presName="hierRoot2" presStyleCnt="0">
        <dgm:presLayoutVars>
          <dgm:hierBranch val="init"/>
        </dgm:presLayoutVars>
      </dgm:prSet>
      <dgm:spPr/>
    </dgm:pt>
    <dgm:pt modelId="{7262A360-258B-4578-BEF0-227794424186}" type="pres">
      <dgm:prSet presAssocID="{0EDE119D-AE37-4214-A5FF-969EFB1034DB}" presName="rootComposite" presStyleCnt="0"/>
      <dgm:spPr/>
    </dgm:pt>
    <dgm:pt modelId="{BAF7D5D3-D8CD-4F70-A580-8ABD68CFA859}" type="pres">
      <dgm:prSet presAssocID="{0EDE119D-AE37-4214-A5FF-969EFB1034DB}" presName="rootText" presStyleLbl="node3" presStyleIdx="4" presStyleCnt="7" custLinFactNeighborX="80920" custLinFactNeighborY="1311">
        <dgm:presLayoutVars>
          <dgm:chPref val="3"/>
        </dgm:presLayoutVars>
      </dgm:prSet>
      <dgm:spPr/>
    </dgm:pt>
    <dgm:pt modelId="{AC66908E-62D7-4104-9594-3CB48DBD294A}" type="pres">
      <dgm:prSet presAssocID="{0EDE119D-AE37-4214-A5FF-969EFB1034DB}" presName="rootConnector" presStyleLbl="node3" presStyleIdx="4" presStyleCnt="7"/>
      <dgm:spPr/>
    </dgm:pt>
    <dgm:pt modelId="{79CB1F8B-4CC6-4335-A919-61CAE16FDB0C}" type="pres">
      <dgm:prSet presAssocID="{0EDE119D-AE37-4214-A5FF-969EFB1034DB}" presName="hierChild4" presStyleCnt="0"/>
      <dgm:spPr/>
    </dgm:pt>
    <dgm:pt modelId="{12FD8A48-F312-4132-80B6-436AEA291B20}" type="pres">
      <dgm:prSet presAssocID="{0EDE119D-AE37-4214-A5FF-969EFB1034DB}" presName="hierChild5" presStyleCnt="0"/>
      <dgm:spPr/>
    </dgm:pt>
    <dgm:pt modelId="{B04CCAD7-1F34-43F0-8A5F-F8270DA5C533}" type="pres">
      <dgm:prSet presAssocID="{E98D952D-2728-4354-BA90-84CE48ABDB25}" presName="Name37" presStyleLbl="parChTrans1D3" presStyleIdx="5" presStyleCnt="7"/>
      <dgm:spPr/>
    </dgm:pt>
    <dgm:pt modelId="{3104E30D-C2E0-49DB-B986-73F3B4825394}" type="pres">
      <dgm:prSet presAssocID="{DDF20680-72D0-4DA2-BFA3-A2C068ECE2D3}" presName="hierRoot2" presStyleCnt="0">
        <dgm:presLayoutVars>
          <dgm:hierBranch val="init"/>
        </dgm:presLayoutVars>
      </dgm:prSet>
      <dgm:spPr/>
    </dgm:pt>
    <dgm:pt modelId="{8F90814C-ED9A-4B5E-B453-CDA7C3177E5B}" type="pres">
      <dgm:prSet presAssocID="{DDF20680-72D0-4DA2-BFA3-A2C068ECE2D3}" presName="rootComposite" presStyleCnt="0"/>
      <dgm:spPr/>
    </dgm:pt>
    <dgm:pt modelId="{E463C1CB-70C6-4934-A460-D706D99E8829}" type="pres">
      <dgm:prSet presAssocID="{DDF20680-72D0-4DA2-BFA3-A2C068ECE2D3}" presName="rootText" presStyleLbl="node3" presStyleIdx="5" presStyleCnt="7" custLinFactNeighborX="80920" custLinFactNeighborY="1311">
        <dgm:presLayoutVars>
          <dgm:chPref val="3"/>
        </dgm:presLayoutVars>
      </dgm:prSet>
      <dgm:spPr/>
    </dgm:pt>
    <dgm:pt modelId="{452E24DB-5EC9-403B-94FC-932EACE160C0}" type="pres">
      <dgm:prSet presAssocID="{DDF20680-72D0-4DA2-BFA3-A2C068ECE2D3}" presName="rootConnector" presStyleLbl="node3" presStyleIdx="5" presStyleCnt="7"/>
      <dgm:spPr/>
    </dgm:pt>
    <dgm:pt modelId="{6722BEFD-6550-4AE8-B7AF-F294EB1D5ED3}" type="pres">
      <dgm:prSet presAssocID="{DDF20680-72D0-4DA2-BFA3-A2C068ECE2D3}" presName="hierChild4" presStyleCnt="0"/>
      <dgm:spPr/>
    </dgm:pt>
    <dgm:pt modelId="{5613C10E-7EB9-4C16-8A36-296416FAC6B6}" type="pres">
      <dgm:prSet presAssocID="{DDF20680-72D0-4DA2-BFA3-A2C068ECE2D3}" presName="hierChild5" presStyleCnt="0"/>
      <dgm:spPr/>
    </dgm:pt>
    <dgm:pt modelId="{FF0FAD0B-B60F-4AB4-8769-7453A5D74BA3}" type="pres">
      <dgm:prSet presAssocID="{79E8E641-9ADB-4D20-A5C2-F3F31BD96FDE}" presName="Name37" presStyleLbl="parChTrans1D3" presStyleIdx="6" presStyleCnt="7"/>
      <dgm:spPr/>
    </dgm:pt>
    <dgm:pt modelId="{614F5172-0D6B-4DDC-8D28-18144B433A56}" type="pres">
      <dgm:prSet presAssocID="{1259DA25-110D-4DBD-A343-BDF3C7E55254}" presName="hierRoot2" presStyleCnt="0">
        <dgm:presLayoutVars>
          <dgm:hierBranch val="init"/>
        </dgm:presLayoutVars>
      </dgm:prSet>
      <dgm:spPr/>
    </dgm:pt>
    <dgm:pt modelId="{F4C93511-FD6B-4C3F-9E01-15CF16F176FC}" type="pres">
      <dgm:prSet presAssocID="{1259DA25-110D-4DBD-A343-BDF3C7E55254}" presName="rootComposite" presStyleCnt="0"/>
      <dgm:spPr/>
    </dgm:pt>
    <dgm:pt modelId="{2900E5EF-95CF-4DD3-AB90-85A81D964760}" type="pres">
      <dgm:prSet presAssocID="{1259DA25-110D-4DBD-A343-BDF3C7E55254}" presName="rootText" presStyleLbl="node3" presStyleIdx="6" presStyleCnt="7" custLinFactNeighborX="80920" custLinFactNeighborY="1311">
        <dgm:presLayoutVars>
          <dgm:chPref val="3"/>
        </dgm:presLayoutVars>
      </dgm:prSet>
      <dgm:spPr/>
    </dgm:pt>
    <dgm:pt modelId="{CB451614-4EE3-4BBB-AFDD-CF692E46D40D}" type="pres">
      <dgm:prSet presAssocID="{1259DA25-110D-4DBD-A343-BDF3C7E55254}" presName="rootConnector" presStyleLbl="node3" presStyleIdx="6" presStyleCnt="7"/>
      <dgm:spPr/>
    </dgm:pt>
    <dgm:pt modelId="{DE96774E-1B57-4702-8B02-3DF31A3085B0}" type="pres">
      <dgm:prSet presAssocID="{1259DA25-110D-4DBD-A343-BDF3C7E55254}" presName="hierChild4" presStyleCnt="0"/>
      <dgm:spPr/>
    </dgm:pt>
    <dgm:pt modelId="{95506DBD-6826-488D-87DD-5189DA1B27B9}" type="pres">
      <dgm:prSet presAssocID="{372DF7B4-F358-4CA1-AFDB-F183E95110AD}" presName="Name37" presStyleLbl="parChTrans1D4" presStyleIdx="0" presStyleCnt="6"/>
      <dgm:spPr/>
    </dgm:pt>
    <dgm:pt modelId="{3C0A1CEA-2A1A-4EC5-BAF0-66A5607EA6A2}" type="pres">
      <dgm:prSet presAssocID="{1CB5E35B-4BC2-4F28-A816-1F9EDCDA2609}" presName="hierRoot2" presStyleCnt="0">
        <dgm:presLayoutVars>
          <dgm:hierBranch val="init"/>
        </dgm:presLayoutVars>
      </dgm:prSet>
      <dgm:spPr/>
    </dgm:pt>
    <dgm:pt modelId="{5D04F343-6F12-4860-AAB5-38AEF9F6B369}" type="pres">
      <dgm:prSet presAssocID="{1CB5E35B-4BC2-4F28-A816-1F9EDCDA2609}" presName="rootComposite" presStyleCnt="0"/>
      <dgm:spPr/>
    </dgm:pt>
    <dgm:pt modelId="{84331C3D-BED0-4C39-8CD8-6A764D4C4B50}" type="pres">
      <dgm:prSet presAssocID="{1CB5E35B-4BC2-4F28-A816-1F9EDCDA2609}" presName="rootText" presStyleLbl="node4" presStyleIdx="0" presStyleCnt="6" custScaleX="121043" custLinFactNeighborX="-44664" custLinFactNeighborY="2363">
        <dgm:presLayoutVars>
          <dgm:chPref val="3"/>
        </dgm:presLayoutVars>
      </dgm:prSet>
      <dgm:spPr/>
    </dgm:pt>
    <dgm:pt modelId="{E0DA79B8-946E-4314-A3B8-AC726CEAB95A}" type="pres">
      <dgm:prSet presAssocID="{1CB5E35B-4BC2-4F28-A816-1F9EDCDA2609}" presName="rootConnector" presStyleLbl="node4" presStyleIdx="0" presStyleCnt="6"/>
      <dgm:spPr/>
    </dgm:pt>
    <dgm:pt modelId="{A9A0EE8A-CE23-47B1-B212-CDC062A3C0E0}" type="pres">
      <dgm:prSet presAssocID="{1CB5E35B-4BC2-4F28-A816-1F9EDCDA2609}" presName="hierChild4" presStyleCnt="0"/>
      <dgm:spPr/>
    </dgm:pt>
    <dgm:pt modelId="{0241DD2E-0CFC-4D28-AA12-4C1F4BE1EF1E}" type="pres">
      <dgm:prSet presAssocID="{31812896-02C5-4194-8935-B35F40DF844E}" presName="Name37" presStyleLbl="parChTrans1D4" presStyleIdx="1" presStyleCnt="6"/>
      <dgm:spPr/>
    </dgm:pt>
    <dgm:pt modelId="{35986A83-9762-499D-91CD-146DAB7DDD65}" type="pres">
      <dgm:prSet presAssocID="{E265D14D-4667-477D-B609-8AFBD571268D}" presName="hierRoot2" presStyleCnt="0">
        <dgm:presLayoutVars>
          <dgm:hierBranch val="init"/>
        </dgm:presLayoutVars>
      </dgm:prSet>
      <dgm:spPr/>
    </dgm:pt>
    <dgm:pt modelId="{1590D4DA-8A40-4D5F-A7B4-EEB57E9C6AE2}" type="pres">
      <dgm:prSet presAssocID="{E265D14D-4667-477D-B609-8AFBD571268D}" presName="rootComposite" presStyleCnt="0"/>
      <dgm:spPr/>
    </dgm:pt>
    <dgm:pt modelId="{F5A754A6-AA34-460B-8798-27644464ECDB}" type="pres">
      <dgm:prSet presAssocID="{E265D14D-4667-477D-B609-8AFBD571268D}" presName="rootText" presStyleLbl="node4" presStyleIdx="1" presStyleCnt="6" custScaleX="174261" custScaleY="75584" custLinFactNeighborX="-32505" custLinFactNeighborY="-2398">
        <dgm:presLayoutVars>
          <dgm:chPref val="3"/>
        </dgm:presLayoutVars>
      </dgm:prSet>
      <dgm:spPr/>
    </dgm:pt>
    <dgm:pt modelId="{C57D8DFD-7B0B-4393-9ABA-C574CAB6B092}" type="pres">
      <dgm:prSet presAssocID="{E265D14D-4667-477D-B609-8AFBD571268D}" presName="rootConnector" presStyleLbl="node4" presStyleIdx="1" presStyleCnt="6"/>
      <dgm:spPr/>
    </dgm:pt>
    <dgm:pt modelId="{0DE6CB2A-0546-4642-A509-B07DDCD9B964}" type="pres">
      <dgm:prSet presAssocID="{E265D14D-4667-477D-B609-8AFBD571268D}" presName="hierChild4" presStyleCnt="0"/>
      <dgm:spPr/>
    </dgm:pt>
    <dgm:pt modelId="{71A4469D-08B0-4664-AB15-2F0F02F6C3AC}" type="pres">
      <dgm:prSet presAssocID="{E265D14D-4667-477D-B609-8AFBD571268D}" presName="hierChild5" presStyleCnt="0"/>
      <dgm:spPr/>
    </dgm:pt>
    <dgm:pt modelId="{5DE0279A-EFD5-40FA-ABD6-83B74B1C6944}" type="pres">
      <dgm:prSet presAssocID="{7DD2AA4A-6B24-4359-9976-034A6BBBE195}" presName="Name37" presStyleLbl="parChTrans1D4" presStyleIdx="2" presStyleCnt="6"/>
      <dgm:spPr/>
    </dgm:pt>
    <dgm:pt modelId="{B6D932AF-4430-44E2-89A3-80B09B324F03}" type="pres">
      <dgm:prSet presAssocID="{161F1C4A-D6E4-43F3-B910-106A19EAB774}" presName="hierRoot2" presStyleCnt="0">
        <dgm:presLayoutVars>
          <dgm:hierBranch val="init"/>
        </dgm:presLayoutVars>
      </dgm:prSet>
      <dgm:spPr/>
    </dgm:pt>
    <dgm:pt modelId="{753B5D4A-6A6E-4407-B504-486577C67231}" type="pres">
      <dgm:prSet presAssocID="{161F1C4A-D6E4-43F3-B910-106A19EAB774}" presName="rootComposite" presStyleCnt="0"/>
      <dgm:spPr/>
    </dgm:pt>
    <dgm:pt modelId="{3B752F52-3938-4BC6-9AFD-D290FF5F04E5}" type="pres">
      <dgm:prSet presAssocID="{161F1C4A-D6E4-43F3-B910-106A19EAB774}" presName="rootText" presStyleLbl="node4" presStyleIdx="2" presStyleCnt="6" custScaleX="122643" custScaleY="32682" custLinFactNeighborX="-32505" custLinFactNeighborY="-28752">
        <dgm:presLayoutVars>
          <dgm:chPref val="3"/>
        </dgm:presLayoutVars>
      </dgm:prSet>
      <dgm:spPr/>
    </dgm:pt>
    <dgm:pt modelId="{86CAF701-626A-4358-A96B-C74502B90E05}" type="pres">
      <dgm:prSet presAssocID="{161F1C4A-D6E4-43F3-B910-106A19EAB774}" presName="rootConnector" presStyleLbl="node4" presStyleIdx="2" presStyleCnt="6"/>
      <dgm:spPr/>
    </dgm:pt>
    <dgm:pt modelId="{AC3AA4D9-93D3-4151-A858-BFBFCFBE8B12}" type="pres">
      <dgm:prSet presAssocID="{161F1C4A-D6E4-43F3-B910-106A19EAB774}" presName="hierChild4" presStyleCnt="0"/>
      <dgm:spPr/>
    </dgm:pt>
    <dgm:pt modelId="{C780AF7D-B80B-48E9-B408-F470F20A0CEF}" type="pres">
      <dgm:prSet presAssocID="{161F1C4A-D6E4-43F3-B910-106A19EAB774}" presName="hierChild5" presStyleCnt="0"/>
      <dgm:spPr/>
    </dgm:pt>
    <dgm:pt modelId="{B06977EB-9B9F-499E-9D61-825FB56000B1}" type="pres">
      <dgm:prSet presAssocID="{F44B76E5-58F8-4082-BCA7-4CF078D560BF}" presName="Name37" presStyleLbl="parChTrans1D4" presStyleIdx="3" presStyleCnt="6"/>
      <dgm:spPr/>
    </dgm:pt>
    <dgm:pt modelId="{C15C2A2A-0000-4B71-AC31-0E2C2B04BB47}" type="pres">
      <dgm:prSet presAssocID="{C8999AA9-03EE-4825-B7F0-7033DC06DB71}" presName="hierRoot2" presStyleCnt="0">
        <dgm:presLayoutVars>
          <dgm:hierBranch val="init"/>
        </dgm:presLayoutVars>
      </dgm:prSet>
      <dgm:spPr/>
    </dgm:pt>
    <dgm:pt modelId="{6A10565B-AD1D-4C4E-B6F9-72DB7020C9D3}" type="pres">
      <dgm:prSet presAssocID="{C8999AA9-03EE-4825-B7F0-7033DC06DB71}" presName="rootComposite" presStyleCnt="0"/>
      <dgm:spPr/>
    </dgm:pt>
    <dgm:pt modelId="{C087C90D-ECA5-4C57-AD70-A1A5D67A729D}" type="pres">
      <dgm:prSet presAssocID="{C8999AA9-03EE-4825-B7F0-7033DC06DB71}" presName="rootText" presStyleLbl="node4" presStyleIdx="3" presStyleCnt="6" custScaleX="172323" custScaleY="34224" custLinFactNeighborX="-32505" custLinFactNeighborY="-45940">
        <dgm:presLayoutVars>
          <dgm:chPref val="3"/>
        </dgm:presLayoutVars>
      </dgm:prSet>
      <dgm:spPr/>
    </dgm:pt>
    <dgm:pt modelId="{C26658E5-A883-4D71-AB86-D7889DB55419}" type="pres">
      <dgm:prSet presAssocID="{C8999AA9-03EE-4825-B7F0-7033DC06DB71}" presName="rootConnector" presStyleLbl="node4" presStyleIdx="3" presStyleCnt="6"/>
      <dgm:spPr/>
    </dgm:pt>
    <dgm:pt modelId="{1625879B-9FC0-436B-9330-92BA9CD63F90}" type="pres">
      <dgm:prSet presAssocID="{C8999AA9-03EE-4825-B7F0-7033DC06DB71}" presName="hierChild4" presStyleCnt="0"/>
      <dgm:spPr/>
    </dgm:pt>
    <dgm:pt modelId="{9EAAA2AF-0176-49CD-866F-AC1CDA69F11F}" type="pres">
      <dgm:prSet presAssocID="{C8999AA9-03EE-4825-B7F0-7033DC06DB71}" presName="hierChild5" presStyleCnt="0"/>
      <dgm:spPr/>
    </dgm:pt>
    <dgm:pt modelId="{8940CBCA-F85C-4F3E-8878-ED75699FA9A9}" type="pres">
      <dgm:prSet presAssocID="{1CB5E35B-4BC2-4F28-A816-1F9EDCDA2609}" presName="hierChild5" presStyleCnt="0"/>
      <dgm:spPr/>
    </dgm:pt>
    <dgm:pt modelId="{9B21EA8C-C347-4BFB-A825-C135EBCA946A}" type="pres">
      <dgm:prSet presAssocID="{4B59EE02-488D-453C-9386-F3EEC34B733B}" presName="Name37" presStyleLbl="parChTrans1D4" presStyleIdx="4" presStyleCnt="6"/>
      <dgm:spPr/>
    </dgm:pt>
    <dgm:pt modelId="{AF7CF8EE-9D28-4C54-AC23-7A76F1B04040}" type="pres">
      <dgm:prSet presAssocID="{6153B168-9953-47BC-A7B0-B0323A9F2025}" presName="hierRoot2" presStyleCnt="0">
        <dgm:presLayoutVars>
          <dgm:hierBranch/>
        </dgm:presLayoutVars>
      </dgm:prSet>
      <dgm:spPr/>
    </dgm:pt>
    <dgm:pt modelId="{688444F2-DB91-4DC4-95E3-CB663F42D02C}" type="pres">
      <dgm:prSet presAssocID="{6153B168-9953-47BC-A7B0-B0323A9F2025}" presName="rootComposite" presStyleCnt="0"/>
      <dgm:spPr/>
    </dgm:pt>
    <dgm:pt modelId="{DC349EE1-4414-4E9D-9682-2A44F0B1BFCD}" type="pres">
      <dgm:prSet presAssocID="{6153B168-9953-47BC-A7B0-B0323A9F2025}" presName="rootText" presStyleLbl="node4" presStyleIdx="4" presStyleCnt="6" custScaleX="173041" custScaleY="75524" custLinFactNeighborX="41056" custLinFactNeighborY="2362">
        <dgm:presLayoutVars>
          <dgm:chPref val="3"/>
        </dgm:presLayoutVars>
      </dgm:prSet>
      <dgm:spPr/>
    </dgm:pt>
    <dgm:pt modelId="{6B4305F2-D438-456F-A174-B9B449D13DCC}" type="pres">
      <dgm:prSet presAssocID="{6153B168-9953-47BC-A7B0-B0323A9F2025}" presName="rootConnector" presStyleLbl="node4" presStyleIdx="4" presStyleCnt="6"/>
      <dgm:spPr/>
    </dgm:pt>
    <dgm:pt modelId="{5C105B87-1BB0-4642-A92E-D7AD85FCCE05}" type="pres">
      <dgm:prSet presAssocID="{6153B168-9953-47BC-A7B0-B0323A9F2025}" presName="hierChild4" presStyleCnt="0"/>
      <dgm:spPr/>
    </dgm:pt>
    <dgm:pt modelId="{2871A49F-32C1-4A01-938B-867561362C10}" type="pres">
      <dgm:prSet presAssocID="{3CDCE400-F8ED-4513-AE11-D8309988A2ED}" presName="Name35" presStyleLbl="parChTrans1D4" presStyleIdx="5" presStyleCnt="6"/>
      <dgm:spPr/>
    </dgm:pt>
    <dgm:pt modelId="{10EECE78-71A0-4B19-B972-CC52C26EDFD8}" type="pres">
      <dgm:prSet presAssocID="{B063F36C-1064-4405-97BC-40A2CECA7276}" presName="hierRoot2" presStyleCnt="0">
        <dgm:presLayoutVars>
          <dgm:hierBranch val="init"/>
        </dgm:presLayoutVars>
      </dgm:prSet>
      <dgm:spPr/>
    </dgm:pt>
    <dgm:pt modelId="{6611CB23-7400-4BE9-9FB6-6DCAFABA010C}" type="pres">
      <dgm:prSet presAssocID="{B063F36C-1064-4405-97BC-40A2CECA7276}" presName="rootComposite" presStyleCnt="0"/>
      <dgm:spPr/>
    </dgm:pt>
    <dgm:pt modelId="{A903E623-3376-418E-95D1-FE27F6793234}" type="pres">
      <dgm:prSet presAssocID="{B063F36C-1064-4405-97BC-40A2CECA7276}" presName="rootText" presStyleLbl="node4" presStyleIdx="5" presStyleCnt="6" custScaleX="185435" custScaleY="64814" custLinFactNeighborX="-29257" custLinFactNeighborY="56703">
        <dgm:presLayoutVars>
          <dgm:chPref val="3"/>
        </dgm:presLayoutVars>
      </dgm:prSet>
      <dgm:spPr/>
    </dgm:pt>
    <dgm:pt modelId="{F7AA1DAB-4A8A-48B8-A4CC-DF48FD4C111A}" type="pres">
      <dgm:prSet presAssocID="{B063F36C-1064-4405-97BC-40A2CECA7276}" presName="rootConnector" presStyleLbl="node4" presStyleIdx="5" presStyleCnt="6"/>
      <dgm:spPr/>
    </dgm:pt>
    <dgm:pt modelId="{D4B5DF03-99A4-4534-B521-AB17B1F0D11D}" type="pres">
      <dgm:prSet presAssocID="{B063F36C-1064-4405-97BC-40A2CECA7276}" presName="hierChild4" presStyleCnt="0"/>
      <dgm:spPr/>
    </dgm:pt>
    <dgm:pt modelId="{3598909A-3F37-407F-BE20-C8BCA58D701F}" type="pres">
      <dgm:prSet presAssocID="{B063F36C-1064-4405-97BC-40A2CECA7276}" presName="hierChild5" presStyleCnt="0"/>
      <dgm:spPr/>
    </dgm:pt>
    <dgm:pt modelId="{B8EBE488-D318-475A-8304-31BACC241678}" type="pres">
      <dgm:prSet presAssocID="{6153B168-9953-47BC-A7B0-B0323A9F2025}" presName="hierChild5" presStyleCnt="0"/>
      <dgm:spPr/>
    </dgm:pt>
    <dgm:pt modelId="{415560CC-D7CC-4421-8FEF-CDCD9F560C8F}" type="pres">
      <dgm:prSet presAssocID="{1259DA25-110D-4DBD-A343-BDF3C7E55254}" presName="hierChild5" presStyleCnt="0"/>
      <dgm:spPr/>
    </dgm:pt>
    <dgm:pt modelId="{B8E891CD-B388-4C34-920F-F0DBD0B98283}" type="pres">
      <dgm:prSet presAssocID="{E1EEF427-50AA-403E-8E58-5D7ED24D64BC}" presName="hierChild5" presStyleCnt="0"/>
      <dgm:spPr/>
    </dgm:pt>
    <dgm:pt modelId="{1F88CE1C-B566-493B-A231-84B8D621E520}" type="pres">
      <dgm:prSet presAssocID="{F2C0926F-5240-4B7A-884E-B44F65BCF0FA}" presName="hierChild3" presStyleCnt="0"/>
      <dgm:spPr/>
    </dgm:pt>
  </dgm:ptLst>
  <dgm:cxnLst>
    <dgm:cxn modelId="{65FF2907-8783-4F63-B3DB-F9DA090FAC64}" type="presOf" srcId="{EB2EC692-670A-47CF-8801-1C19C9F676EF}" destId="{E165BC5B-B5FF-4D03-9DCF-9C053B40FF38}" srcOrd="0" destOrd="0" presId="urn:microsoft.com/office/officeart/2005/8/layout/orgChart1"/>
    <dgm:cxn modelId="{F666C70A-6C27-4516-A953-D42E01F3E391}" srcId="{1CB5E35B-4BC2-4F28-A816-1F9EDCDA2609}" destId="{161F1C4A-D6E4-43F3-B910-106A19EAB774}" srcOrd="1" destOrd="0" parTransId="{7DD2AA4A-6B24-4359-9976-034A6BBBE195}" sibTransId="{81DD7D0C-4A58-4802-BCCB-06AB737D64F2}"/>
    <dgm:cxn modelId="{A6921811-BDC2-4E53-97B0-9B36C443C577}" type="presOf" srcId="{11755D54-975B-4286-8514-A838E3D79140}" destId="{88B8E236-4F83-438A-8519-B5382F28FF09}" srcOrd="0" destOrd="0" presId="urn:microsoft.com/office/officeart/2005/8/layout/orgChart1"/>
    <dgm:cxn modelId="{258B0018-F18B-49DA-9CAF-3DB5ABF13AC4}" type="presOf" srcId="{CBEF84A5-AF2D-4F4F-9EBE-984F7EF96568}" destId="{8BB258B7-DAE9-4F33-B6BA-D353B483484E}" srcOrd="1" destOrd="0" presId="urn:microsoft.com/office/officeart/2005/8/layout/orgChart1"/>
    <dgm:cxn modelId="{5FE00718-1773-4BB1-84DD-F4267CD65D37}" type="presOf" srcId="{C8999AA9-03EE-4825-B7F0-7033DC06DB71}" destId="{C087C90D-ECA5-4C57-AD70-A1A5D67A729D}" srcOrd="0" destOrd="0" presId="urn:microsoft.com/office/officeart/2005/8/layout/orgChart1"/>
    <dgm:cxn modelId="{D80FE019-AF9A-4ACF-B956-B42307685484}" type="presOf" srcId="{F44B76E5-58F8-4082-BCA7-4CF078D560BF}" destId="{B06977EB-9B9F-499E-9D61-825FB56000B1}" srcOrd="0" destOrd="0" presId="urn:microsoft.com/office/officeart/2005/8/layout/orgChart1"/>
    <dgm:cxn modelId="{12D0661C-AC89-4E86-8ECA-46BAE52114BF}" type="presOf" srcId="{3324F66E-DD44-4DD6-AC0D-98A13DA4C058}" destId="{EC40C03B-8D91-433C-A05A-F33710C2F30D}" srcOrd="0" destOrd="0" presId="urn:microsoft.com/office/officeart/2005/8/layout/orgChart1"/>
    <dgm:cxn modelId="{3196BD21-53CD-4420-B116-1923AED64D84}" type="presOf" srcId="{3CDCE400-F8ED-4513-AE11-D8309988A2ED}" destId="{2871A49F-32C1-4A01-938B-867561362C10}" srcOrd="0" destOrd="0" presId="urn:microsoft.com/office/officeart/2005/8/layout/orgChart1"/>
    <dgm:cxn modelId="{A0F07722-3C05-403F-8EF4-EDDFCDAD3C6A}" type="presOf" srcId="{C8999AA9-03EE-4825-B7F0-7033DC06DB71}" destId="{C26658E5-A883-4D71-AB86-D7889DB55419}" srcOrd="1" destOrd="0" presId="urn:microsoft.com/office/officeart/2005/8/layout/orgChart1"/>
    <dgm:cxn modelId="{950DE222-D939-46EC-814B-3ABE0683B086}" srcId="{6153B168-9953-47BC-A7B0-B0323A9F2025}" destId="{B063F36C-1064-4405-97BC-40A2CECA7276}" srcOrd="0" destOrd="0" parTransId="{3CDCE400-F8ED-4513-AE11-D8309988A2ED}" sibTransId="{F5EFDF06-F0C8-45F5-8664-6986119C8BCE}"/>
    <dgm:cxn modelId="{83C3A123-6F02-4755-8410-68E64EABA675}" type="presOf" srcId="{9DCD1974-C61E-4994-B569-E421FA5612A8}" destId="{6743BDA0-C9B4-419D-B128-821082A668E5}" srcOrd="0" destOrd="0" presId="urn:microsoft.com/office/officeart/2005/8/layout/orgChart1"/>
    <dgm:cxn modelId="{2089E327-0A66-44BE-BAAA-927A2D895AEE}" type="presOf" srcId="{79E8E641-9ADB-4D20-A5C2-F3F31BD96FDE}" destId="{FF0FAD0B-B60F-4AB4-8769-7453A5D74BA3}" srcOrd="0" destOrd="0" presId="urn:microsoft.com/office/officeart/2005/8/layout/orgChart1"/>
    <dgm:cxn modelId="{D7F38030-6991-45EA-AEC8-D606FEF2E149}" type="presOf" srcId="{E1EEF427-50AA-403E-8E58-5D7ED24D64BC}" destId="{1254D0C0-5394-40FF-8DB4-7737D8C98756}" srcOrd="0" destOrd="0" presId="urn:microsoft.com/office/officeart/2005/8/layout/orgChart1"/>
    <dgm:cxn modelId="{95EB0E32-1B8E-4560-B1EA-592DA9D90649}" type="presOf" srcId="{09102588-CE84-4373-AAD2-FAFFFCA1ADAC}" destId="{7C283FCA-0047-4D5A-A130-787B6C428B52}" srcOrd="0" destOrd="0" presId="urn:microsoft.com/office/officeart/2005/8/layout/orgChart1"/>
    <dgm:cxn modelId="{44D49D33-6A37-4A2D-99DD-0AB500D352FB}" type="presOf" srcId="{4B59EE02-488D-453C-9386-F3EEC34B733B}" destId="{9B21EA8C-C347-4BFB-A825-C135EBCA946A}" srcOrd="0" destOrd="0" presId="urn:microsoft.com/office/officeart/2005/8/layout/orgChart1"/>
    <dgm:cxn modelId="{40771E34-4B25-42E4-ABC7-FD84A4E9A199}" type="presOf" srcId="{31812896-02C5-4194-8935-B35F40DF844E}" destId="{0241DD2E-0CFC-4D28-AA12-4C1F4BE1EF1E}" srcOrd="0" destOrd="0" presId="urn:microsoft.com/office/officeart/2005/8/layout/orgChart1"/>
    <dgm:cxn modelId="{D66D6335-E26F-4C25-8B6D-BB96787036D3}" type="presOf" srcId="{C00880AF-3B68-4700-8786-189B5AF57B17}" destId="{A16A24DF-5816-48B2-A12D-F86C9B2E88C5}" srcOrd="0" destOrd="0" presId="urn:microsoft.com/office/officeart/2005/8/layout/orgChart1"/>
    <dgm:cxn modelId="{90628C35-AB2F-41D5-B886-50117FC67A5A}" type="presOf" srcId="{161F1C4A-D6E4-43F3-B910-106A19EAB774}" destId="{3B752F52-3938-4BC6-9AFD-D290FF5F04E5}" srcOrd="0" destOrd="0" presId="urn:microsoft.com/office/officeart/2005/8/layout/orgChart1"/>
    <dgm:cxn modelId="{FA19A836-2A94-4670-ABE3-27644EAF1062}" type="presOf" srcId="{E1EEF427-50AA-403E-8E58-5D7ED24D64BC}" destId="{93E6EFAB-340E-4AEF-B0C8-6B0EA8D57869}" srcOrd="1" destOrd="0" presId="urn:microsoft.com/office/officeart/2005/8/layout/orgChart1"/>
    <dgm:cxn modelId="{743CAC36-5DCA-4E0C-9FBD-146AE802679F}" type="presOf" srcId="{DC0355AC-2B49-4480-BF37-643C008EE513}" destId="{762147DC-61A3-4AC1-A85A-F4D2D3D4BC3A}" srcOrd="0" destOrd="0" presId="urn:microsoft.com/office/officeart/2005/8/layout/orgChart1"/>
    <dgm:cxn modelId="{C5BCD039-E116-494D-8ACB-1013E217B074}" srcId="{E1EEF427-50AA-403E-8E58-5D7ED24D64BC}" destId="{30333E8B-4BAF-499D-AA57-30FC4BA86D82}" srcOrd="0" destOrd="0" parTransId="{11755D54-975B-4286-8514-A838E3D79140}" sibTransId="{E81F9650-01F7-43A6-B06B-236296CC4392}"/>
    <dgm:cxn modelId="{1063F63A-C3E0-49D7-9005-6F5BBB63F873}" type="presOf" srcId="{DDF20680-72D0-4DA2-BFA3-A2C068ECE2D3}" destId="{E463C1CB-70C6-4934-A460-D706D99E8829}" srcOrd="0" destOrd="0" presId="urn:microsoft.com/office/officeart/2005/8/layout/orgChart1"/>
    <dgm:cxn modelId="{A253645D-3293-4B42-A274-316E901BFA0A}" type="presOf" srcId="{7DD2AA4A-6B24-4359-9976-034A6BBBE195}" destId="{5DE0279A-EFD5-40FA-ABD6-83B74B1C6944}" srcOrd="0" destOrd="0" presId="urn:microsoft.com/office/officeart/2005/8/layout/orgChart1"/>
    <dgm:cxn modelId="{1EAD1463-AF33-4D43-8972-E00DDD971270}" type="presOf" srcId="{DDF20680-72D0-4DA2-BFA3-A2C068ECE2D3}" destId="{452E24DB-5EC9-403B-94FC-932EACE160C0}" srcOrd="1" destOrd="0" presId="urn:microsoft.com/office/officeart/2005/8/layout/orgChart1"/>
    <dgm:cxn modelId="{BFDAD843-C84B-4D9A-BBB3-5CC8BA0FB492}" type="presOf" srcId="{533187A9-73AF-4C24-BBD6-4152713ABA84}" destId="{50D601AA-1EB5-440A-956C-DC7455C73FE9}" srcOrd="0" destOrd="0" presId="urn:microsoft.com/office/officeart/2005/8/layout/orgChart1"/>
    <dgm:cxn modelId="{62630564-777D-4F10-A123-C614B9E93AFA}" type="presOf" srcId="{6153B168-9953-47BC-A7B0-B0323A9F2025}" destId="{DC349EE1-4414-4E9D-9682-2A44F0B1BFCD}" srcOrd="0" destOrd="0" presId="urn:microsoft.com/office/officeart/2005/8/layout/orgChart1"/>
    <dgm:cxn modelId="{F62CFB46-22CE-4F4A-80EC-D0AA7EE09445}" srcId="{06642C80-6918-4B48-9353-1A5191995107}" destId="{EB2EC692-670A-47CF-8801-1C19C9F676EF}" srcOrd="1" destOrd="0" parTransId="{C00880AF-3B68-4700-8786-189B5AF57B17}" sibTransId="{A06B85D5-1965-468A-B443-4304CFCB6C95}"/>
    <dgm:cxn modelId="{4A4B0567-021C-4A7F-B14A-7A6A7B4C6E9B}" type="presOf" srcId="{0EDE119D-AE37-4214-A5FF-969EFB1034DB}" destId="{BAF7D5D3-D8CD-4F70-A580-8ABD68CFA859}" srcOrd="0" destOrd="0" presId="urn:microsoft.com/office/officeart/2005/8/layout/orgChart1"/>
    <dgm:cxn modelId="{C173BC69-91D0-4B0C-BF8D-AC631D692C3D}" type="presOf" srcId="{1CB5E35B-4BC2-4F28-A816-1F9EDCDA2609}" destId="{E0DA79B8-946E-4314-A3B8-AC726CEAB95A}" srcOrd="1" destOrd="0" presId="urn:microsoft.com/office/officeart/2005/8/layout/orgChart1"/>
    <dgm:cxn modelId="{C2C84C6F-1092-405C-94C6-FE263563A56E}" type="presOf" srcId="{E98D952D-2728-4354-BA90-84CE48ABDB25}" destId="{B04CCAD7-1F34-43F0-8A5F-F8270DA5C533}" srcOrd="0" destOrd="0" presId="urn:microsoft.com/office/officeart/2005/8/layout/orgChart1"/>
    <dgm:cxn modelId="{282FB570-D709-4095-87D3-64CB5FADCDD0}" srcId="{F2C0926F-5240-4B7A-884E-B44F65BCF0FA}" destId="{06642C80-6918-4B48-9353-1A5191995107}" srcOrd="0" destOrd="0" parTransId="{4466B8A0-B82D-48FF-B22E-C369EF981037}" sibTransId="{20FB6D16-7774-418D-8509-C3D5DADFEBDB}"/>
    <dgm:cxn modelId="{B3306C73-3140-4D03-A708-3F2A6833D81E}" type="presOf" srcId="{30333E8B-4BAF-499D-AA57-30FC4BA86D82}" destId="{8CE87388-4C3E-48D6-AB2F-E6212BA1F437}" srcOrd="1" destOrd="0" presId="urn:microsoft.com/office/officeart/2005/8/layout/orgChart1"/>
    <dgm:cxn modelId="{CA972975-1BC5-4E0C-A472-348F85A8E35F}" type="presOf" srcId="{4466B8A0-B82D-48FF-B22E-C369EF981037}" destId="{EAB06668-ADEF-491A-A2F2-B37E2AE67714}" srcOrd="0" destOrd="0" presId="urn:microsoft.com/office/officeart/2005/8/layout/orgChart1"/>
    <dgm:cxn modelId="{FD749275-2AD7-4B5C-B532-1AE048799B12}" srcId="{E1EEF427-50AA-403E-8E58-5D7ED24D64BC}" destId="{1259DA25-110D-4DBD-A343-BDF3C7E55254}" srcOrd="3" destOrd="0" parTransId="{79E8E641-9ADB-4D20-A5C2-F3F31BD96FDE}" sibTransId="{81C2C8F0-9D78-4AA7-9A6D-077FE2773EE0}"/>
    <dgm:cxn modelId="{B518D375-9962-4DE1-BEAF-2E5D969FBAA2}" type="presOf" srcId="{1CB5E35B-4BC2-4F28-A816-1F9EDCDA2609}" destId="{84331C3D-BED0-4C39-8CD8-6A764D4C4B50}" srcOrd="0" destOrd="0" presId="urn:microsoft.com/office/officeart/2005/8/layout/orgChart1"/>
    <dgm:cxn modelId="{62219B78-22BE-4577-AACA-017081403BE3}" srcId="{1259DA25-110D-4DBD-A343-BDF3C7E55254}" destId="{1CB5E35B-4BC2-4F28-A816-1F9EDCDA2609}" srcOrd="0" destOrd="0" parTransId="{372DF7B4-F358-4CA1-AFDB-F183E95110AD}" sibTransId="{FCD76262-EEB4-4274-964B-F615E9F7A829}"/>
    <dgm:cxn modelId="{13A34E85-FCD6-4652-9184-F26934F28F5B}" type="presOf" srcId="{1259DA25-110D-4DBD-A343-BDF3C7E55254}" destId="{CB451614-4EE3-4BBB-AFDD-CF692E46D40D}" srcOrd="1" destOrd="0" presId="urn:microsoft.com/office/officeart/2005/8/layout/orgChart1"/>
    <dgm:cxn modelId="{44854786-1CEA-45A1-9992-215E2D2D3542}" type="presOf" srcId="{1259DA25-110D-4DBD-A343-BDF3C7E55254}" destId="{2900E5EF-95CF-4DD3-AB90-85A81D964760}" srcOrd="0" destOrd="0" presId="urn:microsoft.com/office/officeart/2005/8/layout/orgChart1"/>
    <dgm:cxn modelId="{386D0389-7FA2-44E1-B5C6-66B298B0082D}" type="presOf" srcId="{06642C80-6918-4B48-9353-1A5191995107}" destId="{ACC364EB-8662-424E-9209-861E3503A74B}" srcOrd="1" destOrd="0" presId="urn:microsoft.com/office/officeart/2005/8/layout/orgChart1"/>
    <dgm:cxn modelId="{7FF94693-4B85-43D1-B032-A215C4DFED50}" type="presOf" srcId="{CBEF84A5-AF2D-4F4F-9EBE-984F7EF96568}" destId="{D2ADEF10-ED1E-4B11-BCFA-E09B0442E337}" srcOrd="0" destOrd="0" presId="urn:microsoft.com/office/officeart/2005/8/layout/orgChart1"/>
    <dgm:cxn modelId="{EE629894-A7CB-45EE-A425-E842B3C0306E}" type="presOf" srcId="{533187A9-73AF-4C24-BBD6-4152713ABA84}" destId="{2376A6C0-7166-4C46-9904-5518F6885340}" srcOrd="1" destOrd="0" presId="urn:microsoft.com/office/officeart/2005/8/layout/orgChart1"/>
    <dgm:cxn modelId="{CCF7C599-E84A-4530-BD0D-7B3D77A44097}" srcId="{1CB5E35B-4BC2-4F28-A816-1F9EDCDA2609}" destId="{C8999AA9-03EE-4825-B7F0-7033DC06DB71}" srcOrd="2" destOrd="0" parTransId="{F44B76E5-58F8-4082-BCA7-4CF078D560BF}" sibTransId="{00D8FDC7-8EA6-4E48-B973-1288296B3038}"/>
    <dgm:cxn modelId="{BCF8B0A2-0C6F-40F4-9C66-3BABFC55DC90}" type="presOf" srcId="{F2C0926F-5240-4B7A-884E-B44F65BCF0FA}" destId="{E7EAA29C-C575-45C4-803A-519FE3647839}" srcOrd="1" destOrd="0" presId="urn:microsoft.com/office/officeart/2005/8/layout/orgChart1"/>
    <dgm:cxn modelId="{E51C7EA6-E2B5-4DC7-983F-1FD0C9018FD9}" srcId="{06642C80-6918-4B48-9353-1A5191995107}" destId="{533187A9-73AF-4C24-BBD6-4152713ABA84}" srcOrd="0" destOrd="0" parTransId="{306B2C5D-6817-4F5E-A1E2-EA119FC9F2AE}" sibTransId="{FA2126E3-56C9-4946-8085-CC78EBFA8A0E}"/>
    <dgm:cxn modelId="{072905AB-E990-41A9-B371-129E5AF30563}" srcId="{06642C80-6918-4B48-9353-1A5191995107}" destId="{CBEF84A5-AF2D-4F4F-9EBE-984F7EF96568}" srcOrd="2" destOrd="0" parTransId="{3324F66E-DD44-4DD6-AC0D-98A13DA4C058}" sibTransId="{3D9A8260-84C9-454D-A61F-0BD074517969}"/>
    <dgm:cxn modelId="{F62D94AC-D1DA-40D0-BDBA-DB686C6BC078}" type="presOf" srcId="{E265D14D-4667-477D-B609-8AFBD571268D}" destId="{C57D8DFD-7B0B-4393-9ABA-C574CAB6B092}" srcOrd="1" destOrd="0" presId="urn:microsoft.com/office/officeart/2005/8/layout/orgChart1"/>
    <dgm:cxn modelId="{959AC3AE-874C-4F22-8D03-A59B197C6D76}" type="presOf" srcId="{B063F36C-1064-4405-97BC-40A2CECA7276}" destId="{F7AA1DAB-4A8A-48B8-A4CC-DF48FD4C111A}" srcOrd="1" destOrd="0" presId="urn:microsoft.com/office/officeart/2005/8/layout/orgChart1"/>
    <dgm:cxn modelId="{4B7031B1-959E-45B4-AB12-144B697EDDDF}" type="presOf" srcId="{30333E8B-4BAF-499D-AA57-30FC4BA86D82}" destId="{32F35257-0F38-4951-AD4D-3527BB1715A3}" srcOrd="0" destOrd="0" presId="urn:microsoft.com/office/officeart/2005/8/layout/orgChart1"/>
    <dgm:cxn modelId="{4D19A9B4-85FD-4E3C-A975-25C4CC33AF39}" srcId="{F2C0926F-5240-4B7A-884E-B44F65BCF0FA}" destId="{E1EEF427-50AA-403E-8E58-5D7ED24D64BC}" srcOrd="1" destOrd="0" parTransId="{DC0355AC-2B49-4480-BF37-643C008EE513}" sibTransId="{63DFFF32-E51A-41F5-A3A7-F5AE75B080AA}"/>
    <dgm:cxn modelId="{3672AEB5-1BBE-4A96-8BFF-694D6B89674E}" type="presOf" srcId="{B063F36C-1064-4405-97BC-40A2CECA7276}" destId="{A903E623-3376-418E-95D1-FE27F6793234}" srcOrd="0" destOrd="0" presId="urn:microsoft.com/office/officeart/2005/8/layout/orgChart1"/>
    <dgm:cxn modelId="{5AB669B8-4439-4985-B917-208751242891}" type="presOf" srcId="{161F1C4A-D6E4-43F3-B910-106A19EAB774}" destId="{86CAF701-626A-4358-A96B-C74502B90E05}" srcOrd="1" destOrd="0" presId="urn:microsoft.com/office/officeart/2005/8/layout/orgChart1"/>
    <dgm:cxn modelId="{C9142BBA-740B-48A1-A8AA-D219822ADB9D}" type="presOf" srcId="{EB2EC692-670A-47CF-8801-1C19C9F676EF}" destId="{04937F0A-654A-4A1D-A75A-97229E15DC02}" srcOrd="1" destOrd="0" presId="urn:microsoft.com/office/officeart/2005/8/layout/orgChart1"/>
    <dgm:cxn modelId="{DD8002C4-A06C-405B-911B-E5B4407ED2D9}" type="presOf" srcId="{F2C0926F-5240-4B7A-884E-B44F65BCF0FA}" destId="{92A2A0C6-4736-4A94-BADB-81A3E227A8B7}" srcOrd="0" destOrd="0" presId="urn:microsoft.com/office/officeart/2005/8/layout/orgChart1"/>
    <dgm:cxn modelId="{9D42CAC5-6B05-4CF5-9F81-58DACD2A38EF}" srcId="{1CB5E35B-4BC2-4F28-A816-1F9EDCDA2609}" destId="{E265D14D-4667-477D-B609-8AFBD571268D}" srcOrd="0" destOrd="0" parTransId="{31812896-02C5-4194-8935-B35F40DF844E}" sibTransId="{AEA862FA-56D6-4D3A-841F-BFD57BB3DFD3}"/>
    <dgm:cxn modelId="{C13F53C9-891C-4623-BF21-52A0211871E9}" type="presOf" srcId="{6153B168-9953-47BC-A7B0-B0323A9F2025}" destId="{6B4305F2-D438-456F-A174-B9B449D13DCC}" srcOrd="1" destOrd="0" presId="urn:microsoft.com/office/officeart/2005/8/layout/orgChart1"/>
    <dgm:cxn modelId="{4DFAB8C9-84CC-409D-A7B3-37496DDAEAC2}" type="presOf" srcId="{372DF7B4-F358-4CA1-AFDB-F183E95110AD}" destId="{95506DBD-6826-488D-87DD-5189DA1B27B9}" srcOrd="0" destOrd="0" presId="urn:microsoft.com/office/officeart/2005/8/layout/orgChart1"/>
    <dgm:cxn modelId="{3872CCD0-4281-4BA5-82EF-C5BC9E65262D}" srcId="{09102588-CE84-4373-AAD2-FAFFFCA1ADAC}" destId="{F2C0926F-5240-4B7A-884E-B44F65BCF0FA}" srcOrd="0" destOrd="0" parTransId="{BEFB6A22-116B-4F8C-80EE-AEDF673AC109}" sibTransId="{8EDC8D33-2EB8-4BA6-90B3-4EEE36E8C71D}"/>
    <dgm:cxn modelId="{1AB4D5D1-635B-45F1-BF90-D451EC4DB3CF}" srcId="{E1EEF427-50AA-403E-8E58-5D7ED24D64BC}" destId="{DDF20680-72D0-4DA2-BFA3-A2C068ECE2D3}" srcOrd="2" destOrd="0" parTransId="{E98D952D-2728-4354-BA90-84CE48ABDB25}" sibTransId="{2F4FBF51-7D73-451B-91A6-A614F00AC816}"/>
    <dgm:cxn modelId="{9C5364E1-C6BC-4C4F-9E8F-C35CCAE17C29}" type="presOf" srcId="{306B2C5D-6817-4F5E-A1E2-EA119FC9F2AE}" destId="{D0DDC86A-9DF8-49D0-A106-11AFF63B9062}" srcOrd="0" destOrd="0" presId="urn:microsoft.com/office/officeart/2005/8/layout/orgChart1"/>
    <dgm:cxn modelId="{C580DFE3-B706-467F-AD18-2C9C518E9C9E}" srcId="{E1EEF427-50AA-403E-8E58-5D7ED24D64BC}" destId="{0EDE119D-AE37-4214-A5FF-969EFB1034DB}" srcOrd="1" destOrd="0" parTransId="{9DCD1974-C61E-4994-B569-E421FA5612A8}" sibTransId="{81F1E3D8-F62A-4BD7-98CC-9291911D8D07}"/>
    <dgm:cxn modelId="{B6EFA2EB-D14C-4B25-9151-8547C6FE9F0B}" srcId="{1259DA25-110D-4DBD-A343-BDF3C7E55254}" destId="{6153B168-9953-47BC-A7B0-B0323A9F2025}" srcOrd="1" destOrd="0" parTransId="{4B59EE02-488D-453C-9386-F3EEC34B733B}" sibTransId="{E6509949-993F-4361-B84D-4DFDD6BEC76F}"/>
    <dgm:cxn modelId="{5D5BBEEB-3EBB-4890-9416-B8AB6805E56E}" type="presOf" srcId="{E265D14D-4667-477D-B609-8AFBD571268D}" destId="{F5A754A6-AA34-460B-8798-27644464ECDB}" srcOrd="0" destOrd="0" presId="urn:microsoft.com/office/officeart/2005/8/layout/orgChart1"/>
    <dgm:cxn modelId="{67ABAAED-DA82-4934-906D-A4048D1DDDC0}" type="presOf" srcId="{0EDE119D-AE37-4214-A5FF-969EFB1034DB}" destId="{AC66908E-62D7-4104-9594-3CB48DBD294A}" srcOrd="1" destOrd="0" presId="urn:microsoft.com/office/officeart/2005/8/layout/orgChart1"/>
    <dgm:cxn modelId="{6C9BD8F3-063D-467F-8721-B6053EE726A1}" type="presOf" srcId="{06642C80-6918-4B48-9353-1A5191995107}" destId="{3949262B-FEC5-4598-9E92-D8723C3E7A22}" srcOrd="0" destOrd="0" presId="urn:microsoft.com/office/officeart/2005/8/layout/orgChart1"/>
    <dgm:cxn modelId="{2C4242CE-97F4-40A3-ACD3-2627BD5AABB0}" type="presParOf" srcId="{7C283FCA-0047-4D5A-A130-787B6C428B52}" destId="{4677EE80-8138-47CD-A235-20EC4FD10E17}" srcOrd="0" destOrd="0" presId="urn:microsoft.com/office/officeart/2005/8/layout/orgChart1"/>
    <dgm:cxn modelId="{AF27DA98-5681-47FD-AD72-8715FF47034C}" type="presParOf" srcId="{4677EE80-8138-47CD-A235-20EC4FD10E17}" destId="{2E428352-BFB8-413E-B4D8-C0B81A248BB8}" srcOrd="0" destOrd="0" presId="urn:microsoft.com/office/officeart/2005/8/layout/orgChart1"/>
    <dgm:cxn modelId="{33C13C0E-518E-4A10-B6C1-4E4C4EB22A00}" type="presParOf" srcId="{2E428352-BFB8-413E-B4D8-C0B81A248BB8}" destId="{92A2A0C6-4736-4A94-BADB-81A3E227A8B7}" srcOrd="0" destOrd="0" presId="urn:microsoft.com/office/officeart/2005/8/layout/orgChart1"/>
    <dgm:cxn modelId="{76D9144C-60B5-4F4C-B3AF-690907AF794E}" type="presParOf" srcId="{2E428352-BFB8-413E-B4D8-C0B81A248BB8}" destId="{E7EAA29C-C575-45C4-803A-519FE3647839}" srcOrd="1" destOrd="0" presId="urn:microsoft.com/office/officeart/2005/8/layout/orgChart1"/>
    <dgm:cxn modelId="{A8F85EDE-C5A3-47FB-BECE-AC97ED141494}" type="presParOf" srcId="{4677EE80-8138-47CD-A235-20EC4FD10E17}" destId="{B8F7F60A-F7F7-4963-BE5B-0F15B8CB66E9}" srcOrd="1" destOrd="0" presId="urn:microsoft.com/office/officeart/2005/8/layout/orgChart1"/>
    <dgm:cxn modelId="{F5482845-5D20-4F23-99CA-E0BF6DAB1287}" type="presParOf" srcId="{B8F7F60A-F7F7-4963-BE5B-0F15B8CB66E9}" destId="{EAB06668-ADEF-491A-A2F2-B37E2AE67714}" srcOrd="0" destOrd="0" presId="urn:microsoft.com/office/officeart/2005/8/layout/orgChart1"/>
    <dgm:cxn modelId="{D12469E8-1059-4835-B6B9-40E786763323}" type="presParOf" srcId="{B8F7F60A-F7F7-4963-BE5B-0F15B8CB66E9}" destId="{4FF02DDA-790A-4DCD-B892-5E8681F58A8D}" srcOrd="1" destOrd="0" presId="urn:microsoft.com/office/officeart/2005/8/layout/orgChart1"/>
    <dgm:cxn modelId="{3D33499F-73A2-42AE-BF8C-3236A173412D}" type="presParOf" srcId="{4FF02DDA-790A-4DCD-B892-5E8681F58A8D}" destId="{083670B3-77E0-4F09-A344-04E6EA2261A1}" srcOrd="0" destOrd="0" presId="urn:microsoft.com/office/officeart/2005/8/layout/orgChart1"/>
    <dgm:cxn modelId="{20EC5BE6-9DB6-43CD-BB02-944C57E52844}" type="presParOf" srcId="{083670B3-77E0-4F09-A344-04E6EA2261A1}" destId="{3949262B-FEC5-4598-9E92-D8723C3E7A22}" srcOrd="0" destOrd="0" presId="urn:microsoft.com/office/officeart/2005/8/layout/orgChart1"/>
    <dgm:cxn modelId="{E24F0142-5AD5-417E-9870-B935A17D412A}" type="presParOf" srcId="{083670B3-77E0-4F09-A344-04E6EA2261A1}" destId="{ACC364EB-8662-424E-9209-861E3503A74B}" srcOrd="1" destOrd="0" presId="urn:microsoft.com/office/officeart/2005/8/layout/orgChart1"/>
    <dgm:cxn modelId="{92072FBE-1096-46A3-B85D-39D4E3BAF96E}" type="presParOf" srcId="{4FF02DDA-790A-4DCD-B892-5E8681F58A8D}" destId="{597DA4B0-7781-407A-84A1-DB297C06C715}" srcOrd="1" destOrd="0" presId="urn:microsoft.com/office/officeart/2005/8/layout/orgChart1"/>
    <dgm:cxn modelId="{5C174D18-6F94-4852-B98C-4A40BE767EC6}" type="presParOf" srcId="{597DA4B0-7781-407A-84A1-DB297C06C715}" destId="{D0DDC86A-9DF8-49D0-A106-11AFF63B9062}" srcOrd="0" destOrd="0" presId="urn:microsoft.com/office/officeart/2005/8/layout/orgChart1"/>
    <dgm:cxn modelId="{E426DBB9-B9C9-4C13-B1C7-0DC0A43193AA}" type="presParOf" srcId="{597DA4B0-7781-407A-84A1-DB297C06C715}" destId="{16D697FE-1518-4AB6-AE0E-844E11692393}" srcOrd="1" destOrd="0" presId="urn:microsoft.com/office/officeart/2005/8/layout/orgChart1"/>
    <dgm:cxn modelId="{09731BFD-9D2D-41EE-A220-D08718DEA61F}" type="presParOf" srcId="{16D697FE-1518-4AB6-AE0E-844E11692393}" destId="{CBD7DF9B-75FE-44DE-B295-F7F32BF2228F}" srcOrd="0" destOrd="0" presId="urn:microsoft.com/office/officeart/2005/8/layout/orgChart1"/>
    <dgm:cxn modelId="{FD86408F-4100-4A50-B91E-735FC6888135}" type="presParOf" srcId="{CBD7DF9B-75FE-44DE-B295-F7F32BF2228F}" destId="{50D601AA-1EB5-440A-956C-DC7455C73FE9}" srcOrd="0" destOrd="0" presId="urn:microsoft.com/office/officeart/2005/8/layout/orgChart1"/>
    <dgm:cxn modelId="{AAF3A147-D373-42D4-A0EE-4523936B2922}" type="presParOf" srcId="{CBD7DF9B-75FE-44DE-B295-F7F32BF2228F}" destId="{2376A6C0-7166-4C46-9904-5518F6885340}" srcOrd="1" destOrd="0" presId="urn:microsoft.com/office/officeart/2005/8/layout/orgChart1"/>
    <dgm:cxn modelId="{884504A3-53C8-46F0-BAD4-7C962A5DAF38}" type="presParOf" srcId="{16D697FE-1518-4AB6-AE0E-844E11692393}" destId="{A4DA83FB-F46A-4F29-ACDE-A5626181DE39}" srcOrd="1" destOrd="0" presId="urn:microsoft.com/office/officeart/2005/8/layout/orgChart1"/>
    <dgm:cxn modelId="{E6FEFBC0-6099-479D-A878-B0B9281D5971}" type="presParOf" srcId="{16D697FE-1518-4AB6-AE0E-844E11692393}" destId="{362BA5DE-A4BF-444C-A9EA-3C53565BF0CA}" srcOrd="2" destOrd="0" presId="urn:microsoft.com/office/officeart/2005/8/layout/orgChart1"/>
    <dgm:cxn modelId="{A79DDFA7-3FB1-4902-8270-3CFEC91B1575}" type="presParOf" srcId="{597DA4B0-7781-407A-84A1-DB297C06C715}" destId="{A16A24DF-5816-48B2-A12D-F86C9B2E88C5}" srcOrd="2" destOrd="0" presId="urn:microsoft.com/office/officeart/2005/8/layout/orgChart1"/>
    <dgm:cxn modelId="{627CE4AA-DFD7-46FE-BEC3-A7201262BEC3}" type="presParOf" srcId="{597DA4B0-7781-407A-84A1-DB297C06C715}" destId="{E753C145-4235-4195-B547-7776EC2DE6AC}" srcOrd="3" destOrd="0" presId="urn:microsoft.com/office/officeart/2005/8/layout/orgChart1"/>
    <dgm:cxn modelId="{B06CA898-C98C-4A63-A898-998D9471DF3F}" type="presParOf" srcId="{E753C145-4235-4195-B547-7776EC2DE6AC}" destId="{9104FF11-EAF6-4893-B471-9D4DA4337CB0}" srcOrd="0" destOrd="0" presId="urn:microsoft.com/office/officeart/2005/8/layout/orgChart1"/>
    <dgm:cxn modelId="{F0259F7F-26E3-440D-840C-241A2AAE724C}" type="presParOf" srcId="{9104FF11-EAF6-4893-B471-9D4DA4337CB0}" destId="{E165BC5B-B5FF-4D03-9DCF-9C053B40FF38}" srcOrd="0" destOrd="0" presId="urn:microsoft.com/office/officeart/2005/8/layout/orgChart1"/>
    <dgm:cxn modelId="{D9F923FC-BD6D-499F-89FC-2FD1770BB603}" type="presParOf" srcId="{9104FF11-EAF6-4893-B471-9D4DA4337CB0}" destId="{04937F0A-654A-4A1D-A75A-97229E15DC02}" srcOrd="1" destOrd="0" presId="urn:microsoft.com/office/officeart/2005/8/layout/orgChart1"/>
    <dgm:cxn modelId="{6BB0BE11-AB54-4ADE-A801-89DF3EC99843}" type="presParOf" srcId="{E753C145-4235-4195-B547-7776EC2DE6AC}" destId="{6C836D40-BE94-4A8F-A8A5-E646EE4C8616}" srcOrd="1" destOrd="0" presId="urn:microsoft.com/office/officeart/2005/8/layout/orgChart1"/>
    <dgm:cxn modelId="{E8FF4582-7163-4E55-8D36-72B6F5ED7186}" type="presParOf" srcId="{E753C145-4235-4195-B547-7776EC2DE6AC}" destId="{EF7A1922-7822-4E04-9F51-B00625CFA9AA}" srcOrd="2" destOrd="0" presId="urn:microsoft.com/office/officeart/2005/8/layout/orgChart1"/>
    <dgm:cxn modelId="{12B70CE1-B78F-4613-847A-B2D82CD7A498}" type="presParOf" srcId="{597DA4B0-7781-407A-84A1-DB297C06C715}" destId="{EC40C03B-8D91-433C-A05A-F33710C2F30D}" srcOrd="4" destOrd="0" presId="urn:microsoft.com/office/officeart/2005/8/layout/orgChart1"/>
    <dgm:cxn modelId="{D2E05A15-A3FB-40B1-9D66-4ADE2E4D6B12}" type="presParOf" srcId="{597DA4B0-7781-407A-84A1-DB297C06C715}" destId="{9F4FF9D2-6620-4052-84FE-54B18AE12AF1}" srcOrd="5" destOrd="0" presId="urn:microsoft.com/office/officeart/2005/8/layout/orgChart1"/>
    <dgm:cxn modelId="{5DC18416-621C-4929-A867-BD6D2AA1AE3E}" type="presParOf" srcId="{9F4FF9D2-6620-4052-84FE-54B18AE12AF1}" destId="{FA066651-79EE-4DF8-9641-1515C5609D8E}" srcOrd="0" destOrd="0" presId="urn:microsoft.com/office/officeart/2005/8/layout/orgChart1"/>
    <dgm:cxn modelId="{ABADEBDA-E28A-49B5-AC88-C5B80A156027}" type="presParOf" srcId="{FA066651-79EE-4DF8-9641-1515C5609D8E}" destId="{D2ADEF10-ED1E-4B11-BCFA-E09B0442E337}" srcOrd="0" destOrd="0" presId="urn:microsoft.com/office/officeart/2005/8/layout/orgChart1"/>
    <dgm:cxn modelId="{B9E18841-3176-4EA5-A69D-84690B7548E6}" type="presParOf" srcId="{FA066651-79EE-4DF8-9641-1515C5609D8E}" destId="{8BB258B7-DAE9-4F33-B6BA-D353B483484E}" srcOrd="1" destOrd="0" presId="urn:microsoft.com/office/officeart/2005/8/layout/orgChart1"/>
    <dgm:cxn modelId="{A556C3BC-33CC-41C8-AE91-8F71968F0745}" type="presParOf" srcId="{9F4FF9D2-6620-4052-84FE-54B18AE12AF1}" destId="{D554BEFD-5F3B-4540-85E7-7EB36821BAEE}" srcOrd="1" destOrd="0" presId="urn:microsoft.com/office/officeart/2005/8/layout/orgChart1"/>
    <dgm:cxn modelId="{4451DDC2-7376-441B-B8CA-6F1795206CFF}" type="presParOf" srcId="{9F4FF9D2-6620-4052-84FE-54B18AE12AF1}" destId="{4B8A82EA-D4DF-422D-81ED-5A16B8938357}" srcOrd="2" destOrd="0" presId="urn:microsoft.com/office/officeart/2005/8/layout/orgChart1"/>
    <dgm:cxn modelId="{6C228BC6-2AE3-4328-8EDA-934D7638FF39}" type="presParOf" srcId="{4FF02DDA-790A-4DCD-B892-5E8681F58A8D}" destId="{2692387B-53E9-4069-B5CD-085E4005BCF4}" srcOrd="2" destOrd="0" presId="urn:microsoft.com/office/officeart/2005/8/layout/orgChart1"/>
    <dgm:cxn modelId="{143AC9E6-7AE7-42E6-9CFD-53F7ECFF117F}" type="presParOf" srcId="{B8F7F60A-F7F7-4963-BE5B-0F15B8CB66E9}" destId="{762147DC-61A3-4AC1-A85A-F4D2D3D4BC3A}" srcOrd="2" destOrd="0" presId="urn:microsoft.com/office/officeart/2005/8/layout/orgChart1"/>
    <dgm:cxn modelId="{6FAA3C79-1810-45CE-B5D8-07AE612BE32B}" type="presParOf" srcId="{B8F7F60A-F7F7-4963-BE5B-0F15B8CB66E9}" destId="{FF1289FC-9882-40C2-90DF-15F1EF284C25}" srcOrd="3" destOrd="0" presId="urn:microsoft.com/office/officeart/2005/8/layout/orgChart1"/>
    <dgm:cxn modelId="{1C0A4320-53F4-401D-8401-5F9D19FE91F3}" type="presParOf" srcId="{FF1289FC-9882-40C2-90DF-15F1EF284C25}" destId="{3258F4FD-DC48-4454-A23E-D08016FD3A28}" srcOrd="0" destOrd="0" presId="urn:microsoft.com/office/officeart/2005/8/layout/orgChart1"/>
    <dgm:cxn modelId="{D5B608A0-9D2F-482D-A9AE-2516F73E31DF}" type="presParOf" srcId="{3258F4FD-DC48-4454-A23E-D08016FD3A28}" destId="{1254D0C0-5394-40FF-8DB4-7737D8C98756}" srcOrd="0" destOrd="0" presId="urn:microsoft.com/office/officeart/2005/8/layout/orgChart1"/>
    <dgm:cxn modelId="{D6D958D6-0F9A-408F-A612-50EE7E1C4F66}" type="presParOf" srcId="{3258F4FD-DC48-4454-A23E-D08016FD3A28}" destId="{93E6EFAB-340E-4AEF-B0C8-6B0EA8D57869}" srcOrd="1" destOrd="0" presId="urn:microsoft.com/office/officeart/2005/8/layout/orgChart1"/>
    <dgm:cxn modelId="{3B7754E1-2F54-4991-9DC4-671F912C1110}" type="presParOf" srcId="{FF1289FC-9882-40C2-90DF-15F1EF284C25}" destId="{9B288E0F-3CA3-400F-9125-B958BD4723D8}" srcOrd="1" destOrd="0" presId="urn:microsoft.com/office/officeart/2005/8/layout/orgChart1"/>
    <dgm:cxn modelId="{EF2D7659-C535-4223-A568-BBB4E05EC90C}" type="presParOf" srcId="{9B288E0F-3CA3-400F-9125-B958BD4723D8}" destId="{88B8E236-4F83-438A-8519-B5382F28FF09}" srcOrd="0" destOrd="0" presId="urn:microsoft.com/office/officeart/2005/8/layout/orgChart1"/>
    <dgm:cxn modelId="{EE3EC4D3-1D0D-4EAF-A650-C67B51D07556}" type="presParOf" srcId="{9B288E0F-3CA3-400F-9125-B958BD4723D8}" destId="{829FD5F4-39F1-46FA-8E6A-CFA13AB5C736}" srcOrd="1" destOrd="0" presId="urn:microsoft.com/office/officeart/2005/8/layout/orgChart1"/>
    <dgm:cxn modelId="{87746AF0-9944-4646-9C89-A410977EAAF4}" type="presParOf" srcId="{829FD5F4-39F1-46FA-8E6A-CFA13AB5C736}" destId="{A7CD9287-1FD1-46C7-BC8C-C962C9F37BBE}" srcOrd="0" destOrd="0" presId="urn:microsoft.com/office/officeart/2005/8/layout/orgChart1"/>
    <dgm:cxn modelId="{2F0ADB3D-28E4-4BD9-9F8B-3204CCD61226}" type="presParOf" srcId="{A7CD9287-1FD1-46C7-BC8C-C962C9F37BBE}" destId="{32F35257-0F38-4951-AD4D-3527BB1715A3}" srcOrd="0" destOrd="0" presId="urn:microsoft.com/office/officeart/2005/8/layout/orgChart1"/>
    <dgm:cxn modelId="{0FE9DDB0-8889-48D7-8465-DBE77F5B168E}" type="presParOf" srcId="{A7CD9287-1FD1-46C7-BC8C-C962C9F37BBE}" destId="{8CE87388-4C3E-48D6-AB2F-E6212BA1F437}" srcOrd="1" destOrd="0" presId="urn:microsoft.com/office/officeart/2005/8/layout/orgChart1"/>
    <dgm:cxn modelId="{852C9401-7122-4473-A5AE-F269E9F76220}" type="presParOf" srcId="{829FD5F4-39F1-46FA-8E6A-CFA13AB5C736}" destId="{A3F5FCC4-D843-4FE4-A009-725A46675EF7}" srcOrd="1" destOrd="0" presId="urn:microsoft.com/office/officeart/2005/8/layout/orgChart1"/>
    <dgm:cxn modelId="{D23E630A-F7A0-4116-AECA-54060BDFFA8B}" type="presParOf" srcId="{829FD5F4-39F1-46FA-8E6A-CFA13AB5C736}" destId="{A25D5E04-F473-4014-96FD-098C0D060367}" srcOrd="2" destOrd="0" presId="urn:microsoft.com/office/officeart/2005/8/layout/orgChart1"/>
    <dgm:cxn modelId="{B8D57DB2-AE7B-4587-9D57-E4BD500539B4}" type="presParOf" srcId="{9B288E0F-3CA3-400F-9125-B958BD4723D8}" destId="{6743BDA0-C9B4-419D-B128-821082A668E5}" srcOrd="2" destOrd="0" presId="urn:microsoft.com/office/officeart/2005/8/layout/orgChart1"/>
    <dgm:cxn modelId="{BF9B67B9-461B-47DF-B8BB-3766B728F7F0}" type="presParOf" srcId="{9B288E0F-3CA3-400F-9125-B958BD4723D8}" destId="{6C6C9E88-B081-4221-9379-C1C0C04B98A4}" srcOrd="3" destOrd="0" presId="urn:microsoft.com/office/officeart/2005/8/layout/orgChart1"/>
    <dgm:cxn modelId="{002FF196-2815-4698-965C-0B490312CCF2}" type="presParOf" srcId="{6C6C9E88-B081-4221-9379-C1C0C04B98A4}" destId="{7262A360-258B-4578-BEF0-227794424186}" srcOrd="0" destOrd="0" presId="urn:microsoft.com/office/officeart/2005/8/layout/orgChart1"/>
    <dgm:cxn modelId="{8B7D2612-BFBE-4607-AD61-20DBF3E47FB6}" type="presParOf" srcId="{7262A360-258B-4578-BEF0-227794424186}" destId="{BAF7D5D3-D8CD-4F70-A580-8ABD68CFA859}" srcOrd="0" destOrd="0" presId="urn:microsoft.com/office/officeart/2005/8/layout/orgChart1"/>
    <dgm:cxn modelId="{AF31D7CD-4AFB-483E-99BC-86D03D0B95C7}" type="presParOf" srcId="{7262A360-258B-4578-BEF0-227794424186}" destId="{AC66908E-62D7-4104-9594-3CB48DBD294A}" srcOrd="1" destOrd="0" presId="urn:microsoft.com/office/officeart/2005/8/layout/orgChart1"/>
    <dgm:cxn modelId="{71A848D4-27F3-4809-904E-224D60F3E318}" type="presParOf" srcId="{6C6C9E88-B081-4221-9379-C1C0C04B98A4}" destId="{79CB1F8B-4CC6-4335-A919-61CAE16FDB0C}" srcOrd="1" destOrd="0" presId="urn:microsoft.com/office/officeart/2005/8/layout/orgChart1"/>
    <dgm:cxn modelId="{7ECB22DA-0A76-404B-B045-528FA3B8BCC3}" type="presParOf" srcId="{6C6C9E88-B081-4221-9379-C1C0C04B98A4}" destId="{12FD8A48-F312-4132-80B6-436AEA291B20}" srcOrd="2" destOrd="0" presId="urn:microsoft.com/office/officeart/2005/8/layout/orgChart1"/>
    <dgm:cxn modelId="{A932A992-59F0-430B-88E4-C24588B52E54}" type="presParOf" srcId="{9B288E0F-3CA3-400F-9125-B958BD4723D8}" destId="{B04CCAD7-1F34-43F0-8A5F-F8270DA5C533}" srcOrd="4" destOrd="0" presId="urn:microsoft.com/office/officeart/2005/8/layout/orgChart1"/>
    <dgm:cxn modelId="{01C30214-DB4E-4F11-9B57-2E7FE7D00085}" type="presParOf" srcId="{9B288E0F-3CA3-400F-9125-B958BD4723D8}" destId="{3104E30D-C2E0-49DB-B986-73F3B4825394}" srcOrd="5" destOrd="0" presId="urn:microsoft.com/office/officeart/2005/8/layout/orgChart1"/>
    <dgm:cxn modelId="{2511E5E7-3FD8-4711-A238-7AB4A8BB1896}" type="presParOf" srcId="{3104E30D-C2E0-49DB-B986-73F3B4825394}" destId="{8F90814C-ED9A-4B5E-B453-CDA7C3177E5B}" srcOrd="0" destOrd="0" presId="urn:microsoft.com/office/officeart/2005/8/layout/orgChart1"/>
    <dgm:cxn modelId="{08CEFF0F-19BC-4EF3-8050-66B9EFF7E704}" type="presParOf" srcId="{8F90814C-ED9A-4B5E-B453-CDA7C3177E5B}" destId="{E463C1CB-70C6-4934-A460-D706D99E8829}" srcOrd="0" destOrd="0" presId="urn:microsoft.com/office/officeart/2005/8/layout/orgChart1"/>
    <dgm:cxn modelId="{DF93C237-6561-4683-8655-A84E8E641AD6}" type="presParOf" srcId="{8F90814C-ED9A-4B5E-B453-CDA7C3177E5B}" destId="{452E24DB-5EC9-403B-94FC-932EACE160C0}" srcOrd="1" destOrd="0" presId="urn:microsoft.com/office/officeart/2005/8/layout/orgChart1"/>
    <dgm:cxn modelId="{415086A5-6859-405F-9C1A-1A1A17000602}" type="presParOf" srcId="{3104E30D-C2E0-49DB-B986-73F3B4825394}" destId="{6722BEFD-6550-4AE8-B7AF-F294EB1D5ED3}" srcOrd="1" destOrd="0" presId="urn:microsoft.com/office/officeart/2005/8/layout/orgChart1"/>
    <dgm:cxn modelId="{D5E3840C-7AAE-412D-93AE-5C53F27AE106}" type="presParOf" srcId="{3104E30D-C2E0-49DB-B986-73F3B4825394}" destId="{5613C10E-7EB9-4C16-8A36-296416FAC6B6}" srcOrd="2" destOrd="0" presId="urn:microsoft.com/office/officeart/2005/8/layout/orgChart1"/>
    <dgm:cxn modelId="{6E857383-B2DD-40E3-9F8C-FFBF055B2AC5}" type="presParOf" srcId="{9B288E0F-3CA3-400F-9125-B958BD4723D8}" destId="{FF0FAD0B-B60F-4AB4-8769-7453A5D74BA3}" srcOrd="6" destOrd="0" presId="urn:microsoft.com/office/officeart/2005/8/layout/orgChart1"/>
    <dgm:cxn modelId="{8A23F548-CEBC-439C-A8B9-76A74CB64CFF}" type="presParOf" srcId="{9B288E0F-3CA3-400F-9125-B958BD4723D8}" destId="{614F5172-0D6B-4DDC-8D28-18144B433A56}" srcOrd="7" destOrd="0" presId="urn:microsoft.com/office/officeart/2005/8/layout/orgChart1"/>
    <dgm:cxn modelId="{CDA3192F-3934-4132-84F4-1064E1904CB6}" type="presParOf" srcId="{614F5172-0D6B-4DDC-8D28-18144B433A56}" destId="{F4C93511-FD6B-4C3F-9E01-15CF16F176FC}" srcOrd="0" destOrd="0" presId="urn:microsoft.com/office/officeart/2005/8/layout/orgChart1"/>
    <dgm:cxn modelId="{57F3E983-6B26-44E7-84FF-4D0B4C75D18E}" type="presParOf" srcId="{F4C93511-FD6B-4C3F-9E01-15CF16F176FC}" destId="{2900E5EF-95CF-4DD3-AB90-85A81D964760}" srcOrd="0" destOrd="0" presId="urn:microsoft.com/office/officeart/2005/8/layout/orgChart1"/>
    <dgm:cxn modelId="{08D7A5D5-78F7-4E95-8C31-828AE2C62478}" type="presParOf" srcId="{F4C93511-FD6B-4C3F-9E01-15CF16F176FC}" destId="{CB451614-4EE3-4BBB-AFDD-CF692E46D40D}" srcOrd="1" destOrd="0" presId="urn:microsoft.com/office/officeart/2005/8/layout/orgChart1"/>
    <dgm:cxn modelId="{9B41E457-91B9-41A0-BF34-30F6D4B8D3C6}" type="presParOf" srcId="{614F5172-0D6B-4DDC-8D28-18144B433A56}" destId="{DE96774E-1B57-4702-8B02-3DF31A3085B0}" srcOrd="1" destOrd="0" presId="urn:microsoft.com/office/officeart/2005/8/layout/orgChart1"/>
    <dgm:cxn modelId="{B09B2C93-B6C0-4CDD-9F7A-A13BA6443F26}" type="presParOf" srcId="{DE96774E-1B57-4702-8B02-3DF31A3085B0}" destId="{95506DBD-6826-488D-87DD-5189DA1B27B9}" srcOrd="0" destOrd="0" presId="urn:microsoft.com/office/officeart/2005/8/layout/orgChart1"/>
    <dgm:cxn modelId="{55C09D03-7795-4161-A7D1-49732284E0F6}" type="presParOf" srcId="{DE96774E-1B57-4702-8B02-3DF31A3085B0}" destId="{3C0A1CEA-2A1A-4EC5-BAF0-66A5607EA6A2}" srcOrd="1" destOrd="0" presId="urn:microsoft.com/office/officeart/2005/8/layout/orgChart1"/>
    <dgm:cxn modelId="{5D42FB0D-B8C1-49C7-95CC-9B7DF3145A09}" type="presParOf" srcId="{3C0A1CEA-2A1A-4EC5-BAF0-66A5607EA6A2}" destId="{5D04F343-6F12-4860-AAB5-38AEF9F6B369}" srcOrd="0" destOrd="0" presId="urn:microsoft.com/office/officeart/2005/8/layout/orgChart1"/>
    <dgm:cxn modelId="{9AA9C5E3-E3AD-4BA9-BF73-E46078B512A7}" type="presParOf" srcId="{5D04F343-6F12-4860-AAB5-38AEF9F6B369}" destId="{84331C3D-BED0-4C39-8CD8-6A764D4C4B50}" srcOrd="0" destOrd="0" presId="urn:microsoft.com/office/officeart/2005/8/layout/orgChart1"/>
    <dgm:cxn modelId="{64E01F61-87F6-47D2-9E8F-AA60768985BA}" type="presParOf" srcId="{5D04F343-6F12-4860-AAB5-38AEF9F6B369}" destId="{E0DA79B8-946E-4314-A3B8-AC726CEAB95A}" srcOrd="1" destOrd="0" presId="urn:microsoft.com/office/officeart/2005/8/layout/orgChart1"/>
    <dgm:cxn modelId="{6C6D94C4-60A4-4B7F-9FCF-5595070C28BA}" type="presParOf" srcId="{3C0A1CEA-2A1A-4EC5-BAF0-66A5607EA6A2}" destId="{A9A0EE8A-CE23-47B1-B212-CDC062A3C0E0}" srcOrd="1" destOrd="0" presId="urn:microsoft.com/office/officeart/2005/8/layout/orgChart1"/>
    <dgm:cxn modelId="{E5059E9F-BCC5-42F3-BE03-D098BD49BB6B}" type="presParOf" srcId="{A9A0EE8A-CE23-47B1-B212-CDC062A3C0E0}" destId="{0241DD2E-0CFC-4D28-AA12-4C1F4BE1EF1E}" srcOrd="0" destOrd="0" presId="urn:microsoft.com/office/officeart/2005/8/layout/orgChart1"/>
    <dgm:cxn modelId="{033749CC-5943-4830-91A3-CE9DF925CA90}" type="presParOf" srcId="{A9A0EE8A-CE23-47B1-B212-CDC062A3C0E0}" destId="{35986A83-9762-499D-91CD-146DAB7DDD65}" srcOrd="1" destOrd="0" presId="urn:microsoft.com/office/officeart/2005/8/layout/orgChart1"/>
    <dgm:cxn modelId="{9B49B205-5DCB-4515-94F2-F3C91032912C}" type="presParOf" srcId="{35986A83-9762-499D-91CD-146DAB7DDD65}" destId="{1590D4DA-8A40-4D5F-A7B4-EEB57E9C6AE2}" srcOrd="0" destOrd="0" presId="urn:microsoft.com/office/officeart/2005/8/layout/orgChart1"/>
    <dgm:cxn modelId="{C6AD5AFA-A238-445C-A84E-0467A2761162}" type="presParOf" srcId="{1590D4DA-8A40-4D5F-A7B4-EEB57E9C6AE2}" destId="{F5A754A6-AA34-460B-8798-27644464ECDB}" srcOrd="0" destOrd="0" presId="urn:microsoft.com/office/officeart/2005/8/layout/orgChart1"/>
    <dgm:cxn modelId="{E1EB01B0-BA61-432A-AE79-ED3CACA16761}" type="presParOf" srcId="{1590D4DA-8A40-4D5F-A7B4-EEB57E9C6AE2}" destId="{C57D8DFD-7B0B-4393-9ABA-C574CAB6B092}" srcOrd="1" destOrd="0" presId="urn:microsoft.com/office/officeart/2005/8/layout/orgChart1"/>
    <dgm:cxn modelId="{311FECF2-D7D5-40CF-9924-83A5082394C9}" type="presParOf" srcId="{35986A83-9762-499D-91CD-146DAB7DDD65}" destId="{0DE6CB2A-0546-4642-A509-B07DDCD9B964}" srcOrd="1" destOrd="0" presId="urn:microsoft.com/office/officeart/2005/8/layout/orgChart1"/>
    <dgm:cxn modelId="{651C6520-7334-4D68-A303-85BAEBD66AE7}" type="presParOf" srcId="{35986A83-9762-499D-91CD-146DAB7DDD65}" destId="{71A4469D-08B0-4664-AB15-2F0F02F6C3AC}" srcOrd="2" destOrd="0" presId="urn:microsoft.com/office/officeart/2005/8/layout/orgChart1"/>
    <dgm:cxn modelId="{590A4F87-D2DA-4EB7-B77F-45C87835671B}" type="presParOf" srcId="{A9A0EE8A-CE23-47B1-B212-CDC062A3C0E0}" destId="{5DE0279A-EFD5-40FA-ABD6-83B74B1C6944}" srcOrd="2" destOrd="0" presId="urn:microsoft.com/office/officeart/2005/8/layout/orgChart1"/>
    <dgm:cxn modelId="{C4FE7948-4285-485F-85C9-F3CD99F526A4}" type="presParOf" srcId="{A9A0EE8A-CE23-47B1-B212-CDC062A3C0E0}" destId="{B6D932AF-4430-44E2-89A3-80B09B324F03}" srcOrd="3" destOrd="0" presId="urn:microsoft.com/office/officeart/2005/8/layout/orgChart1"/>
    <dgm:cxn modelId="{569AEBCF-0617-478C-B08D-DA285DBFEFD0}" type="presParOf" srcId="{B6D932AF-4430-44E2-89A3-80B09B324F03}" destId="{753B5D4A-6A6E-4407-B504-486577C67231}" srcOrd="0" destOrd="0" presId="urn:microsoft.com/office/officeart/2005/8/layout/orgChart1"/>
    <dgm:cxn modelId="{66ECD856-7A80-469F-ABC5-2906BF37EA31}" type="presParOf" srcId="{753B5D4A-6A6E-4407-B504-486577C67231}" destId="{3B752F52-3938-4BC6-9AFD-D290FF5F04E5}" srcOrd="0" destOrd="0" presId="urn:microsoft.com/office/officeart/2005/8/layout/orgChart1"/>
    <dgm:cxn modelId="{96780DC3-173E-40E7-A3D6-C17FE38F71A5}" type="presParOf" srcId="{753B5D4A-6A6E-4407-B504-486577C67231}" destId="{86CAF701-626A-4358-A96B-C74502B90E05}" srcOrd="1" destOrd="0" presId="urn:microsoft.com/office/officeart/2005/8/layout/orgChart1"/>
    <dgm:cxn modelId="{0128E4D6-FAFF-4D42-82C3-E8579CDA588D}" type="presParOf" srcId="{B6D932AF-4430-44E2-89A3-80B09B324F03}" destId="{AC3AA4D9-93D3-4151-A858-BFBFCFBE8B12}" srcOrd="1" destOrd="0" presId="urn:microsoft.com/office/officeart/2005/8/layout/orgChart1"/>
    <dgm:cxn modelId="{AB626E5D-1947-4B27-8EB3-95498206D1A3}" type="presParOf" srcId="{B6D932AF-4430-44E2-89A3-80B09B324F03}" destId="{C780AF7D-B80B-48E9-B408-F470F20A0CEF}" srcOrd="2" destOrd="0" presId="urn:microsoft.com/office/officeart/2005/8/layout/orgChart1"/>
    <dgm:cxn modelId="{2B249C73-DE88-4374-B735-54BB8E63E94E}" type="presParOf" srcId="{A9A0EE8A-CE23-47B1-B212-CDC062A3C0E0}" destId="{B06977EB-9B9F-499E-9D61-825FB56000B1}" srcOrd="4" destOrd="0" presId="urn:microsoft.com/office/officeart/2005/8/layout/orgChart1"/>
    <dgm:cxn modelId="{924A9D06-335B-438D-BE09-C92C623BD6AE}" type="presParOf" srcId="{A9A0EE8A-CE23-47B1-B212-CDC062A3C0E0}" destId="{C15C2A2A-0000-4B71-AC31-0E2C2B04BB47}" srcOrd="5" destOrd="0" presId="urn:microsoft.com/office/officeart/2005/8/layout/orgChart1"/>
    <dgm:cxn modelId="{3EA409D4-A5BD-4CB2-BED0-3E359D1D25F9}" type="presParOf" srcId="{C15C2A2A-0000-4B71-AC31-0E2C2B04BB47}" destId="{6A10565B-AD1D-4C4E-B6F9-72DB7020C9D3}" srcOrd="0" destOrd="0" presId="urn:microsoft.com/office/officeart/2005/8/layout/orgChart1"/>
    <dgm:cxn modelId="{504ECCEE-79FF-4200-AD70-94A389FB1C79}" type="presParOf" srcId="{6A10565B-AD1D-4C4E-B6F9-72DB7020C9D3}" destId="{C087C90D-ECA5-4C57-AD70-A1A5D67A729D}" srcOrd="0" destOrd="0" presId="urn:microsoft.com/office/officeart/2005/8/layout/orgChart1"/>
    <dgm:cxn modelId="{93B82D76-9630-47FE-A319-52471059A8CD}" type="presParOf" srcId="{6A10565B-AD1D-4C4E-B6F9-72DB7020C9D3}" destId="{C26658E5-A883-4D71-AB86-D7889DB55419}" srcOrd="1" destOrd="0" presId="urn:microsoft.com/office/officeart/2005/8/layout/orgChart1"/>
    <dgm:cxn modelId="{7A61AE84-B581-49A8-9F76-F25CC72D33EE}" type="presParOf" srcId="{C15C2A2A-0000-4B71-AC31-0E2C2B04BB47}" destId="{1625879B-9FC0-436B-9330-92BA9CD63F90}" srcOrd="1" destOrd="0" presId="urn:microsoft.com/office/officeart/2005/8/layout/orgChart1"/>
    <dgm:cxn modelId="{AC7B404E-0F0D-4E8E-9CA3-EDD7CD18D779}" type="presParOf" srcId="{C15C2A2A-0000-4B71-AC31-0E2C2B04BB47}" destId="{9EAAA2AF-0176-49CD-866F-AC1CDA69F11F}" srcOrd="2" destOrd="0" presId="urn:microsoft.com/office/officeart/2005/8/layout/orgChart1"/>
    <dgm:cxn modelId="{4C377C74-6DF3-4920-8FFE-A115F7A0D7E9}" type="presParOf" srcId="{3C0A1CEA-2A1A-4EC5-BAF0-66A5607EA6A2}" destId="{8940CBCA-F85C-4F3E-8878-ED75699FA9A9}" srcOrd="2" destOrd="0" presId="urn:microsoft.com/office/officeart/2005/8/layout/orgChart1"/>
    <dgm:cxn modelId="{255E51DB-EFDE-4C7A-87D5-63580327F1A5}" type="presParOf" srcId="{DE96774E-1B57-4702-8B02-3DF31A3085B0}" destId="{9B21EA8C-C347-4BFB-A825-C135EBCA946A}" srcOrd="2" destOrd="0" presId="urn:microsoft.com/office/officeart/2005/8/layout/orgChart1"/>
    <dgm:cxn modelId="{7D46B096-B733-4C4E-93C6-90FA5CACEBA5}" type="presParOf" srcId="{DE96774E-1B57-4702-8B02-3DF31A3085B0}" destId="{AF7CF8EE-9D28-4C54-AC23-7A76F1B04040}" srcOrd="3" destOrd="0" presId="urn:microsoft.com/office/officeart/2005/8/layout/orgChart1"/>
    <dgm:cxn modelId="{333D932D-4F16-4D73-9533-EB2D0857636C}" type="presParOf" srcId="{AF7CF8EE-9D28-4C54-AC23-7A76F1B04040}" destId="{688444F2-DB91-4DC4-95E3-CB663F42D02C}" srcOrd="0" destOrd="0" presId="urn:microsoft.com/office/officeart/2005/8/layout/orgChart1"/>
    <dgm:cxn modelId="{6A370A95-52B9-4EB9-B766-EFA108695F47}" type="presParOf" srcId="{688444F2-DB91-4DC4-95E3-CB663F42D02C}" destId="{DC349EE1-4414-4E9D-9682-2A44F0B1BFCD}" srcOrd="0" destOrd="0" presId="urn:microsoft.com/office/officeart/2005/8/layout/orgChart1"/>
    <dgm:cxn modelId="{AD168069-165B-4020-9E5F-1D412CC8C2FB}" type="presParOf" srcId="{688444F2-DB91-4DC4-95E3-CB663F42D02C}" destId="{6B4305F2-D438-456F-A174-B9B449D13DCC}" srcOrd="1" destOrd="0" presId="urn:microsoft.com/office/officeart/2005/8/layout/orgChart1"/>
    <dgm:cxn modelId="{8FC45BE5-6744-459E-8D37-10750046C5EA}" type="presParOf" srcId="{AF7CF8EE-9D28-4C54-AC23-7A76F1B04040}" destId="{5C105B87-1BB0-4642-A92E-D7AD85FCCE05}" srcOrd="1" destOrd="0" presId="urn:microsoft.com/office/officeart/2005/8/layout/orgChart1"/>
    <dgm:cxn modelId="{4E6117BB-8DEE-494D-AE68-BAA9B94FD27E}" type="presParOf" srcId="{5C105B87-1BB0-4642-A92E-D7AD85FCCE05}" destId="{2871A49F-32C1-4A01-938B-867561362C10}" srcOrd="0" destOrd="0" presId="urn:microsoft.com/office/officeart/2005/8/layout/orgChart1"/>
    <dgm:cxn modelId="{5611A1B5-01DA-4565-B7AA-2DA1D5BAEDE3}" type="presParOf" srcId="{5C105B87-1BB0-4642-A92E-D7AD85FCCE05}" destId="{10EECE78-71A0-4B19-B972-CC52C26EDFD8}" srcOrd="1" destOrd="0" presId="urn:microsoft.com/office/officeart/2005/8/layout/orgChart1"/>
    <dgm:cxn modelId="{61E37857-2F0D-4D65-8071-B16FE180D15A}" type="presParOf" srcId="{10EECE78-71A0-4B19-B972-CC52C26EDFD8}" destId="{6611CB23-7400-4BE9-9FB6-6DCAFABA010C}" srcOrd="0" destOrd="0" presId="urn:microsoft.com/office/officeart/2005/8/layout/orgChart1"/>
    <dgm:cxn modelId="{E3D72F28-54CD-48DF-AA67-2426A2583DF1}" type="presParOf" srcId="{6611CB23-7400-4BE9-9FB6-6DCAFABA010C}" destId="{A903E623-3376-418E-95D1-FE27F6793234}" srcOrd="0" destOrd="0" presId="urn:microsoft.com/office/officeart/2005/8/layout/orgChart1"/>
    <dgm:cxn modelId="{4E047888-4056-4964-8BC8-216CF23156CC}" type="presParOf" srcId="{6611CB23-7400-4BE9-9FB6-6DCAFABA010C}" destId="{F7AA1DAB-4A8A-48B8-A4CC-DF48FD4C111A}" srcOrd="1" destOrd="0" presId="urn:microsoft.com/office/officeart/2005/8/layout/orgChart1"/>
    <dgm:cxn modelId="{FDA513C7-AD6F-41A2-92AD-7B24D1ECDA10}" type="presParOf" srcId="{10EECE78-71A0-4B19-B972-CC52C26EDFD8}" destId="{D4B5DF03-99A4-4534-B521-AB17B1F0D11D}" srcOrd="1" destOrd="0" presId="urn:microsoft.com/office/officeart/2005/8/layout/orgChart1"/>
    <dgm:cxn modelId="{9B8BE5E8-7D22-45EE-A204-FA9157A2E156}" type="presParOf" srcId="{10EECE78-71A0-4B19-B972-CC52C26EDFD8}" destId="{3598909A-3F37-407F-BE20-C8BCA58D701F}" srcOrd="2" destOrd="0" presId="urn:microsoft.com/office/officeart/2005/8/layout/orgChart1"/>
    <dgm:cxn modelId="{CAB10850-EE0A-49D5-8A0C-932B4C7EFFE2}" type="presParOf" srcId="{AF7CF8EE-9D28-4C54-AC23-7A76F1B04040}" destId="{B8EBE488-D318-475A-8304-31BACC241678}" srcOrd="2" destOrd="0" presId="urn:microsoft.com/office/officeart/2005/8/layout/orgChart1"/>
    <dgm:cxn modelId="{5EFA4C58-B20A-4EAC-AB22-3F92898FA2A7}" type="presParOf" srcId="{614F5172-0D6B-4DDC-8D28-18144B433A56}" destId="{415560CC-D7CC-4421-8FEF-CDCD9F560C8F}" srcOrd="2" destOrd="0" presId="urn:microsoft.com/office/officeart/2005/8/layout/orgChart1"/>
    <dgm:cxn modelId="{9501BA6D-8665-4925-82F1-C0882D1F62C4}" type="presParOf" srcId="{FF1289FC-9882-40C2-90DF-15F1EF284C25}" destId="{B8E891CD-B388-4C34-920F-F0DBD0B98283}" srcOrd="2" destOrd="0" presId="urn:microsoft.com/office/officeart/2005/8/layout/orgChart1"/>
    <dgm:cxn modelId="{C6615144-FCE7-4A57-AE77-E364138D9E9A}" type="presParOf" srcId="{4677EE80-8138-47CD-A235-20EC4FD10E17}" destId="{1F88CE1C-B566-493B-A231-84B8D621E52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839E6E-7891-453E-BEA6-3BBC35546160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C23BCA4-2CCD-4995-9D10-B977B4B08EF8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sz="800" b="1">
              <a:latin typeface="Aharoni" panose="02010803020104030203" pitchFamily="2" charset="-79"/>
              <a:cs typeface="Aharoni" panose="02010803020104030203" pitchFamily="2" charset="-79"/>
            </a:rPr>
            <a:t>fonction knapsack(stocks, capital)</a:t>
          </a:r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2D815845-9414-4768-B5BC-5D6609308F7B}" type="parTrans" cxnId="{C9D621E0-EEB0-4F5E-9D64-FD6304120A38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65CAA2B0-948E-4AF1-B46B-4B5C86EB6830}" type="sibTrans" cxnId="{C9D621E0-EEB0-4F5E-9D64-FD6304120A38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C4CDC7E7-B440-4D8C-8A4A-E1FD0C61FC29}">
      <dgm:prSet custT="1"/>
      <dgm:spPr>
        <a:solidFill>
          <a:srgbClr val="00B0F0"/>
        </a:solidFill>
      </dgm:spPr>
      <dgm:t>
        <a:bodyPr/>
        <a:lstStyle/>
        <a:p>
          <a:r>
            <a:rPr lang="fr-FR" sz="800" b="1">
              <a:latin typeface="Aharoni" panose="02010803020104030203" pitchFamily="2" charset="-79"/>
              <a:cs typeface="Aharoni" panose="02010803020104030203" pitchFamily="2" charset="-79"/>
            </a:rPr>
            <a:t>Pour chaque action de stocks</a:t>
          </a:r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DEDAD9CE-D569-42C0-BA53-3571F5F29ADD}" type="parTrans" cxnId="{910D9C78-FC28-464A-9741-07B35B443E9A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443E1D59-6852-4AD9-BF88-BDF5C7B50E45}" type="sibTrans" cxnId="{910D9C78-FC28-464A-9741-07B35B443E9A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C6AE0A15-C4D1-4C85-8DED-7697E2F6B209}">
      <dgm:prSet custT="1"/>
      <dgm:spPr>
        <a:solidFill>
          <a:srgbClr val="767171"/>
        </a:solidFill>
      </dgm:spPr>
      <dgm:t>
        <a:bodyPr/>
        <a:lstStyle/>
        <a:p>
          <a: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  <a:t>benef_action = (benef_percent_action/100*prix_action) </a:t>
          </a:r>
          <a:endParaRPr lang="fr-FR" sz="8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D02FC273-09BF-44BB-8364-2B498A5FD498}" type="parTrans" cxnId="{D5199824-95F9-4578-9233-5B0F15B1729F}">
      <dgm:prSet/>
      <dgm:spPr>
        <a:ln>
          <a:solidFill>
            <a:srgbClr val="00B0F0"/>
          </a:solidFill>
        </a:ln>
      </dgm:spPr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B2DE6AAB-6CA7-4970-88BE-0F142BC5AF23}" type="sibTrans" cxnId="{D5199824-95F9-4578-9233-5B0F15B1729F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2ED96C0E-1216-4B41-BE28-368D6628CDF9}">
      <dgm:prSet custT="1"/>
      <dgm:spPr>
        <a:solidFill>
          <a:srgbClr val="767171"/>
        </a:solidFill>
      </dgm:spPr>
      <dgm:t>
        <a:bodyPr/>
        <a:lstStyle/>
        <a:p>
          <a:r>
            <a:rPr lang="fr-FR" sz="800" b="1">
              <a:latin typeface="Aharoni" panose="02010803020104030203" pitchFamily="2" charset="-79"/>
              <a:cs typeface="Aharoni" panose="02010803020104030203" pitchFamily="2" charset="-79"/>
            </a:rPr>
            <a:t>action += benef_action</a:t>
          </a:r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1D52F0E-26A2-469A-9DF4-8554D979F21F}" type="parTrans" cxnId="{1803EC87-8725-4CBA-911C-5331C2656630}">
      <dgm:prSet/>
      <dgm:spPr>
        <a:ln>
          <a:solidFill>
            <a:srgbClr val="00B0F0"/>
          </a:solidFill>
        </a:ln>
      </dgm:spPr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2950E399-01BF-41E6-95D4-3645E405E9F2}" type="sibTrans" cxnId="{1803EC87-8725-4CBA-911C-5331C2656630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713C7DE5-F594-4E35-94F9-DBDCE27A7B7C}">
      <dgm:prSet custT="1"/>
      <dgm:spPr>
        <a:solidFill>
          <a:srgbClr val="ECBA00"/>
        </a:solidFill>
      </dgm:spPr>
      <dgm:t>
        <a:bodyPr/>
        <a:lstStyle/>
        <a:p>
          <a:r>
            <a:rPr lang="fr-FR" sz="800" b="1">
              <a:latin typeface="Aharoni" panose="02010803020104030203" pitchFamily="2" charset="-79"/>
              <a:cs typeface="Aharoni" panose="02010803020104030203" pitchFamily="2" charset="-79"/>
            </a:rPr>
            <a:t>Meilleur_portefeuille = [liste d’actions vide, bénéfices=0]</a:t>
          </a:r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C4CD1A41-6180-4CEF-A1A7-C431F7858286}" type="parTrans" cxnId="{F51DD609-75B8-4001-9DCE-E1210817DFDD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9051A27F-831A-4CF1-9BA3-881A52AD2A01}" type="sibTrans" cxnId="{F51DD609-75B8-4001-9DCE-E1210817DFDD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BA1B455A-2F42-4345-BE63-411918D3EFBE}">
      <dgm:prSet custT="1"/>
      <dgm:spPr>
        <a:solidFill>
          <a:srgbClr val="767171"/>
        </a:solidFill>
      </dgm:spPr>
      <dgm:t>
        <a:bodyPr/>
        <a:lstStyle/>
        <a:p>
          <a:r>
            <a:rPr lang="fr-FR" sz="800" b="1" dirty="0" err="1">
              <a:latin typeface="Aharoni" panose="02010803020104030203" pitchFamily="2" charset="-79"/>
              <a:cs typeface="Aharoni" panose="02010803020104030203" pitchFamily="2" charset="-79"/>
            </a:rPr>
            <a:t>nb_actions</a:t>
          </a:r>
          <a: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  <a:t> = Longueur de stocks </a:t>
          </a:r>
          <a:b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</a:br>
          <a:b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dirty="0">
              <a:solidFill>
                <a:schemeClr val="accent6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// combien d’actions sont présentes dans notre liste stocks</a:t>
          </a:r>
          <a:endParaRPr lang="fr-FR" sz="800" dirty="0">
            <a:solidFill>
              <a:schemeClr val="accent6">
                <a:lumMod val="40000"/>
                <a:lumOff val="60000"/>
              </a:schemeClr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52612668-3F92-4158-96DB-B0C09CE1EBB9}" type="parTrans" cxnId="{FB419F13-38CB-4897-883B-8215C99E73AD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CF4B1876-32CC-4B30-9DB1-023BF4937AB9}" type="sibTrans" cxnId="{FB419F13-38CB-4897-883B-8215C99E73AD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92B5F40-855F-44B4-9D94-77DB25059D32}">
      <dgm:prSet custT="1"/>
      <dgm:spPr>
        <a:solidFill>
          <a:srgbClr val="67A93B"/>
        </a:solidFill>
      </dgm:spPr>
      <dgm:t>
        <a:bodyPr/>
        <a:lstStyle/>
        <a:p>
          <a:b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  <a:t>Matrice = List[0,0,0,0 …</a:t>
          </a:r>
          <a:b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  <a:t>                           0,0,0,0 ...</a:t>
          </a:r>
          <a:b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  <a:t>                            …             ]  </a:t>
          </a:r>
          <a:b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</a:br>
          <a:b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dirty="0">
              <a:solidFill>
                <a:schemeClr val="accent6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// création de la matrice avec x colonne pour atteindre capital+1, et y lignes avec nb_actions+1</a:t>
          </a:r>
          <a:br>
            <a:rPr lang="fr-FR" sz="800" b="1" dirty="0">
              <a:solidFill>
                <a:schemeClr val="accent6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</a:br>
          <a:endParaRPr lang="fr-FR" sz="800" dirty="0">
            <a:solidFill>
              <a:schemeClr val="accent6">
                <a:lumMod val="40000"/>
                <a:lumOff val="60000"/>
              </a:schemeClr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CAB2857C-AC89-4437-9B39-0A4252C2702D}" type="parTrans" cxnId="{8A2E0DAD-A74F-443C-9A4B-21C4AE78FD03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C7551104-C1C8-476B-BEAF-4DB3BA0A380F}" type="sibTrans" cxnId="{8A2E0DAD-A74F-443C-9A4B-21C4AE78FD03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1AE687B0-DC8B-4DFB-8121-CA7054DD0E90}">
      <dgm:prSet custT="1"/>
      <dgm:spPr>
        <a:solidFill>
          <a:srgbClr val="00B0F0"/>
        </a:solidFill>
      </dgm:spPr>
      <dgm:t>
        <a:bodyPr/>
        <a:lstStyle/>
        <a:p>
          <a: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  <a:t>Pour x  de 1 a nb_actions+1</a:t>
          </a:r>
          <a:endParaRPr lang="fr-FR" sz="8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1C66F61A-AE34-48BC-8226-9BF5A17F35EC}" type="parTrans" cxnId="{913C3275-8BBE-4708-BC0B-EAA0DC2CD70D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13AD450-2BF8-4D88-B92E-5A8B64C5474D}" type="sibTrans" cxnId="{913C3275-8BBE-4708-BC0B-EAA0DC2CD70D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E452B84-9373-496F-A555-0CF7EFA4A67B}">
      <dgm:prSet custT="1"/>
      <dgm:spPr>
        <a:solidFill>
          <a:srgbClr val="00B0F0"/>
        </a:solidFill>
      </dgm:spPr>
      <dgm:t>
        <a:bodyPr/>
        <a:lstStyle/>
        <a:p>
          <a: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  <a:t>Pour y de 1 a capital+1</a:t>
          </a:r>
          <a:endParaRPr lang="fr-FR" sz="8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C0FCFD7D-3F72-4087-8B7B-A30B298BD7AC}" type="parTrans" cxnId="{A2B1CBE1-BABD-434B-A1D1-27D1917A6A3B}">
      <dgm:prSet/>
      <dgm:spPr>
        <a:ln>
          <a:solidFill>
            <a:srgbClr val="00B0F0"/>
          </a:solidFill>
        </a:ln>
      </dgm:spPr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3BD52323-7A25-4338-96D6-9A8A52146EB8}" type="sibTrans" cxnId="{A2B1CBE1-BABD-434B-A1D1-27D1917A6A3B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D2E04617-6B4E-4275-BD73-B1F1621C9D68}">
      <dgm:prSet custT="1"/>
      <dgm:spPr>
        <a:solidFill>
          <a:srgbClr val="FF0000"/>
        </a:solidFill>
      </dgm:spPr>
      <dgm:t>
        <a:bodyPr/>
        <a:lstStyle/>
        <a:p>
          <a: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  <a:t>Si </a:t>
          </a:r>
          <a:b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  <a:t>prix de stocks[x - 1] </a:t>
          </a:r>
          <a:b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  <a:t>&lt;= </a:t>
          </a:r>
          <a:b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  <a:t>y</a:t>
          </a:r>
          <a:endParaRPr lang="fr-FR" sz="8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BECFDCDD-C3D1-4B11-8324-28A33A6A36A0}" type="parTrans" cxnId="{9AB434C7-3271-428F-968C-FF7DF4D28C2D}">
      <dgm:prSet/>
      <dgm:spPr>
        <a:ln>
          <a:solidFill>
            <a:srgbClr val="00B0F0"/>
          </a:solidFill>
        </a:ln>
      </dgm:spPr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4BF9EA66-1DE5-48A7-8A36-A978D8CFFC9F}" type="sibTrans" cxnId="{9AB434C7-3271-428F-968C-FF7DF4D28C2D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D09276CA-383B-4B60-A09B-1B1C0370EDD9}">
      <dgm:prSet custT="1"/>
      <dgm:spPr>
        <a:solidFill>
          <a:srgbClr val="67A93B"/>
        </a:solidFill>
      </dgm:spPr>
      <dgm:t>
        <a:bodyPr/>
        <a:lstStyle/>
        <a:p>
          <a: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  <a:t>Alors </a:t>
          </a:r>
          <a:b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</a:br>
          <a:b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  <a:t>Matrice[x][y] </a:t>
          </a:r>
          <a:b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  <a:t>= </a:t>
          </a:r>
          <a:b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  <a:t>max(benef_action de stocks[x - 1] + Matrice[x - 1][y – le prix de stocks[x - 1]], Matrice[x - 1][y])</a:t>
          </a:r>
          <a:endParaRPr lang="fr-FR" sz="8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6F729678-A7BF-430E-AE30-EB7D05F6EF74}" type="parTrans" cxnId="{2747302C-1412-4571-B871-89F620CBA2E8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44FCD221-CFB1-4C81-A5DD-D66B3C89F846}" type="sibTrans" cxnId="{2747302C-1412-4571-B871-89F620CBA2E8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4FAD5E7-FA9D-44B1-A874-E906DFE4DFED}">
      <dgm:prSet custT="1"/>
      <dgm:spPr>
        <a:solidFill>
          <a:srgbClr val="FF0000"/>
        </a:solidFill>
      </dgm:spPr>
      <dgm:t>
        <a:bodyPr/>
        <a:lstStyle/>
        <a:p>
          <a: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  <a:t>Sinon </a:t>
          </a:r>
          <a:b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  <a:t>Matrice[x][y] </a:t>
          </a:r>
          <a:b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  <a:t>= </a:t>
          </a:r>
          <a:b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  <a:t>Matrice[x - 1][y]</a:t>
          </a:r>
          <a:endParaRPr lang="fr-FR" sz="8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9A50A15C-7B9F-4386-A244-97DB27239D6E}" type="parTrans" cxnId="{465E2A9E-FE02-4F47-853A-E1CE0BBE8E39}">
      <dgm:prSet/>
      <dgm:spPr>
        <a:ln>
          <a:solidFill>
            <a:srgbClr val="00B0F0"/>
          </a:solidFill>
        </a:ln>
      </dgm:spPr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626615FE-79CE-499E-9A34-A6D8B01CF181}" type="sibTrans" cxnId="{465E2A9E-FE02-4F47-853A-E1CE0BBE8E39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C5B4F81A-4F09-4969-B473-4E78574E4CAC}">
      <dgm:prSet custT="1"/>
      <dgm:spPr>
        <a:solidFill>
          <a:srgbClr val="00B0F0"/>
        </a:solidFill>
      </dgm:spPr>
      <dgm:t>
        <a:bodyPr/>
        <a:lstStyle/>
        <a:p>
          <a: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  <a:t>Tant que</a:t>
          </a:r>
          <a:b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  <a:t>capital &gt;= 0 et </a:t>
          </a:r>
          <a:r>
            <a:rPr lang="fr-FR" sz="800" b="1" dirty="0" err="1">
              <a:latin typeface="Aharoni" panose="02010803020104030203" pitchFamily="2" charset="-79"/>
              <a:cs typeface="Aharoni" panose="02010803020104030203" pitchFamily="2" charset="-79"/>
            </a:rPr>
            <a:t>nb_actions</a:t>
          </a:r>
          <a: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  <a:t> &gt;= 0</a:t>
          </a:r>
          <a:endParaRPr lang="fr-FR" sz="8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D15D272C-90D8-42E1-9FBD-170C9F9832B0}" type="parTrans" cxnId="{A29333DA-957F-45D9-8C43-9782A708B2D5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1C630E82-02E2-42F3-9705-097A73FD4FFC}" type="sibTrans" cxnId="{A29333DA-957F-45D9-8C43-9782A708B2D5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B142CAE-5CD1-40A8-87F0-AF265D17BA19}">
      <dgm:prSet custT="1"/>
      <dgm:spPr>
        <a:solidFill>
          <a:srgbClr val="FF0000"/>
        </a:solidFill>
      </dgm:spPr>
      <dgm:t>
        <a:bodyPr/>
        <a:lstStyle/>
        <a:p>
          <a: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  <a:t>Si </a:t>
          </a:r>
          <a:b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  <a:t>Matrice</a:t>
          </a:r>
          <a:r>
            <a:rPr lang="en-US" sz="800" b="1" dirty="0">
              <a:latin typeface="Aharoni" panose="02010803020104030203" pitchFamily="2" charset="-79"/>
              <a:cs typeface="Aharoni" panose="02010803020104030203" pitchFamily="2" charset="-79"/>
            </a:rPr>
            <a:t>[</a:t>
          </a:r>
          <a:r>
            <a:rPr lang="fr-FR" sz="800" b="1" dirty="0" err="1">
              <a:latin typeface="Aharoni" panose="02010803020104030203" pitchFamily="2" charset="-79"/>
              <a:cs typeface="Aharoni" panose="02010803020104030203" pitchFamily="2" charset="-79"/>
            </a:rPr>
            <a:t>nb_actions</a:t>
          </a:r>
          <a: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sz="800" b="1" dirty="0">
              <a:latin typeface="Aharoni" panose="02010803020104030203" pitchFamily="2" charset="-79"/>
              <a:cs typeface="Aharoni" panose="02010803020104030203" pitchFamily="2" charset="-79"/>
            </a:rPr>
            <a:t>][capital] </a:t>
          </a:r>
          <a:br>
            <a:rPr lang="en-US" sz="800" b="1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en-US" sz="800" b="1" dirty="0">
              <a:latin typeface="Aharoni" panose="02010803020104030203" pitchFamily="2" charset="-79"/>
              <a:cs typeface="Aharoni" panose="02010803020104030203" pitchFamily="2" charset="-79"/>
            </a:rPr>
            <a:t>!= </a:t>
          </a:r>
          <a:br>
            <a:rPr lang="en-US" sz="800" b="1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en-US" sz="800" b="1" dirty="0" err="1">
              <a:latin typeface="Aharoni" panose="02010803020104030203" pitchFamily="2" charset="-79"/>
              <a:cs typeface="Aharoni" panose="02010803020104030203" pitchFamily="2" charset="-79"/>
            </a:rPr>
            <a:t>Matrice</a:t>
          </a:r>
          <a:r>
            <a:rPr lang="en-US" sz="800" b="1" dirty="0">
              <a:latin typeface="Aharoni" panose="02010803020104030203" pitchFamily="2" charset="-79"/>
              <a:cs typeface="Aharoni" panose="02010803020104030203" pitchFamily="2" charset="-79"/>
            </a:rPr>
            <a:t>[</a:t>
          </a:r>
          <a:r>
            <a:rPr lang="fr-FR" sz="800" b="1" dirty="0" err="1">
              <a:latin typeface="Aharoni" panose="02010803020104030203" pitchFamily="2" charset="-79"/>
              <a:cs typeface="Aharoni" panose="02010803020104030203" pitchFamily="2" charset="-79"/>
            </a:rPr>
            <a:t>nb_actions</a:t>
          </a:r>
          <a: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sz="800" b="1" dirty="0">
              <a:latin typeface="Aharoni" panose="02010803020104030203" pitchFamily="2" charset="-79"/>
              <a:cs typeface="Aharoni" panose="02010803020104030203" pitchFamily="2" charset="-79"/>
            </a:rPr>
            <a:t>- 1][capital]</a:t>
          </a:r>
          <a:endParaRPr lang="fr-FR" sz="8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4D632D41-DE93-4A02-9B74-A815C00706AC}" type="parTrans" cxnId="{5F02028C-7F51-49AF-92B4-3992455B87EE}">
      <dgm:prSet/>
      <dgm:spPr>
        <a:ln>
          <a:solidFill>
            <a:srgbClr val="00B0F0"/>
          </a:solidFill>
        </a:ln>
      </dgm:spPr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B17145F-F712-479F-95D4-0FE8B269E62D}" type="sibTrans" cxnId="{5F02028C-7F51-49AF-92B4-3992455B87EE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6D61B7F-7E79-46AA-A85F-0E9E0C648910}">
      <dgm:prSet custT="1"/>
      <dgm:spPr>
        <a:solidFill>
          <a:srgbClr val="ECBA00"/>
        </a:solidFill>
      </dgm:spPr>
      <dgm:t>
        <a:bodyPr/>
        <a:lstStyle/>
        <a:p>
          <a: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  <a:t>Alors </a:t>
          </a:r>
          <a:b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</a:br>
          <a:b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  <a:t>Meilleur_portefeuille[liste d’actions vide] += stocks[</a:t>
          </a:r>
          <a:r>
            <a:rPr lang="fr-FR" sz="800" b="1" dirty="0" err="1">
              <a:latin typeface="Aharoni" panose="02010803020104030203" pitchFamily="2" charset="-79"/>
              <a:cs typeface="Aharoni" panose="02010803020104030203" pitchFamily="2" charset="-79"/>
            </a:rPr>
            <a:t>nb_actions</a:t>
          </a:r>
          <a:r>
            <a:rPr lang="fr-FR" sz="800" b="1" dirty="0">
              <a:latin typeface="Aharoni" panose="02010803020104030203" pitchFamily="2" charset="-79"/>
              <a:cs typeface="Aharoni" panose="02010803020104030203" pitchFamily="2" charset="-79"/>
            </a:rPr>
            <a:t> - 1]</a:t>
          </a:r>
          <a:endParaRPr lang="fr-FR" sz="8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D23817E0-08BA-4824-9374-09081E98ACC1}" type="parTrans" cxnId="{A759470E-7146-48E9-A957-D2051E14CC74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B0D8CC4D-31E7-469D-99A1-3AE844B60DE7}" type="sibTrans" cxnId="{A759470E-7146-48E9-A957-D2051E14CC74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3D49990D-09E0-4283-98A4-1FE67738F267}">
      <dgm:prSet custT="1"/>
      <dgm:spPr>
        <a:solidFill>
          <a:srgbClr val="767171"/>
        </a:solidFill>
      </dgm:spPr>
      <dgm:t>
        <a:bodyPr/>
        <a:lstStyle/>
        <a:p>
          <a:r>
            <a:rPr lang="fr-FR" sz="800" b="1">
              <a:latin typeface="Aharoni" panose="02010803020104030203" pitchFamily="2" charset="-79"/>
              <a:cs typeface="Aharoni" panose="02010803020104030203" pitchFamily="2" charset="-79"/>
            </a:rPr>
            <a:t>capital -= prix de stocks[nb_actions -1]</a:t>
          </a:r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5A5C0D5A-19B7-4442-BA96-97C64D9A2F42}" type="parTrans" cxnId="{2FF19871-624A-4F47-A2E1-DBFB0FD0A8FF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99C29A23-25C3-47E3-BD13-5D18BECE7D01}" type="sibTrans" cxnId="{2FF19871-624A-4F47-A2E1-DBFB0FD0A8FF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EE9CD016-0DE5-470F-99CD-12F5BDA3B508}">
      <dgm:prSet custT="1"/>
      <dgm:spPr>
        <a:solidFill>
          <a:srgbClr val="767171"/>
        </a:solidFill>
      </dgm:spPr>
      <dgm:t>
        <a:bodyPr/>
        <a:lstStyle/>
        <a:p>
          <a:r>
            <a:rPr lang="fr-FR" sz="800" b="1">
              <a:latin typeface="Aharoni" panose="02010803020104030203" pitchFamily="2" charset="-79"/>
              <a:cs typeface="Aharoni" panose="02010803020104030203" pitchFamily="2" charset="-79"/>
            </a:rPr>
            <a:t>nb_actions += 1</a:t>
          </a:r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4FA1918-15D8-44E1-B740-113DB64B51CA}" type="parTrans" cxnId="{6099A3B4-353D-4F98-AF77-6D0504A58252}">
      <dgm:prSet/>
      <dgm:spPr>
        <a:ln>
          <a:solidFill>
            <a:srgbClr val="00B0F0"/>
          </a:solidFill>
        </a:ln>
      </dgm:spPr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5543F3F-8085-4D86-85E2-0854A04E34D2}" type="sibTrans" cxnId="{6099A3B4-353D-4F98-AF77-6D0504A58252}">
      <dgm:prSet/>
      <dgm:spPr/>
      <dgm:t>
        <a:bodyPr/>
        <a:lstStyle/>
        <a:p>
          <a:endParaRPr lang="fr-FR" sz="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B18B1AE9-2DE5-4427-A536-996F7B296784}" type="pres">
      <dgm:prSet presAssocID="{32839E6E-7891-453E-BEA6-3BBC3554616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4A77C47-48ED-41A9-B028-2220F28994BE}" type="pres">
      <dgm:prSet presAssocID="{8C23BCA4-2CCD-4995-9D10-B977B4B08EF8}" presName="hierRoot1" presStyleCnt="0">
        <dgm:presLayoutVars>
          <dgm:hierBranch val="init"/>
        </dgm:presLayoutVars>
      </dgm:prSet>
      <dgm:spPr/>
    </dgm:pt>
    <dgm:pt modelId="{CE569D85-655F-409B-AA2F-CB66B9E80420}" type="pres">
      <dgm:prSet presAssocID="{8C23BCA4-2CCD-4995-9D10-B977B4B08EF8}" presName="rootComposite1" presStyleCnt="0"/>
      <dgm:spPr/>
    </dgm:pt>
    <dgm:pt modelId="{146A3E3F-2D00-4742-9763-4772E1D3C952}" type="pres">
      <dgm:prSet presAssocID="{8C23BCA4-2CCD-4995-9D10-B977B4B08EF8}" presName="rootText1" presStyleLbl="node0" presStyleIdx="0" presStyleCnt="1" custScaleX="167887" custScaleY="64895" custLinFactNeighborX="19086" custLinFactNeighborY="-32548">
        <dgm:presLayoutVars>
          <dgm:chPref val="3"/>
        </dgm:presLayoutVars>
      </dgm:prSet>
      <dgm:spPr/>
    </dgm:pt>
    <dgm:pt modelId="{E42EE8CB-BCA6-4F4B-B7F3-14933F664576}" type="pres">
      <dgm:prSet presAssocID="{8C23BCA4-2CCD-4995-9D10-B977B4B08EF8}" presName="rootConnector1" presStyleLbl="node1" presStyleIdx="0" presStyleCnt="0"/>
      <dgm:spPr/>
    </dgm:pt>
    <dgm:pt modelId="{AA06D912-426C-42F0-916D-F2AFA4CB9392}" type="pres">
      <dgm:prSet presAssocID="{8C23BCA4-2CCD-4995-9D10-B977B4B08EF8}" presName="hierChild2" presStyleCnt="0"/>
      <dgm:spPr/>
    </dgm:pt>
    <dgm:pt modelId="{BA70DD3E-03B0-4834-A7E7-03EC7FF38CBD}" type="pres">
      <dgm:prSet presAssocID="{DEDAD9CE-D569-42C0-BA53-3571F5F29ADD}" presName="Name37" presStyleLbl="parChTrans1D2" presStyleIdx="0" presStyleCnt="6"/>
      <dgm:spPr/>
    </dgm:pt>
    <dgm:pt modelId="{5AEB8F12-44A1-44A6-B91A-A18FBF256A61}" type="pres">
      <dgm:prSet presAssocID="{C4CDC7E7-B440-4D8C-8A4A-E1FD0C61FC29}" presName="hierRoot2" presStyleCnt="0">
        <dgm:presLayoutVars>
          <dgm:hierBranch val="init"/>
        </dgm:presLayoutVars>
      </dgm:prSet>
      <dgm:spPr/>
    </dgm:pt>
    <dgm:pt modelId="{02CBC274-9728-4342-8033-E9334E9FED49}" type="pres">
      <dgm:prSet presAssocID="{C4CDC7E7-B440-4D8C-8A4A-E1FD0C61FC29}" presName="rootComposite" presStyleCnt="0"/>
      <dgm:spPr/>
    </dgm:pt>
    <dgm:pt modelId="{05F79F6E-AF9D-4FAE-A46B-98846E499934}" type="pres">
      <dgm:prSet presAssocID="{C4CDC7E7-B440-4D8C-8A4A-E1FD0C61FC29}" presName="rootText" presStyleLbl="node2" presStyleIdx="0" presStyleCnt="6">
        <dgm:presLayoutVars>
          <dgm:chPref val="3"/>
        </dgm:presLayoutVars>
      </dgm:prSet>
      <dgm:spPr/>
    </dgm:pt>
    <dgm:pt modelId="{3CDACFE7-96FB-486E-967D-6ADA5B0F3ABD}" type="pres">
      <dgm:prSet presAssocID="{C4CDC7E7-B440-4D8C-8A4A-E1FD0C61FC29}" presName="rootConnector" presStyleLbl="node2" presStyleIdx="0" presStyleCnt="6"/>
      <dgm:spPr/>
    </dgm:pt>
    <dgm:pt modelId="{4581771E-B4C7-4DD3-AB10-CACCAF148DA1}" type="pres">
      <dgm:prSet presAssocID="{C4CDC7E7-B440-4D8C-8A4A-E1FD0C61FC29}" presName="hierChild4" presStyleCnt="0"/>
      <dgm:spPr/>
    </dgm:pt>
    <dgm:pt modelId="{120B7F7C-74DB-4FE6-9B2B-F842BE1089DB}" type="pres">
      <dgm:prSet presAssocID="{D02FC273-09BF-44BB-8364-2B498A5FD498}" presName="Name37" presStyleLbl="parChTrans1D3" presStyleIdx="0" presStyleCnt="5"/>
      <dgm:spPr/>
    </dgm:pt>
    <dgm:pt modelId="{438D458B-0FBF-4893-81E3-1E1018FF0443}" type="pres">
      <dgm:prSet presAssocID="{C6AE0A15-C4D1-4C85-8DED-7697E2F6B209}" presName="hierRoot2" presStyleCnt="0">
        <dgm:presLayoutVars>
          <dgm:hierBranch val="init"/>
        </dgm:presLayoutVars>
      </dgm:prSet>
      <dgm:spPr/>
    </dgm:pt>
    <dgm:pt modelId="{01C392CE-16F8-4ECB-8C7C-2AC32F24413E}" type="pres">
      <dgm:prSet presAssocID="{C6AE0A15-C4D1-4C85-8DED-7697E2F6B209}" presName="rootComposite" presStyleCnt="0"/>
      <dgm:spPr/>
    </dgm:pt>
    <dgm:pt modelId="{725B3F49-EAE9-4BFF-9E08-C19EE0FA0443}" type="pres">
      <dgm:prSet presAssocID="{C6AE0A15-C4D1-4C85-8DED-7697E2F6B209}" presName="rootText" presStyleLbl="node3" presStyleIdx="0" presStyleCnt="5" custScaleX="188523" custScaleY="44901">
        <dgm:presLayoutVars>
          <dgm:chPref val="3"/>
        </dgm:presLayoutVars>
      </dgm:prSet>
      <dgm:spPr/>
    </dgm:pt>
    <dgm:pt modelId="{AFF1322B-D929-4C45-8AB2-7F5F31A52363}" type="pres">
      <dgm:prSet presAssocID="{C6AE0A15-C4D1-4C85-8DED-7697E2F6B209}" presName="rootConnector" presStyleLbl="node3" presStyleIdx="0" presStyleCnt="5"/>
      <dgm:spPr/>
    </dgm:pt>
    <dgm:pt modelId="{4C8C35C2-9AF6-4073-AED4-3CAD4E888240}" type="pres">
      <dgm:prSet presAssocID="{C6AE0A15-C4D1-4C85-8DED-7697E2F6B209}" presName="hierChild4" presStyleCnt="0"/>
      <dgm:spPr/>
    </dgm:pt>
    <dgm:pt modelId="{8F6BE241-257D-40CD-9BE5-20DA6E8305C3}" type="pres">
      <dgm:prSet presAssocID="{C6AE0A15-C4D1-4C85-8DED-7697E2F6B209}" presName="hierChild5" presStyleCnt="0"/>
      <dgm:spPr/>
    </dgm:pt>
    <dgm:pt modelId="{33BFA71D-11C5-4DEB-8634-B12CCBDF20CC}" type="pres">
      <dgm:prSet presAssocID="{81D52F0E-26A2-469A-9DF4-8554D979F21F}" presName="Name37" presStyleLbl="parChTrans1D3" presStyleIdx="1" presStyleCnt="5"/>
      <dgm:spPr/>
    </dgm:pt>
    <dgm:pt modelId="{E3BAB035-9C29-468A-9207-BB1B0841A927}" type="pres">
      <dgm:prSet presAssocID="{2ED96C0E-1216-4B41-BE28-368D6628CDF9}" presName="hierRoot2" presStyleCnt="0">
        <dgm:presLayoutVars>
          <dgm:hierBranch val="init"/>
        </dgm:presLayoutVars>
      </dgm:prSet>
      <dgm:spPr/>
    </dgm:pt>
    <dgm:pt modelId="{43486117-19B7-46DD-B278-C1FC2A91B81E}" type="pres">
      <dgm:prSet presAssocID="{2ED96C0E-1216-4B41-BE28-368D6628CDF9}" presName="rootComposite" presStyleCnt="0"/>
      <dgm:spPr/>
    </dgm:pt>
    <dgm:pt modelId="{D84D23EC-53E1-481E-B63C-705EF9524C7D}" type="pres">
      <dgm:prSet presAssocID="{2ED96C0E-1216-4B41-BE28-368D6628CDF9}" presName="rootText" presStyleLbl="node3" presStyleIdx="1" presStyleCnt="5" custScaleY="44243">
        <dgm:presLayoutVars>
          <dgm:chPref val="3"/>
        </dgm:presLayoutVars>
      </dgm:prSet>
      <dgm:spPr/>
    </dgm:pt>
    <dgm:pt modelId="{AAF29E77-4AF4-4513-A46E-B11A296CBE3E}" type="pres">
      <dgm:prSet presAssocID="{2ED96C0E-1216-4B41-BE28-368D6628CDF9}" presName="rootConnector" presStyleLbl="node3" presStyleIdx="1" presStyleCnt="5"/>
      <dgm:spPr/>
    </dgm:pt>
    <dgm:pt modelId="{E642563E-B25D-44D7-A8B8-ADB2E583FAB3}" type="pres">
      <dgm:prSet presAssocID="{2ED96C0E-1216-4B41-BE28-368D6628CDF9}" presName="hierChild4" presStyleCnt="0"/>
      <dgm:spPr/>
    </dgm:pt>
    <dgm:pt modelId="{3E11C598-C33A-4C7E-AEFF-45C99F92E28C}" type="pres">
      <dgm:prSet presAssocID="{2ED96C0E-1216-4B41-BE28-368D6628CDF9}" presName="hierChild5" presStyleCnt="0"/>
      <dgm:spPr/>
    </dgm:pt>
    <dgm:pt modelId="{6730E224-ED85-4B89-94EA-A7FA70AB9542}" type="pres">
      <dgm:prSet presAssocID="{C4CDC7E7-B440-4D8C-8A4A-E1FD0C61FC29}" presName="hierChild5" presStyleCnt="0"/>
      <dgm:spPr/>
    </dgm:pt>
    <dgm:pt modelId="{58079392-42C8-4C38-99D2-975F3706409B}" type="pres">
      <dgm:prSet presAssocID="{C4CD1A41-6180-4CEF-A1A7-C431F7858286}" presName="Name37" presStyleLbl="parChTrans1D2" presStyleIdx="1" presStyleCnt="6"/>
      <dgm:spPr/>
    </dgm:pt>
    <dgm:pt modelId="{68761403-2252-42E4-9420-88239D903900}" type="pres">
      <dgm:prSet presAssocID="{713C7DE5-F594-4E35-94F9-DBDCE27A7B7C}" presName="hierRoot2" presStyleCnt="0">
        <dgm:presLayoutVars>
          <dgm:hierBranch val="init"/>
        </dgm:presLayoutVars>
      </dgm:prSet>
      <dgm:spPr/>
    </dgm:pt>
    <dgm:pt modelId="{57A00A73-6F29-415E-874E-AB8AE2F8EF12}" type="pres">
      <dgm:prSet presAssocID="{713C7DE5-F594-4E35-94F9-DBDCE27A7B7C}" presName="rootComposite" presStyleCnt="0"/>
      <dgm:spPr/>
    </dgm:pt>
    <dgm:pt modelId="{C1755B5C-3B2E-48B8-AF69-054D5243861C}" type="pres">
      <dgm:prSet presAssocID="{713C7DE5-F594-4E35-94F9-DBDCE27A7B7C}" presName="rootText" presStyleLbl="node2" presStyleIdx="1" presStyleCnt="6" custScaleX="81028">
        <dgm:presLayoutVars>
          <dgm:chPref val="3"/>
        </dgm:presLayoutVars>
      </dgm:prSet>
      <dgm:spPr/>
    </dgm:pt>
    <dgm:pt modelId="{4F203EC0-D705-4E60-8A3F-53F53EC3FDEC}" type="pres">
      <dgm:prSet presAssocID="{713C7DE5-F594-4E35-94F9-DBDCE27A7B7C}" presName="rootConnector" presStyleLbl="node2" presStyleIdx="1" presStyleCnt="6"/>
      <dgm:spPr/>
    </dgm:pt>
    <dgm:pt modelId="{4FE71F1F-DCB7-4DA7-AF3F-B6FFB96A3C6B}" type="pres">
      <dgm:prSet presAssocID="{713C7DE5-F594-4E35-94F9-DBDCE27A7B7C}" presName="hierChild4" presStyleCnt="0"/>
      <dgm:spPr/>
    </dgm:pt>
    <dgm:pt modelId="{2C69DBA1-EEE7-4018-917B-E3B14CAE7B57}" type="pres">
      <dgm:prSet presAssocID="{713C7DE5-F594-4E35-94F9-DBDCE27A7B7C}" presName="hierChild5" presStyleCnt="0"/>
      <dgm:spPr/>
    </dgm:pt>
    <dgm:pt modelId="{4D0905DB-7AEC-4369-957B-545B05EBB98A}" type="pres">
      <dgm:prSet presAssocID="{52612668-3F92-4158-96DB-B0C09CE1EBB9}" presName="Name37" presStyleLbl="parChTrans1D2" presStyleIdx="2" presStyleCnt="6"/>
      <dgm:spPr/>
    </dgm:pt>
    <dgm:pt modelId="{AD6ECC46-B980-4108-963A-E589BD6ECD3E}" type="pres">
      <dgm:prSet presAssocID="{BA1B455A-2F42-4345-BE63-411918D3EFBE}" presName="hierRoot2" presStyleCnt="0">
        <dgm:presLayoutVars>
          <dgm:hierBranch val="init"/>
        </dgm:presLayoutVars>
      </dgm:prSet>
      <dgm:spPr/>
    </dgm:pt>
    <dgm:pt modelId="{ACCEB4EB-A480-43E6-87AF-57ED917C1AAD}" type="pres">
      <dgm:prSet presAssocID="{BA1B455A-2F42-4345-BE63-411918D3EFBE}" presName="rootComposite" presStyleCnt="0"/>
      <dgm:spPr/>
    </dgm:pt>
    <dgm:pt modelId="{470F8647-9E0B-472F-86F5-0024BBFAA916}" type="pres">
      <dgm:prSet presAssocID="{BA1B455A-2F42-4345-BE63-411918D3EFBE}" presName="rootText" presStyleLbl="node2" presStyleIdx="2" presStyleCnt="6">
        <dgm:presLayoutVars>
          <dgm:chPref val="3"/>
        </dgm:presLayoutVars>
      </dgm:prSet>
      <dgm:spPr/>
    </dgm:pt>
    <dgm:pt modelId="{04FCB5EF-6E49-4C40-B127-CD821144B6BF}" type="pres">
      <dgm:prSet presAssocID="{BA1B455A-2F42-4345-BE63-411918D3EFBE}" presName="rootConnector" presStyleLbl="node2" presStyleIdx="2" presStyleCnt="6"/>
      <dgm:spPr/>
    </dgm:pt>
    <dgm:pt modelId="{6527B8C1-38B7-4203-8081-AA9978728DEF}" type="pres">
      <dgm:prSet presAssocID="{BA1B455A-2F42-4345-BE63-411918D3EFBE}" presName="hierChild4" presStyleCnt="0"/>
      <dgm:spPr/>
    </dgm:pt>
    <dgm:pt modelId="{0F91592C-B689-439C-B4B6-5340B25F2107}" type="pres">
      <dgm:prSet presAssocID="{BA1B455A-2F42-4345-BE63-411918D3EFBE}" presName="hierChild5" presStyleCnt="0"/>
      <dgm:spPr/>
    </dgm:pt>
    <dgm:pt modelId="{1E164D5A-3AE3-4569-800B-B60F09080B0E}" type="pres">
      <dgm:prSet presAssocID="{CAB2857C-AC89-4437-9B39-0A4252C2702D}" presName="Name37" presStyleLbl="parChTrans1D2" presStyleIdx="3" presStyleCnt="6"/>
      <dgm:spPr/>
    </dgm:pt>
    <dgm:pt modelId="{5B61D35B-FFE8-4DF9-99C5-29A2E7A79C3A}" type="pres">
      <dgm:prSet presAssocID="{A92B5F40-855F-44B4-9D94-77DB25059D32}" presName="hierRoot2" presStyleCnt="0">
        <dgm:presLayoutVars>
          <dgm:hierBranch val="init"/>
        </dgm:presLayoutVars>
      </dgm:prSet>
      <dgm:spPr/>
    </dgm:pt>
    <dgm:pt modelId="{DFCA1298-E8F9-4165-8E40-280C0B54E766}" type="pres">
      <dgm:prSet presAssocID="{A92B5F40-855F-44B4-9D94-77DB25059D32}" presName="rootComposite" presStyleCnt="0"/>
      <dgm:spPr/>
    </dgm:pt>
    <dgm:pt modelId="{F2DE466A-3CC0-4AB1-9322-50211A55D789}" type="pres">
      <dgm:prSet presAssocID="{A92B5F40-855F-44B4-9D94-77DB25059D32}" presName="rootText" presStyleLbl="node2" presStyleIdx="3" presStyleCnt="6" custScaleY="154869">
        <dgm:presLayoutVars>
          <dgm:chPref val="3"/>
        </dgm:presLayoutVars>
      </dgm:prSet>
      <dgm:spPr/>
    </dgm:pt>
    <dgm:pt modelId="{CAF550B3-AFEB-412F-A253-241434864E95}" type="pres">
      <dgm:prSet presAssocID="{A92B5F40-855F-44B4-9D94-77DB25059D32}" presName="rootConnector" presStyleLbl="node2" presStyleIdx="3" presStyleCnt="6"/>
      <dgm:spPr/>
    </dgm:pt>
    <dgm:pt modelId="{2D033DC4-C293-4A31-A3AE-51704191FBDF}" type="pres">
      <dgm:prSet presAssocID="{A92B5F40-855F-44B4-9D94-77DB25059D32}" presName="hierChild4" presStyleCnt="0"/>
      <dgm:spPr/>
    </dgm:pt>
    <dgm:pt modelId="{4C51B980-3B3D-431B-B8FB-267B64C5199C}" type="pres">
      <dgm:prSet presAssocID="{A92B5F40-855F-44B4-9D94-77DB25059D32}" presName="hierChild5" presStyleCnt="0"/>
      <dgm:spPr/>
    </dgm:pt>
    <dgm:pt modelId="{9E8481A6-807D-44A2-8C3A-445C84A4B823}" type="pres">
      <dgm:prSet presAssocID="{1C66F61A-AE34-48BC-8226-9BF5A17F35EC}" presName="Name37" presStyleLbl="parChTrans1D2" presStyleIdx="4" presStyleCnt="6"/>
      <dgm:spPr/>
    </dgm:pt>
    <dgm:pt modelId="{5FDDF803-D997-4267-84F3-A157BF71F943}" type="pres">
      <dgm:prSet presAssocID="{1AE687B0-DC8B-4DFB-8121-CA7054DD0E90}" presName="hierRoot2" presStyleCnt="0">
        <dgm:presLayoutVars>
          <dgm:hierBranch val="init"/>
        </dgm:presLayoutVars>
      </dgm:prSet>
      <dgm:spPr/>
    </dgm:pt>
    <dgm:pt modelId="{8B969200-81E9-407D-9317-8EE5F8F00F3A}" type="pres">
      <dgm:prSet presAssocID="{1AE687B0-DC8B-4DFB-8121-CA7054DD0E90}" presName="rootComposite" presStyleCnt="0"/>
      <dgm:spPr/>
    </dgm:pt>
    <dgm:pt modelId="{1AE14A52-05E9-40EA-9D7F-E7CD0F51F8D9}" type="pres">
      <dgm:prSet presAssocID="{1AE687B0-DC8B-4DFB-8121-CA7054DD0E90}" presName="rootText" presStyleLbl="node2" presStyleIdx="4" presStyleCnt="6">
        <dgm:presLayoutVars>
          <dgm:chPref val="3"/>
        </dgm:presLayoutVars>
      </dgm:prSet>
      <dgm:spPr/>
    </dgm:pt>
    <dgm:pt modelId="{4601DE57-57BB-4B48-9F37-369028600DDD}" type="pres">
      <dgm:prSet presAssocID="{1AE687B0-DC8B-4DFB-8121-CA7054DD0E90}" presName="rootConnector" presStyleLbl="node2" presStyleIdx="4" presStyleCnt="6"/>
      <dgm:spPr/>
    </dgm:pt>
    <dgm:pt modelId="{9098C1F5-73DB-4F64-9CCA-C6E458E26AFF}" type="pres">
      <dgm:prSet presAssocID="{1AE687B0-DC8B-4DFB-8121-CA7054DD0E90}" presName="hierChild4" presStyleCnt="0"/>
      <dgm:spPr/>
    </dgm:pt>
    <dgm:pt modelId="{8E25D133-6743-4909-B524-FC114076708D}" type="pres">
      <dgm:prSet presAssocID="{C0FCFD7D-3F72-4087-8B7B-A30B298BD7AC}" presName="Name37" presStyleLbl="parChTrans1D3" presStyleIdx="2" presStyleCnt="5"/>
      <dgm:spPr/>
    </dgm:pt>
    <dgm:pt modelId="{75C47231-94BC-4A3B-AF0B-5E6845E574D4}" type="pres">
      <dgm:prSet presAssocID="{AE452B84-9373-496F-A555-0CF7EFA4A67B}" presName="hierRoot2" presStyleCnt="0">
        <dgm:presLayoutVars>
          <dgm:hierBranch val="init"/>
        </dgm:presLayoutVars>
      </dgm:prSet>
      <dgm:spPr/>
    </dgm:pt>
    <dgm:pt modelId="{4492E264-B7A9-45F8-A84C-12B0283A8A65}" type="pres">
      <dgm:prSet presAssocID="{AE452B84-9373-496F-A555-0CF7EFA4A67B}" presName="rootComposite" presStyleCnt="0"/>
      <dgm:spPr/>
    </dgm:pt>
    <dgm:pt modelId="{115AE76A-7BA7-4263-8CE7-E7B48833E875}" type="pres">
      <dgm:prSet presAssocID="{AE452B84-9373-496F-A555-0CF7EFA4A67B}" presName="rootText" presStyleLbl="node3" presStyleIdx="2" presStyleCnt="5">
        <dgm:presLayoutVars>
          <dgm:chPref val="3"/>
        </dgm:presLayoutVars>
      </dgm:prSet>
      <dgm:spPr/>
    </dgm:pt>
    <dgm:pt modelId="{CDDBC9DB-DF4B-4F32-A902-75B8DBB5D01A}" type="pres">
      <dgm:prSet presAssocID="{AE452B84-9373-496F-A555-0CF7EFA4A67B}" presName="rootConnector" presStyleLbl="node3" presStyleIdx="2" presStyleCnt="5"/>
      <dgm:spPr/>
    </dgm:pt>
    <dgm:pt modelId="{0C8BA765-5F10-423E-9F0A-F6180EB9486C}" type="pres">
      <dgm:prSet presAssocID="{AE452B84-9373-496F-A555-0CF7EFA4A67B}" presName="hierChild4" presStyleCnt="0"/>
      <dgm:spPr/>
    </dgm:pt>
    <dgm:pt modelId="{7B87EE43-0C88-4A29-8296-9D41A6665AD4}" type="pres">
      <dgm:prSet presAssocID="{BECFDCDD-C3D1-4B11-8324-28A33A6A36A0}" presName="Name37" presStyleLbl="parChTrans1D4" presStyleIdx="0" presStyleCnt="5"/>
      <dgm:spPr/>
    </dgm:pt>
    <dgm:pt modelId="{1502386A-0F92-4F21-9499-B6F9409DDABD}" type="pres">
      <dgm:prSet presAssocID="{D2E04617-6B4E-4275-BD73-B1F1621C9D68}" presName="hierRoot2" presStyleCnt="0">
        <dgm:presLayoutVars>
          <dgm:hierBranch val="init"/>
        </dgm:presLayoutVars>
      </dgm:prSet>
      <dgm:spPr/>
    </dgm:pt>
    <dgm:pt modelId="{8EF5BC26-95EB-4497-866C-A512245AC5EC}" type="pres">
      <dgm:prSet presAssocID="{D2E04617-6B4E-4275-BD73-B1F1621C9D68}" presName="rootComposite" presStyleCnt="0"/>
      <dgm:spPr/>
    </dgm:pt>
    <dgm:pt modelId="{AB8F8DDB-2732-45B7-AFBE-6847BCDD1F12}" type="pres">
      <dgm:prSet presAssocID="{D2E04617-6B4E-4275-BD73-B1F1621C9D68}" presName="rootText" presStyleLbl="node4" presStyleIdx="0" presStyleCnt="5">
        <dgm:presLayoutVars>
          <dgm:chPref val="3"/>
        </dgm:presLayoutVars>
      </dgm:prSet>
      <dgm:spPr/>
    </dgm:pt>
    <dgm:pt modelId="{12F7F94C-C2D4-45F5-A4A3-F2A8E8796413}" type="pres">
      <dgm:prSet presAssocID="{D2E04617-6B4E-4275-BD73-B1F1621C9D68}" presName="rootConnector" presStyleLbl="node4" presStyleIdx="0" presStyleCnt="5"/>
      <dgm:spPr/>
    </dgm:pt>
    <dgm:pt modelId="{B83A5E45-B348-4BF0-BF47-C550BE868224}" type="pres">
      <dgm:prSet presAssocID="{D2E04617-6B4E-4275-BD73-B1F1621C9D68}" presName="hierChild4" presStyleCnt="0"/>
      <dgm:spPr/>
    </dgm:pt>
    <dgm:pt modelId="{727261CA-EB9C-4F2E-9610-32E531C53652}" type="pres">
      <dgm:prSet presAssocID="{6F729678-A7BF-430E-AE30-EB7D05F6EF74}" presName="Name37" presStyleLbl="parChTrans1D4" presStyleIdx="1" presStyleCnt="5"/>
      <dgm:spPr/>
    </dgm:pt>
    <dgm:pt modelId="{A9505FE4-00E4-4418-8246-C1772C40D929}" type="pres">
      <dgm:prSet presAssocID="{D09276CA-383B-4B60-A09B-1B1C0370EDD9}" presName="hierRoot2" presStyleCnt="0">
        <dgm:presLayoutVars>
          <dgm:hierBranch val="init"/>
        </dgm:presLayoutVars>
      </dgm:prSet>
      <dgm:spPr/>
    </dgm:pt>
    <dgm:pt modelId="{B6B30FC4-883A-41BE-8E75-196F952CF6F2}" type="pres">
      <dgm:prSet presAssocID="{D09276CA-383B-4B60-A09B-1B1C0370EDD9}" presName="rootComposite" presStyleCnt="0"/>
      <dgm:spPr/>
    </dgm:pt>
    <dgm:pt modelId="{47D518E0-3862-4A3B-901D-8CE23B4B6E69}" type="pres">
      <dgm:prSet presAssocID="{D09276CA-383B-4B60-A09B-1B1C0370EDD9}" presName="rootText" presStyleLbl="node4" presStyleIdx="1" presStyleCnt="5" custScaleX="207977">
        <dgm:presLayoutVars>
          <dgm:chPref val="3"/>
        </dgm:presLayoutVars>
      </dgm:prSet>
      <dgm:spPr/>
    </dgm:pt>
    <dgm:pt modelId="{0CBD70E2-9499-40B2-9A4E-CAA887064F04}" type="pres">
      <dgm:prSet presAssocID="{D09276CA-383B-4B60-A09B-1B1C0370EDD9}" presName="rootConnector" presStyleLbl="node4" presStyleIdx="1" presStyleCnt="5"/>
      <dgm:spPr/>
    </dgm:pt>
    <dgm:pt modelId="{DB55FF04-86F6-4FFD-AF81-03C1FDED0D79}" type="pres">
      <dgm:prSet presAssocID="{D09276CA-383B-4B60-A09B-1B1C0370EDD9}" presName="hierChild4" presStyleCnt="0"/>
      <dgm:spPr/>
    </dgm:pt>
    <dgm:pt modelId="{629D9804-AB16-40F4-A2BC-B0165EFE9D76}" type="pres">
      <dgm:prSet presAssocID="{D09276CA-383B-4B60-A09B-1B1C0370EDD9}" presName="hierChild5" presStyleCnt="0"/>
      <dgm:spPr/>
    </dgm:pt>
    <dgm:pt modelId="{42667372-5FB6-4124-8A42-62997DC3E573}" type="pres">
      <dgm:prSet presAssocID="{D2E04617-6B4E-4275-BD73-B1F1621C9D68}" presName="hierChild5" presStyleCnt="0"/>
      <dgm:spPr/>
    </dgm:pt>
    <dgm:pt modelId="{2C713FDD-6D94-44F4-81F1-B2BACA0D89E1}" type="pres">
      <dgm:prSet presAssocID="{9A50A15C-7B9F-4386-A244-97DB27239D6E}" presName="Name37" presStyleLbl="parChTrans1D4" presStyleIdx="2" presStyleCnt="5"/>
      <dgm:spPr/>
    </dgm:pt>
    <dgm:pt modelId="{697CC83B-0F55-4D9A-9BC4-2A19B16541D0}" type="pres">
      <dgm:prSet presAssocID="{84FAD5E7-FA9D-44B1-A874-E906DFE4DFED}" presName="hierRoot2" presStyleCnt="0">
        <dgm:presLayoutVars>
          <dgm:hierBranch val="init"/>
        </dgm:presLayoutVars>
      </dgm:prSet>
      <dgm:spPr/>
    </dgm:pt>
    <dgm:pt modelId="{61E7DD6D-3CD6-491B-83B5-3B23D1EA8C93}" type="pres">
      <dgm:prSet presAssocID="{84FAD5E7-FA9D-44B1-A874-E906DFE4DFED}" presName="rootComposite" presStyleCnt="0"/>
      <dgm:spPr/>
    </dgm:pt>
    <dgm:pt modelId="{58242F8C-8A69-4A21-AA41-0D6881E70187}" type="pres">
      <dgm:prSet presAssocID="{84FAD5E7-FA9D-44B1-A874-E906DFE4DFED}" presName="rootText" presStyleLbl="node4" presStyleIdx="2" presStyleCnt="5">
        <dgm:presLayoutVars>
          <dgm:chPref val="3"/>
        </dgm:presLayoutVars>
      </dgm:prSet>
      <dgm:spPr/>
    </dgm:pt>
    <dgm:pt modelId="{5956B850-475E-4831-9246-A21391F232B6}" type="pres">
      <dgm:prSet presAssocID="{84FAD5E7-FA9D-44B1-A874-E906DFE4DFED}" presName="rootConnector" presStyleLbl="node4" presStyleIdx="2" presStyleCnt="5"/>
      <dgm:spPr/>
    </dgm:pt>
    <dgm:pt modelId="{C587311E-4BA7-4112-80F5-4B15010EF54C}" type="pres">
      <dgm:prSet presAssocID="{84FAD5E7-FA9D-44B1-A874-E906DFE4DFED}" presName="hierChild4" presStyleCnt="0"/>
      <dgm:spPr/>
    </dgm:pt>
    <dgm:pt modelId="{0AE8E110-624B-456A-BF15-2837EE25D39A}" type="pres">
      <dgm:prSet presAssocID="{84FAD5E7-FA9D-44B1-A874-E906DFE4DFED}" presName="hierChild5" presStyleCnt="0"/>
      <dgm:spPr/>
    </dgm:pt>
    <dgm:pt modelId="{E224E3A9-67DE-4613-AB48-3AB885D69B58}" type="pres">
      <dgm:prSet presAssocID="{AE452B84-9373-496F-A555-0CF7EFA4A67B}" presName="hierChild5" presStyleCnt="0"/>
      <dgm:spPr/>
    </dgm:pt>
    <dgm:pt modelId="{C0513A64-53FB-4C35-8C36-929CDBB98F12}" type="pres">
      <dgm:prSet presAssocID="{1AE687B0-DC8B-4DFB-8121-CA7054DD0E90}" presName="hierChild5" presStyleCnt="0"/>
      <dgm:spPr/>
    </dgm:pt>
    <dgm:pt modelId="{7871A493-6090-4695-836E-AF324CF5FFD8}" type="pres">
      <dgm:prSet presAssocID="{D15D272C-90D8-42E1-9FBD-170C9F9832B0}" presName="Name37" presStyleLbl="parChTrans1D2" presStyleIdx="5" presStyleCnt="6"/>
      <dgm:spPr/>
    </dgm:pt>
    <dgm:pt modelId="{85C6EBAF-8AD0-4E83-A2A5-2174EC9FF2FD}" type="pres">
      <dgm:prSet presAssocID="{C5B4F81A-4F09-4969-B473-4E78574E4CAC}" presName="hierRoot2" presStyleCnt="0">
        <dgm:presLayoutVars>
          <dgm:hierBranch val="init"/>
        </dgm:presLayoutVars>
      </dgm:prSet>
      <dgm:spPr/>
    </dgm:pt>
    <dgm:pt modelId="{09AFF4C6-8A0B-41D6-9827-F31DF3771787}" type="pres">
      <dgm:prSet presAssocID="{C5B4F81A-4F09-4969-B473-4E78574E4CAC}" presName="rootComposite" presStyleCnt="0"/>
      <dgm:spPr/>
    </dgm:pt>
    <dgm:pt modelId="{68171669-BC11-473F-B9EA-53473C7D25FB}" type="pres">
      <dgm:prSet presAssocID="{C5B4F81A-4F09-4969-B473-4E78574E4CAC}" presName="rootText" presStyleLbl="node2" presStyleIdx="5" presStyleCnt="6">
        <dgm:presLayoutVars>
          <dgm:chPref val="3"/>
        </dgm:presLayoutVars>
      </dgm:prSet>
      <dgm:spPr/>
    </dgm:pt>
    <dgm:pt modelId="{4D8EF497-D7EB-4807-9E4F-BF3F9B04349B}" type="pres">
      <dgm:prSet presAssocID="{C5B4F81A-4F09-4969-B473-4E78574E4CAC}" presName="rootConnector" presStyleLbl="node2" presStyleIdx="5" presStyleCnt="6"/>
      <dgm:spPr/>
    </dgm:pt>
    <dgm:pt modelId="{60710606-0454-4D10-B982-96A15B7FDE66}" type="pres">
      <dgm:prSet presAssocID="{C5B4F81A-4F09-4969-B473-4E78574E4CAC}" presName="hierChild4" presStyleCnt="0"/>
      <dgm:spPr/>
    </dgm:pt>
    <dgm:pt modelId="{C777715E-E9C2-4984-AC1A-2EA379BB430E}" type="pres">
      <dgm:prSet presAssocID="{4D632D41-DE93-4A02-9B74-A815C00706AC}" presName="Name37" presStyleLbl="parChTrans1D3" presStyleIdx="3" presStyleCnt="5"/>
      <dgm:spPr/>
    </dgm:pt>
    <dgm:pt modelId="{9D84E46B-C7B7-46C6-ADC7-77E8653307FD}" type="pres">
      <dgm:prSet presAssocID="{AB142CAE-5CD1-40A8-87F0-AF265D17BA19}" presName="hierRoot2" presStyleCnt="0">
        <dgm:presLayoutVars>
          <dgm:hierBranch val="init"/>
        </dgm:presLayoutVars>
      </dgm:prSet>
      <dgm:spPr/>
    </dgm:pt>
    <dgm:pt modelId="{29A71ECB-7D52-4159-A2DE-34ED5A727F36}" type="pres">
      <dgm:prSet presAssocID="{AB142CAE-5CD1-40A8-87F0-AF265D17BA19}" presName="rootComposite" presStyleCnt="0"/>
      <dgm:spPr/>
    </dgm:pt>
    <dgm:pt modelId="{2702E604-336E-49E9-80C3-C986D4C6E3A3}" type="pres">
      <dgm:prSet presAssocID="{AB142CAE-5CD1-40A8-87F0-AF265D17BA19}" presName="rootText" presStyleLbl="node3" presStyleIdx="3" presStyleCnt="5">
        <dgm:presLayoutVars>
          <dgm:chPref val="3"/>
        </dgm:presLayoutVars>
      </dgm:prSet>
      <dgm:spPr/>
    </dgm:pt>
    <dgm:pt modelId="{0ED513EE-BC61-4E40-B577-5106389326C2}" type="pres">
      <dgm:prSet presAssocID="{AB142CAE-5CD1-40A8-87F0-AF265D17BA19}" presName="rootConnector" presStyleLbl="node3" presStyleIdx="3" presStyleCnt="5"/>
      <dgm:spPr/>
    </dgm:pt>
    <dgm:pt modelId="{796FD909-3CAF-47B2-A0E3-B5456DFD6C62}" type="pres">
      <dgm:prSet presAssocID="{AB142CAE-5CD1-40A8-87F0-AF265D17BA19}" presName="hierChild4" presStyleCnt="0"/>
      <dgm:spPr/>
    </dgm:pt>
    <dgm:pt modelId="{77F5B88F-B24D-4A59-929F-1E974F39EFCF}" type="pres">
      <dgm:prSet presAssocID="{D23817E0-08BA-4824-9374-09081E98ACC1}" presName="Name37" presStyleLbl="parChTrans1D4" presStyleIdx="3" presStyleCnt="5"/>
      <dgm:spPr/>
    </dgm:pt>
    <dgm:pt modelId="{E6C4451F-1CE2-4BCD-9514-C6989B535EF8}" type="pres">
      <dgm:prSet presAssocID="{86D61B7F-7E79-46AA-A85F-0E9E0C648910}" presName="hierRoot2" presStyleCnt="0">
        <dgm:presLayoutVars>
          <dgm:hierBranch val="init"/>
        </dgm:presLayoutVars>
      </dgm:prSet>
      <dgm:spPr/>
    </dgm:pt>
    <dgm:pt modelId="{56BA7868-BC64-4420-A7B7-4ECC9168CAED}" type="pres">
      <dgm:prSet presAssocID="{86D61B7F-7E79-46AA-A85F-0E9E0C648910}" presName="rootComposite" presStyleCnt="0"/>
      <dgm:spPr/>
    </dgm:pt>
    <dgm:pt modelId="{4BD59C74-72F0-44A3-8EE2-F3EDEB7EF2B5}" type="pres">
      <dgm:prSet presAssocID="{86D61B7F-7E79-46AA-A85F-0E9E0C648910}" presName="rootText" presStyleLbl="node4" presStyleIdx="3" presStyleCnt="5">
        <dgm:presLayoutVars>
          <dgm:chPref val="3"/>
        </dgm:presLayoutVars>
      </dgm:prSet>
      <dgm:spPr/>
    </dgm:pt>
    <dgm:pt modelId="{03C595E7-659F-4F8A-8D47-D565DAB34EAD}" type="pres">
      <dgm:prSet presAssocID="{86D61B7F-7E79-46AA-A85F-0E9E0C648910}" presName="rootConnector" presStyleLbl="node4" presStyleIdx="3" presStyleCnt="5"/>
      <dgm:spPr/>
    </dgm:pt>
    <dgm:pt modelId="{C505350E-8FA4-4623-BD7E-2C43F1D4B613}" type="pres">
      <dgm:prSet presAssocID="{86D61B7F-7E79-46AA-A85F-0E9E0C648910}" presName="hierChild4" presStyleCnt="0"/>
      <dgm:spPr/>
    </dgm:pt>
    <dgm:pt modelId="{4CCFBF18-5416-4061-9AB8-3A8C54D144EC}" type="pres">
      <dgm:prSet presAssocID="{86D61B7F-7E79-46AA-A85F-0E9E0C648910}" presName="hierChild5" presStyleCnt="0"/>
      <dgm:spPr/>
    </dgm:pt>
    <dgm:pt modelId="{BF59FE95-7FC0-4E89-A035-396809916553}" type="pres">
      <dgm:prSet presAssocID="{5A5C0D5A-19B7-4442-BA96-97C64D9A2F42}" presName="Name37" presStyleLbl="parChTrans1D4" presStyleIdx="4" presStyleCnt="5"/>
      <dgm:spPr/>
    </dgm:pt>
    <dgm:pt modelId="{4E3AF2F1-5273-4512-AF1C-5B7393CDF093}" type="pres">
      <dgm:prSet presAssocID="{3D49990D-09E0-4283-98A4-1FE67738F267}" presName="hierRoot2" presStyleCnt="0">
        <dgm:presLayoutVars>
          <dgm:hierBranch val="init"/>
        </dgm:presLayoutVars>
      </dgm:prSet>
      <dgm:spPr/>
    </dgm:pt>
    <dgm:pt modelId="{DE5CEC9E-A97C-424F-9647-A09099B76B14}" type="pres">
      <dgm:prSet presAssocID="{3D49990D-09E0-4283-98A4-1FE67738F267}" presName="rootComposite" presStyleCnt="0"/>
      <dgm:spPr/>
    </dgm:pt>
    <dgm:pt modelId="{8B01F273-E1E6-49B9-9D43-6B1A2A79DA7E}" type="pres">
      <dgm:prSet presAssocID="{3D49990D-09E0-4283-98A4-1FE67738F267}" presName="rootText" presStyleLbl="node4" presStyleIdx="4" presStyleCnt="5" custScaleX="143799" custScaleY="43222">
        <dgm:presLayoutVars>
          <dgm:chPref val="3"/>
        </dgm:presLayoutVars>
      </dgm:prSet>
      <dgm:spPr/>
    </dgm:pt>
    <dgm:pt modelId="{EA1107A0-C61C-4E3F-BCFD-41566184F1D0}" type="pres">
      <dgm:prSet presAssocID="{3D49990D-09E0-4283-98A4-1FE67738F267}" presName="rootConnector" presStyleLbl="node4" presStyleIdx="4" presStyleCnt="5"/>
      <dgm:spPr/>
    </dgm:pt>
    <dgm:pt modelId="{9D5AC335-3098-4C64-845B-F912A6EA98F8}" type="pres">
      <dgm:prSet presAssocID="{3D49990D-09E0-4283-98A4-1FE67738F267}" presName="hierChild4" presStyleCnt="0"/>
      <dgm:spPr/>
    </dgm:pt>
    <dgm:pt modelId="{F771BE02-88EC-4F4B-8102-E8AA1DFBB077}" type="pres">
      <dgm:prSet presAssocID="{3D49990D-09E0-4283-98A4-1FE67738F267}" presName="hierChild5" presStyleCnt="0"/>
      <dgm:spPr/>
    </dgm:pt>
    <dgm:pt modelId="{00E8C12B-1FC3-4DB1-83AC-FF2FB98C616D}" type="pres">
      <dgm:prSet presAssocID="{AB142CAE-5CD1-40A8-87F0-AF265D17BA19}" presName="hierChild5" presStyleCnt="0"/>
      <dgm:spPr/>
    </dgm:pt>
    <dgm:pt modelId="{E126CD5B-2BF9-4272-84B3-A4044DCE3B40}" type="pres">
      <dgm:prSet presAssocID="{F4FA1918-15D8-44E1-B740-113DB64B51CA}" presName="Name37" presStyleLbl="parChTrans1D3" presStyleIdx="4" presStyleCnt="5"/>
      <dgm:spPr/>
    </dgm:pt>
    <dgm:pt modelId="{661A12CF-0994-48F6-8496-819CE8AA465C}" type="pres">
      <dgm:prSet presAssocID="{EE9CD016-0DE5-470F-99CD-12F5BDA3B508}" presName="hierRoot2" presStyleCnt="0">
        <dgm:presLayoutVars>
          <dgm:hierBranch val="init"/>
        </dgm:presLayoutVars>
      </dgm:prSet>
      <dgm:spPr/>
    </dgm:pt>
    <dgm:pt modelId="{24C913AA-BE45-4EA0-8FAC-DB2BFBE5AF6C}" type="pres">
      <dgm:prSet presAssocID="{EE9CD016-0DE5-470F-99CD-12F5BDA3B508}" presName="rootComposite" presStyleCnt="0"/>
      <dgm:spPr/>
    </dgm:pt>
    <dgm:pt modelId="{63B40153-7013-4661-A226-E3DE7DDAA27B}" type="pres">
      <dgm:prSet presAssocID="{EE9CD016-0DE5-470F-99CD-12F5BDA3B508}" presName="rootText" presStyleLbl="node3" presStyleIdx="4" presStyleCnt="5" custScaleX="55343" custScaleY="38487">
        <dgm:presLayoutVars>
          <dgm:chPref val="3"/>
        </dgm:presLayoutVars>
      </dgm:prSet>
      <dgm:spPr/>
    </dgm:pt>
    <dgm:pt modelId="{55049AE5-E072-4DCB-802D-D4320AA20E3E}" type="pres">
      <dgm:prSet presAssocID="{EE9CD016-0DE5-470F-99CD-12F5BDA3B508}" presName="rootConnector" presStyleLbl="node3" presStyleIdx="4" presStyleCnt="5"/>
      <dgm:spPr/>
    </dgm:pt>
    <dgm:pt modelId="{2174FBE0-B2EE-4FF5-86F5-5DC2538511B6}" type="pres">
      <dgm:prSet presAssocID="{EE9CD016-0DE5-470F-99CD-12F5BDA3B508}" presName="hierChild4" presStyleCnt="0"/>
      <dgm:spPr/>
    </dgm:pt>
    <dgm:pt modelId="{E10945F4-00BF-4E0B-8C99-40E9CE68B811}" type="pres">
      <dgm:prSet presAssocID="{EE9CD016-0DE5-470F-99CD-12F5BDA3B508}" presName="hierChild5" presStyleCnt="0"/>
      <dgm:spPr/>
    </dgm:pt>
    <dgm:pt modelId="{0935275B-E8E7-4B2E-8D0A-5D59E85E15F2}" type="pres">
      <dgm:prSet presAssocID="{C5B4F81A-4F09-4969-B473-4E78574E4CAC}" presName="hierChild5" presStyleCnt="0"/>
      <dgm:spPr/>
    </dgm:pt>
    <dgm:pt modelId="{8691F0E3-E6BF-4E00-A42A-98AFA53685C2}" type="pres">
      <dgm:prSet presAssocID="{8C23BCA4-2CCD-4995-9D10-B977B4B08EF8}" presName="hierChild3" presStyleCnt="0"/>
      <dgm:spPr/>
    </dgm:pt>
  </dgm:ptLst>
  <dgm:cxnLst>
    <dgm:cxn modelId="{F51DD609-75B8-4001-9DCE-E1210817DFDD}" srcId="{8C23BCA4-2CCD-4995-9D10-B977B4B08EF8}" destId="{713C7DE5-F594-4E35-94F9-DBDCE27A7B7C}" srcOrd="1" destOrd="0" parTransId="{C4CD1A41-6180-4CEF-A1A7-C431F7858286}" sibTransId="{9051A27F-831A-4CF1-9BA3-881A52AD2A01}"/>
    <dgm:cxn modelId="{C818460B-3CAC-452F-921A-91CB70B8ACD4}" type="presOf" srcId="{D2E04617-6B4E-4275-BD73-B1F1621C9D68}" destId="{12F7F94C-C2D4-45F5-A4A3-F2A8E8796413}" srcOrd="1" destOrd="0" presId="urn:microsoft.com/office/officeart/2005/8/layout/orgChart1"/>
    <dgm:cxn modelId="{EEFAD60B-BCBF-4AEE-B565-85C943398875}" type="presOf" srcId="{C5B4F81A-4F09-4969-B473-4E78574E4CAC}" destId="{68171669-BC11-473F-B9EA-53473C7D25FB}" srcOrd="0" destOrd="0" presId="urn:microsoft.com/office/officeart/2005/8/layout/orgChart1"/>
    <dgm:cxn modelId="{2637FB0C-4226-4701-B8E1-44CD5EA9756E}" type="presOf" srcId="{A92B5F40-855F-44B4-9D94-77DB25059D32}" destId="{F2DE466A-3CC0-4AB1-9322-50211A55D789}" srcOrd="0" destOrd="0" presId="urn:microsoft.com/office/officeart/2005/8/layout/orgChart1"/>
    <dgm:cxn modelId="{A759470E-7146-48E9-A957-D2051E14CC74}" srcId="{AB142CAE-5CD1-40A8-87F0-AF265D17BA19}" destId="{86D61B7F-7E79-46AA-A85F-0E9E0C648910}" srcOrd="0" destOrd="0" parTransId="{D23817E0-08BA-4824-9374-09081E98ACC1}" sibTransId="{B0D8CC4D-31E7-469D-99A1-3AE844B60DE7}"/>
    <dgm:cxn modelId="{13780912-7FB7-414C-B7E4-F42F8ACF7A76}" type="presOf" srcId="{F4FA1918-15D8-44E1-B740-113DB64B51CA}" destId="{E126CD5B-2BF9-4272-84B3-A4044DCE3B40}" srcOrd="0" destOrd="0" presId="urn:microsoft.com/office/officeart/2005/8/layout/orgChart1"/>
    <dgm:cxn modelId="{FB419F13-38CB-4897-883B-8215C99E73AD}" srcId="{8C23BCA4-2CCD-4995-9D10-B977B4B08EF8}" destId="{BA1B455A-2F42-4345-BE63-411918D3EFBE}" srcOrd="2" destOrd="0" parTransId="{52612668-3F92-4158-96DB-B0C09CE1EBB9}" sibTransId="{CF4B1876-32CC-4B30-9DB1-023BF4937AB9}"/>
    <dgm:cxn modelId="{5785F816-8869-4F9A-BD2C-D20327C79839}" type="presOf" srcId="{D2E04617-6B4E-4275-BD73-B1F1621C9D68}" destId="{AB8F8DDB-2732-45B7-AFBE-6847BCDD1F12}" srcOrd="0" destOrd="0" presId="urn:microsoft.com/office/officeart/2005/8/layout/orgChart1"/>
    <dgm:cxn modelId="{2BE1A218-D204-404C-BF4E-DD640D60BE3A}" type="presOf" srcId="{32839E6E-7891-453E-BEA6-3BBC35546160}" destId="{B18B1AE9-2DE5-4427-A536-996F7B296784}" srcOrd="0" destOrd="0" presId="urn:microsoft.com/office/officeart/2005/8/layout/orgChart1"/>
    <dgm:cxn modelId="{2892711F-1A41-4401-8AEC-30990C91DA33}" type="presOf" srcId="{3D49990D-09E0-4283-98A4-1FE67738F267}" destId="{EA1107A0-C61C-4E3F-BCFD-41566184F1D0}" srcOrd="1" destOrd="0" presId="urn:microsoft.com/office/officeart/2005/8/layout/orgChart1"/>
    <dgm:cxn modelId="{D5199824-95F9-4578-9233-5B0F15B1729F}" srcId="{C4CDC7E7-B440-4D8C-8A4A-E1FD0C61FC29}" destId="{C6AE0A15-C4D1-4C85-8DED-7697E2F6B209}" srcOrd="0" destOrd="0" parTransId="{D02FC273-09BF-44BB-8364-2B498A5FD498}" sibTransId="{B2DE6AAB-6CA7-4970-88BE-0F142BC5AF23}"/>
    <dgm:cxn modelId="{61FA2825-B8A5-4B04-B032-4AA5AAEC2DBB}" type="presOf" srcId="{8C23BCA4-2CCD-4995-9D10-B977B4B08EF8}" destId="{E42EE8CB-BCA6-4F4B-B7F3-14933F664576}" srcOrd="1" destOrd="0" presId="urn:microsoft.com/office/officeart/2005/8/layout/orgChart1"/>
    <dgm:cxn modelId="{69ECDF2A-7086-4E58-BCC1-15093CB454C2}" type="presOf" srcId="{81D52F0E-26A2-469A-9DF4-8554D979F21F}" destId="{33BFA71D-11C5-4DEB-8634-B12CCBDF20CC}" srcOrd="0" destOrd="0" presId="urn:microsoft.com/office/officeart/2005/8/layout/orgChart1"/>
    <dgm:cxn modelId="{8CFB7B2B-508D-45F3-A8FB-90579ED40C68}" type="presOf" srcId="{C0FCFD7D-3F72-4087-8B7B-A30B298BD7AC}" destId="{8E25D133-6743-4909-B524-FC114076708D}" srcOrd="0" destOrd="0" presId="urn:microsoft.com/office/officeart/2005/8/layout/orgChart1"/>
    <dgm:cxn modelId="{2747302C-1412-4571-B871-89F620CBA2E8}" srcId="{D2E04617-6B4E-4275-BD73-B1F1621C9D68}" destId="{D09276CA-383B-4B60-A09B-1B1C0370EDD9}" srcOrd="0" destOrd="0" parTransId="{6F729678-A7BF-430E-AE30-EB7D05F6EF74}" sibTransId="{44FCD221-CFB1-4C81-A5DD-D66B3C89F846}"/>
    <dgm:cxn modelId="{A18C4632-8607-467A-A0E2-6B2C22696CB1}" type="presOf" srcId="{BA1B455A-2F42-4345-BE63-411918D3EFBE}" destId="{04FCB5EF-6E49-4C40-B127-CD821144B6BF}" srcOrd="1" destOrd="0" presId="urn:microsoft.com/office/officeart/2005/8/layout/orgChart1"/>
    <dgm:cxn modelId="{E7AFB736-197D-47C3-8FF2-AA6F5C00A38D}" type="presOf" srcId="{D23817E0-08BA-4824-9374-09081E98ACC1}" destId="{77F5B88F-B24D-4A59-929F-1E974F39EFCF}" srcOrd="0" destOrd="0" presId="urn:microsoft.com/office/officeart/2005/8/layout/orgChart1"/>
    <dgm:cxn modelId="{43C1EB5B-7B5A-47BB-A60D-65C7BDE22A5D}" type="presOf" srcId="{C4CDC7E7-B440-4D8C-8A4A-E1FD0C61FC29}" destId="{05F79F6E-AF9D-4FAE-A46B-98846E499934}" srcOrd="0" destOrd="0" presId="urn:microsoft.com/office/officeart/2005/8/layout/orgChart1"/>
    <dgm:cxn modelId="{8D9BE860-092F-4570-BC4D-43F8A421FD07}" type="presOf" srcId="{AB142CAE-5CD1-40A8-87F0-AF265D17BA19}" destId="{0ED513EE-BC61-4E40-B577-5106389326C2}" srcOrd="1" destOrd="0" presId="urn:microsoft.com/office/officeart/2005/8/layout/orgChart1"/>
    <dgm:cxn modelId="{90F51243-1CAE-4074-B959-FC11548E3412}" type="presOf" srcId="{84FAD5E7-FA9D-44B1-A874-E906DFE4DFED}" destId="{5956B850-475E-4831-9246-A21391F232B6}" srcOrd="1" destOrd="0" presId="urn:microsoft.com/office/officeart/2005/8/layout/orgChart1"/>
    <dgm:cxn modelId="{33BD6E46-0ADE-41B7-B09C-5177603C6FE5}" type="presOf" srcId="{713C7DE5-F594-4E35-94F9-DBDCE27A7B7C}" destId="{C1755B5C-3B2E-48B8-AF69-054D5243861C}" srcOrd="0" destOrd="0" presId="urn:microsoft.com/office/officeart/2005/8/layout/orgChart1"/>
    <dgm:cxn modelId="{D1D40F49-DAAD-43B5-AFF7-E88B8F7F65DA}" type="presOf" srcId="{DEDAD9CE-D569-42C0-BA53-3571F5F29ADD}" destId="{BA70DD3E-03B0-4834-A7E7-03EC7FF38CBD}" srcOrd="0" destOrd="0" presId="urn:microsoft.com/office/officeart/2005/8/layout/orgChart1"/>
    <dgm:cxn modelId="{F4E7EC4A-D157-47F8-9233-4243C60BA43F}" type="presOf" srcId="{C6AE0A15-C4D1-4C85-8DED-7697E2F6B209}" destId="{AFF1322B-D929-4C45-8AB2-7F5F31A52363}" srcOrd="1" destOrd="0" presId="urn:microsoft.com/office/officeart/2005/8/layout/orgChart1"/>
    <dgm:cxn modelId="{507F3150-5709-4BD2-B1CB-91D38CDC3330}" type="presOf" srcId="{C4CDC7E7-B440-4D8C-8A4A-E1FD0C61FC29}" destId="{3CDACFE7-96FB-486E-967D-6ADA5B0F3ABD}" srcOrd="1" destOrd="0" presId="urn:microsoft.com/office/officeart/2005/8/layout/orgChart1"/>
    <dgm:cxn modelId="{52DC5550-A5E3-4537-BEC4-739CC5D74515}" type="presOf" srcId="{1AE687B0-DC8B-4DFB-8121-CA7054DD0E90}" destId="{4601DE57-57BB-4B48-9F37-369028600DDD}" srcOrd="1" destOrd="0" presId="urn:microsoft.com/office/officeart/2005/8/layout/orgChart1"/>
    <dgm:cxn modelId="{2FF19871-624A-4F47-A2E1-DBFB0FD0A8FF}" srcId="{AB142CAE-5CD1-40A8-87F0-AF265D17BA19}" destId="{3D49990D-09E0-4283-98A4-1FE67738F267}" srcOrd="1" destOrd="0" parTransId="{5A5C0D5A-19B7-4442-BA96-97C64D9A2F42}" sibTransId="{99C29A23-25C3-47E3-BD13-5D18BECE7D01}"/>
    <dgm:cxn modelId="{2608D771-D9B0-45D5-8D9A-A53EE59F2B0A}" type="presOf" srcId="{C6AE0A15-C4D1-4C85-8DED-7697E2F6B209}" destId="{725B3F49-EAE9-4BFF-9E08-C19EE0FA0443}" srcOrd="0" destOrd="0" presId="urn:microsoft.com/office/officeart/2005/8/layout/orgChart1"/>
    <dgm:cxn modelId="{80FBCE52-D03A-4A96-9B73-C76FA5FFEB53}" type="presOf" srcId="{AE452B84-9373-496F-A555-0CF7EFA4A67B}" destId="{CDDBC9DB-DF4B-4F32-A902-75B8DBB5D01A}" srcOrd="1" destOrd="0" presId="urn:microsoft.com/office/officeart/2005/8/layout/orgChart1"/>
    <dgm:cxn modelId="{913C3275-8BBE-4708-BC0B-EAA0DC2CD70D}" srcId="{8C23BCA4-2CCD-4995-9D10-B977B4B08EF8}" destId="{1AE687B0-DC8B-4DFB-8121-CA7054DD0E90}" srcOrd="4" destOrd="0" parTransId="{1C66F61A-AE34-48BC-8226-9BF5A17F35EC}" sibTransId="{813AD450-2BF8-4D88-B92E-5A8B64C5474D}"/>
    <dgm:cxn modelId="{1F4D4F55-FFE5-4306-B258-C7EB321A459F}" type="presOf" srcId="{A92B5F40-855F-44B4-9D94-77DB25059D32}" destId="{CAF550B3-AFEB-412F-A253-241434864E95}" srcOrd="1" destOrd="0" presId="urn:microsoft.com/office/officeart/2005/8/layout/orgChart1"/>
    <dgm:cxn modelId="{95613C76-7DF8-4C65-A51B-C931D5E57E90}" type="presOf" srcId="{D15D272C-90D8-42E1-9FBD-170C9F9832B0}" destId="{7871A493-6090-4695-836E-AF324CF5FFD8}" srcOrd="0" destOrd="0" presId="urn:microsoft.com/office/officeart/2005/8/layout/orgChart1"/>
    <dgm:cxn modelId="{BBC65777-2AC0-42AA-88E6-B2E7B03BD535}" type="presOf" srcId="{1C66F61A-AE34-48BC-8226-9BF5A17F35EC}" destId="{9E8481A6-807D-44A2-8C3A-445C84A4B823}" srcOrd="0" destOrd="0" presId="urn:microsoft.com/office/officeart/2005/8/layout/orgChart1"/>
    <dgm:cxn modelId="{99D1AE57-8776-4DB3-A8C5-A01E2368D831}" type="presOf" srcId="{CAB2857C-AC89-4437-9B39-0A4252C2702D}" destId="{1E164D5A-3AE3-4569-800B-B60F09080B0E}" srcOrd="0" destOrd="0" presId="urn:microsoft.com/office/officeart/2005/8/layout/orgChart1"/>
    <dgm:cxn modelId="{910D9C78-FC28-464A-9741-07B35B443E9A}" srcId="{8C23BCA4-2CCD-4995-9D10-B977B4B08EF8}" destId="{C4CDC7E7-B440-4D8C-8A4A-E1FD0C61FC29}" srcOrd="0" destOrd="0" parTransId="{DEDAD9CE-D569-42C0-BA53-3571F5F29ADD}" sibTransId="{443E1D59-6852-4AD9-BF88-BDF5C7B50E45}"/>
    <dgm:cxn modelId="{2CE35E82-BBE8-4050-B955-0C3E21397BDF}" type="presOf" srcId="{8C23BCA4-2CCD-4995-9D10-B977B4B08EF8}" destId="{146A3E3F-2D00-4742-9763-4772E1D3C952}" srcOrd="0" destOrd="0" presId="urn:microsoft.com/office/officeart/2005/8/layout/orgChart1"/>
    <dgm:cxn modelId="{C4DCD782-4156-47BD-BC98-6B283FEF84D4}" type="presOf" srcId="{3D49990D-09E0-4283-98A4-1FE67738F267}" destId="{8B01F273-E1E6-49B9-9D43-6B1A2A79DA7E}" srcOrd="0" destOrd="0" presId="urn:microsoft.com/office/officeart/2005/8/layout/orgChart1"/>
    <dgm:cxn modelId="{AD369684-24DE-42A6-BE3F-44A95FAFF176}" type="presOf" srcId="{713C7DE5-F594-4E35-94F9-DBDCE27A7B7C}" destId="{4F203EC0-D705-4E60-8A3F-53F53EC3FDEC}" srcOrd="1" destOrd="0" presId="urn:microsoft.com/office/officeart/2005/8/layout/orgChart1"/>
    <dgm:cxn modelId="{1803EC87-8725-4CBA-911C-5331C2656630}" srcId="{C4CDC7E7-B440-4D8C-8A4A-E1FD0C61FC29}" destId="{2ED96C0E-1216-4B41-BE28-368D6628CDF9}" srcOrd="1" destOrd="0" parTransId="{81D52F0E-26A2-469A-9DF4-8554D979F21F}" sibTransId="{2950E399-01BF-41E6-95D4-3645E405E9F2}"/>
    <dgm:cxn modelId="{5F02028C-7F51-49AF-92B4-3992455B87EE}" srcId="{C5B4F81A-4F09-4969-B473-4E78574E4CAC}" destId="{AB142CAE-5CD1-40A8-87F0-AF265D17BA19}" srcOrd="0" destOrd="0" parTransId="{4D632D41-DE93-4A02-9B74-A815C00706AC}" sibTransId="{AB17145F-F712-479F-95D4-0FE8B269E62D}"/>
    <dgm:cxn modelId="{76CE788D-50F1-4A05-BBD9-AAEEDC326A05}" type="presOf" srcId="{52612668-3F92-4158-96DB-B0C09CE1EBB9}" destId="{4D0905DB-7AEC-4369-957B-545B05EBB98A}" srcOrd="0" destOrd="0" presId="urn:microsoft.com/office/officeart/2005/8/layout/orgChart1"/>
    <dgm:cxn modelId="{34259399-A2F3-45FE-A38B-3B52637B099D}" type="presOf" srcId="{AB142CAE-5CD1-40A8-87F0-AF265D17BA19}" destId="{2702E604-336E-49E9-80C3-C986D4C6E3A3}" srcOrd="0" destOrd="0" presId="urn:microsoft.com/office/officeart/2005/8/layout/orgChart1"/>
    <dgm:cxn modelId="{5EE93E9C-12BE-4673-A42D-4DB31ADFDC8E}" type="presOf" srcId="{84FAD5E7-FA9D-44B1-A874-E906DFE4DFED}" destId="{58242F8C-8A69-4A21-AA41-0D6881E70187}" srcOrd="0" destOrd="0" presId="urn:microsoft.com/office/officeart/2005/8/layout/orgChart1"/>
    <dgm:cxn modelId="{465E2A9E-FE02-4F47-853A-E1CE0BBE8E39}" srcId="{AE452B84-9373-496F-A555-0CF7EFA4A67B}" destId="{84FAD5E7-FA9D-44B1-A874-E906DFE4DFED}" srcOrd="1" destOrd="0" parTransId="{9A50A15C-7B9F-4386-A244-97DB27239D6E}" sibTransId="{626615FE-79CE-499E-9A34-A6D8B01CF181}"/>
    <dgm:cxn modelId="{B9B911A0-55FB-45F9-9430-E798F39C0D45}" type="presOf" srcId="{D02FC273-09BF-44BB-8364-2B498A5FD498}" destId="{120B7F7C-74DB-4FE6-9B2B-F842BE1089DB}" srcOrd="0" destOrd="0" presId="urn:microsoft.com/office/officeart/2005/8/layout/orgChart1"/>
    <dgm:cxn modelId="{8A2E0DAD-A74F-443C-9A4B-21C4AE78FD03}" srcId="{8C23BCA4-2CCD-4995-9D10-B977B4B08EF8}" destId="{A92B5F40-855F-44B4-9D94-77DB25059D32}" srcOrd="3" destOrd="0" parTransId="{CAB2857C-AC89-4437-9B39-0A4252C2702D}" sibTransId="{C7551104-C1C8-476B-BEAF-4DB3BA0A380F}"/>
    <dgm:cxn modelId="{788752B0-ED0A-41C4-A066-E371598518FC}" type="presOf" srcId="{1AE687B0-DC8B-4DFB-8121-CA7054DD0E90}" destId="{1AE14A52-05E9-40EA-9D7F-E7CD0F51F8D9}" srcOrd="0" destOrd="0" presId="urn:microsoft.com/office/officeart/2005/8/layout/orgChart1"/>
    <dgm:cxn modelId="{F1E57EB1-E7DA-42C9-ACE2-2ED025137C8B}" type="presOf" srcId="{EE9CD016-0DE5-470F-99CD-12F5BDA3B508}" destId="{55049AE5-E072-4DCB-802D-D4320AA20E3E}" srcOrd="1" destOrd="0" presId="urn:microsoft.com/office/officeart/2005/8/layout/orgChart1"/>
    <dgm:cxn modelId="{6099A3B4-353D-4F98-AF77-6D0504A58252}" srcId="{C5B4F81A-4F09-4969-B473-4E78574E4CAC}" destId="{EE9CD016-0DE5-470F-99CD-12F5BDA3B508}" srcOrd="1" destOrd="0" parTransId="{F4FA1918-15D8-44E1-B740-113DB64B51CA}" sibTransId="{F5543F3F-8085-4D86-85E2-0854A04E34D2}"/>
    <dgm:cxn modelId="{50FA04C1-03EE-44D4-9FFE-7383FE6D33C8}" type="presOf" srcId="{86D61B7F-7E79-46AA-A85F-0E9E0C648910}" destId="{4BD59C74-72F0-44A3-8EE2-F3EDEB7EF2B5}" srcOrd="0" destOrd="0" presId="urn:microsoft.com/office/officeart/2005/8/layout/orgChart1"/>
    <dgm:cxn modelId="{9AB434C7-3271-428F-968C-FF7DF4D28C2D}" srcId="{AE452B84-9373-496F-A555-0CF7EFA4A67B}" destId="{D2E04617-6B4E-4275-BD73-B1F1621C9D68}" srcOrd="0" destOrd="0" parTransId="{BECFDCDD-C3D1-4B11-8324-28A33A6A36A0}" sibTransId="{4BF9EA66-1DE5-48A7-8A36-A978D8CFFC9F}"/>
    <dgm:cxn modelId="{EE52EDD3-C4D3-421B-8F05-5B23C1C79C55}" type="presOf" srcId="{BA1B455A-2F42-4345-BE63-411918D3EFBE}" destId="{470F8647-9E0B-472F-86F5-0024BBFAA916}" srcOrd="0" destOrd="0" presId="urn:microsoft.com/office/officeart/2005/8/layout/orgChart1"/>
    <dgm:cxn modelId="{A29333DA-957F-45D9-8C43-9782A708B2D5}" srcId="{8C23BCA4-2CCD-4995-9D10-B977B4B08EF8}" destId="{C5B4F81A-4F09-4969-B473-4E78574E4CAC}" srcOrd="5" destOrd="0" parTransId="{D15D272C-90D8-42E1-9FBD-170C9F9832B0}" sibTransId="{1C630E82-02E2-42F3-9705-097A73FD4FFC}"/>
    <dgm:cxn modelId="{C1DAB5DB-F9F3-41DA-B526-90E4719B8F31}" type="presOf" srcId="{D09276CA-383B-4B60-A09B-1B1C0370EDD9}" destId="{0CBD70E2-9499-40B2-9A4E-CAA887064F04}" srcOrd="1" destOrd="0" presId="urn:microsoft.com/office/officeart/2005/8/layout/orgChart1"/>
    <dgm:cxn modelId="{E44004DD-6021-45D0-8EF9-05352BA6F0B7}" type="presOf" srcId="{2ED96C0E-1216-4B41-BE28-368D6628CDF9}" destId="{D84D23EC-53E1-481E-B63C-705EF9524C7D}" srcOrd="0" destOrd="0" presId="urn:microsoft.com/office/officeart/2005/8/layout/orgChart1"/>
    <dgm:cxn modelId="{DBE906E0-1513-473D-B91C-E0492299F2E0}" type="presOf" srcId="{6F729678-A7BF-430E-AE30-EB7D05F6EF74}" destId="{727261CA-EB9C-4F2E-9610-32E531C53652}" srcOrd="0" destOrd="0" presId="urn:microsoft.com/office/officeart/2005/8/layout/orgChart1"/>
    <dgm:cxn modelId="{C9D621E0-EEB0-4F5E-9D64-FD6304120A38}" srcId="{32839E6E-7891-453E-BEA6-3BBC35546160}" destId="{8C23BCA4-2CCD-4995-9D10-B977B4B08EF8}" srcOrd="0" destOrd="0" parTransId="{2D815845-9414-4768-B5BC-5D6609308F7B}" sibTransId="{65CAA2B0-948E-4AF1-B46B-4B5C86EB6830}"/>
    <dgm:cxn modelId="{95873FE1-49ED-4D95-88CF-5B0E51E29B94}" type="presOf" srcId="{2ED96C0E-1216-4B41-BE28-368D6628CDF9}" destId="{AAF29E77-4AF4-4513-A46E-B11A296CBE3E}" srcOrd="1" destOrd="0" presId="urn:microsoft.com/office/officeart/2005/8/layout/orgChart1"/>
    <dgm:cxn modelId="{A2B1CBE1-BABD-434B-A1D1-27D1917A6A3B}" srcId="{1AE687B0-DC8B-4DFB-8121-CA7054DD0E90}" destId="{AE452B84-9373-496F-A555-0CF7EFA4A67B}" srcOrd="0" destOrd="0" parTransId="{C0FCFD7D-3F72-4087-8B7B-A30B298BD7AC}" sibTransId="{3BD52323-7A25-4338-96D6-9A8A52146EB8}"/>
    <dgm:cxn modelId="{B725B8E2-FBDB-4533-851B-B72BF5CFE023}" type="presOf" srcId="{D09276CA-383B-4B60-A09B-1B1C0370EDD9}" destId="{47D518E0-3862-4A3B-901D-8CE23B4B6E69}" srcOrd="0" destOrd="0" presId="urn:microsoft.com/office/officeart/2005/8/layout/orgChart1"/>
    <dgm:cxn modelId="{1A50C0E3-4846-4293-ABF1-135777D50085}" type="presOf" srcId="{BECFDCDD-C3D1-4B11-8324-28A33A6A36A0}" destId="{7B87EE43-0C88-4A29-8296-9D41A6665AD4}" srcOrd="0" destOrd="0" presId="urn:microsoft.com/office/officeart/2005/8/layout/orgChart1"/>
    <dgm:cxn modelId="{69193EE4-127C-45DB-B431-5A7871AFD1F0}" type="presOf" srcId="{C5B4F81A-4F09-4969-B473-4E78574E4CAC}" destId="{4D8EF497-D7EB-4807-9E4F-BF3F9B04349B}" srcOrd="1" destOrd="0" presId="urn:microsoft.com/office/officeart/2005/8/layout/orgChart1"/>
    <dgm:cxn modelId="{9D9B9FE8-DC84-47BF-A224-9EB365033EC9}" type="presOf" srcId="{4D632D41-DE93-4A02-9B74-A815C00706AC}" destId="{C777715E-E9C2-4984-AC1A-2EA379BB430E}" srcOrd="0" destOrd="0" presId="urn:microsoft.com/office/officeart/2005/8/layout/orgChart1"/>
    <dgm:cxn modelId="{9F85E5EC-E8F8-4928-B82D-E80562CC1E74}" type="presOf" srcId="{5A5C0D5A-19B7-4442-BA96-97C64D9A2F42}" destId="{BF59FE95-7FC0-4E89-A035-396809916553}" srcOrd="0" destOrd="0" presId="urn:microsoft.com/office/officeart/2005/8/layout/orgChart1"/>
    <dgm:cxn modelId="{65F38DF1-51AD-491D-93ED-E626604EF5E2}" type="presOf" srcId="{86D61B7F-7E79-46AA-A85F-0E9E0C648910}" destId="{03C595E7-659F-4F8A-8D47-D565DAB34EAD}" srcOrd="1" destOrd="0" presId="urn:microsoft.com/office/officeart/2005/8/layout/orgChart1"/>
    <dgm:cxn modelId="{E5B961F4-932D-4702-BC24-BBBAD08F2811}" type="presOf" srcId="{AE452B84-9373-496F-A555-0CF7EFA4A67B}" destId="{115AE76A-7BA7-4263-8CE7-E7B48833E875}" srcOrd="0" destOrd="0" presId="urn:microsoft.com/office/officeart/2005/8/layout/orgChart1"/>
    <dgm:cxn modelId="{C84413F6-BA90-4BC8-8841-E2623ECAF820}" type="presOf" srcId="{9A50A15C-7B9F-4386-A244-97DB27239D6E}" destId="{2C713FDD-6D94-44F4-81F1-B2BACA0D89E1}" srcOrd="0" destOrd="0" presId="urn:microsoft.com/office/officeart/2005/8/layout/orgChart1"/>
    <dgm:cxn modelId="{39772BFC-A3B2-4D55-B116-6A2D84AB7407}" type="presOf" srcId="{C4CD1A41-6180-4CEF-A1A7-C431F7858286}" destId="{58079392-42C8-4C38-99D2-975F3706409B}" srcOrd="0" destOrd="0" presId="urn:microsoft.com/office/officeart/2005/8/layout/orgChart1"/>
    <dgm:cxn modelId="{F4110AFD-316F-489D-BD94-C7CCAE616E7D}" type="presOf" srcId="{EE9CD016-0DE5-470F-99CD-12F5BDA3B508}" destId="{63B40153-7013-4661-A226-E3DE7DDAA27B}" srcOrd="0" destOrd="0" presId="urn:microsoft.com/office/officeart/2005/8/layout/orgChart1"/>
    <dgm:cxn modelId="{B2CF5348-50BB-4406-87E7-9C3B59EE87D6}" type="presParOf" srcId="{B18B1AE9-2DE5-4427-A536-996F7B296784}" destId="{A4A77C47-48ED-41A9-B028-2220F28994BE}" srcOrd="0" destOrd="0" presId="urn:microsoft.com/office/officeart/2005/8/layout/orgChart1"/>
    <dgm:cxn modelId="{C26D3C1D-B8E9-4F26-B2D8-14E387C15BBD}" type="presParOf" srcId="{A4A77C47-48ED-41A9-B028-2220F28994BE}" destId="{CE569D85-655F-409B-AA2F-CB66B9E80420}" srcOrd="0" destOrd="0" presId="urn:microsoft.com/office/officeart/2005/8/layout/orgChart1"/>
    <dgm:cxn modelId="{AF34F892-5C93-499B-BC45-D2733BC13000}" type="presParOf" srcId="{CE569D85-655F-409B-AA2F-CB66B9E80420}" destId="{146A3E3F-2D00-4742-9763-4772E1D3C952}" srcOrd="0" destOrd="0" presId="urn:microsoft.com/office/officeart/2005/8/layout/orgChart1"/>
    <dgm:cxn modelId="{BF310DA7-FCA9-4018-99B6-BF092AA9E146}" type="presParOf" srcId="{CE569D85-655F-409B-AA2F-CB66B9E80420}" destId="{E42EE8CB-BCA6-4F4B-B7F3-14933F664576}" srcOrd="1" destOrd="0" presId="urn:microsoft.com/office/officeart/2005/8/layout/orgChart1"/>
    <dgm:cxn modelId="{7B0C271B-86B8-4E46-B31E-4FC178952B18}" type="presParOf" srcId="{A4A77C47-48ED-41A9-B028-2220F28994BE}" destId="{AA06D912-426C-42F0-916D-F2AFA4CB9392}" srcOrd="1" destOrd="0" presId="urn:microsoft.com/office/officeart/2005/8/layout/orgChart1"/>
    <dgm:cxn modelId="{B826BA28-2E73-4C9E-B553-6A1F3E32951D}" type="presParOf" srcId="{AA06D912-426C-42F0-916D-F2AFA4CB9392}" destId="{BA70DD3E-03B0-4834-A7E7-03EC7FF38CBD}" srcOrd="0" destOrd="0" presId="urn:microsoft.com/office/officeart/2005/8/layout/orgChart1"/>
    <dgm:cxn modelId="{CDCF9684-BBCE-4F7E-8BB4-EAA9F6E56161}" type="presParOf" srcId="{AA06D912-426C-42F0-916D-F2AFA4CB9392}" destId="{5AEB8F12-44A1-44A6-B91A-A18FBF256A61}" srcOrd="1" destOrd="0" presId="urn:microsoft.com/office/officeart/2005/8/layout/orgChart1"/>
    <dgm:cxn modelId="{7C4CD752-4166-4C88-B2B5-5E858D08D7E4}" type="presParOf" srcId="{5AEB8F12-44A1-44A6-B91A-A18FBF256A61}" destId="{02CBC274-9728-4342-8033-E9334E9FED49}" srcOrd="0" destOrd="0" presId="urn:microsoft.com/office/officeart/2005/8/layout/orgChart1"/>
    <dgm:cxn modelId="{B7097B6D-F63A-4E78-A215-555432BC5F45}" type="presParOf" srcId="{02CBC274-9728-4342-8033-E9334E9FED49}" destId="{05F79F6E-AF9D-4FAE-A46B-98846E499934}" srcOrd="0" destOrd="0" presId="urn:microsoft.com/office/officeart/2005/8/layout/orgChart1"/>
    <dgm:cxn modelId="{05A5CF7C-8F39-4B20-957C-D950A9CA53E0}" type="presParOf" srcId="{02CBC274-9728-4342-8033-E9334E9FED49}" destId="{3CDACFE7-96FB-486E-967D-6ADA5B0F3ABD}" srcOrd="1" destOrd="0" presId="urn:microsoft.com/office/officeart/2005/8/layout/orgChart1"/>
    <dgm:cxn modelId="{6650C876-27AC-43CF-8B58-798A79E15844}" type="presParOf" srcId="{5AEB8F12-44A1-44A6-B91A-A18FBF256A61}" destId="{4581771E-B4C7-4DD3-AB10-CACCAF148DA1}" srcOrd="1" destOrd="0" presId="urn:microsoft.com/office/officeart/2005/8/layout/orgChart1"/>
    <dgm:cxn modelId="{1E34735B-0E5D-43CA-99ED-FB7A0567B80A}" type="presParOf" srcId="{4581771E-B4C7-4DD3-AB10-CACCAF148DA1}" destId="{120B7F7C-74DB-4FE6-9B2B-F842BE1089DB}" srcOrd="0" destOrd="0" presId="urn:microsoft.com/office/officeart/2005/8/layout/orgChart1"/>
    <dgm:cxn modelId="{23A966C2-DA20-4F78-AABF-59FA671E49DC}" type="presParOf" srcId="{4581771E-B4C7-4DD3-AB10-CACCAF148DA1}" destId="{438D458B-0FBF-4893-81E3-1E1018FF0443}" srcOrd="1" destOrd="0" presId="urn:microsoft.com/office/officeart/2005/8/layout/orgChart1"/>
    <dgm:cxn modelId="{2E1A3B88-EC84-476C-83EC-380D512D9B74}" type="presParOf" srcId="{438D458B-0FBF-4893-81E3-1E1018FF0443}" destId="{01C392CE-16F8-4ECB-8C7C-2AC32F24413E}" srcOrd="0" destOrd="0" presId="urn:microsoft.com/office/officeart/2005/8/layout/orgChart1"/>
    <dgm:cxn modelId="{60995EE3-2019-4BE0-B40E-B22DDBB6D470}" type="presParOf" srcId="{01C392CE-16F8-4ECB-8C7C-2AC32F24413E}" destId="{725B3F49-EAE9-4BFF-9E08-C19EE0FA0443}" srcOrd="0" destOrd="0" presId="urn:microsoft.com/office/officeart/2005/8/layout/orgChart1"/>
    <dgm:cxn modelId="{4C5918A6-E765-4CF6-A8EC-DA2DB0AC9535}" type="presParOf" srcId="{01C392CE-16F8-4ECB-8C7C-2AC32F24413E}" destId="{AFF1322B-D929-4C45-8AB2-7F5F31A52363}" srcOrd="1" destOrd="0" presId="urn:microsoft.com/office/officeart/2005/8/layout/orgChart1"/>
    <dgm:cxn modelId="{E9C31953-D71F-44E1-B841-A5EDC5D0A5A3}" type="presParOf" srcId="{438D458B-0FBF-4893-81E3-1E1018FF0443}" destId="{4C8C35C2-9AF6-4073-AED4-3CAD4E888240}" srcOrd="1" destOrd="0" presId="urn:microsoft.com/office/officeart/2005/8/layout/orgChart1"/>
    <dgm:cxn modelId="{E4A5316D-BBE2-45E9-ABF0-C93FC13BB5CA}" type="presParOf" srcId="{438D458B-0FBF-4893-81E3-1E1018FF0443}" destId="{8F6BE241-257D-40CD-9BE5-20DA6E8305C3}" srcOrd="2" destOrd="0" presId="urn:microsoft.com/office/officeart/2005/8/layout/orgChart1"/>
    <dgm:cxn modelId="{11B777DA-5674-4A03-A438-6F65E5A19337}" type="presParOf" srcId="{4581771E-B4C7-4DD3-AB10-CACCAF148DA1}" destId="{33BFA71D-11C5-4DEB-8634-B12CCBDF20CC}" srcOrd="2" destOrd="0" presId="urn:microsoft.com/office/officeart/2005/8/layout/orgChart1"/>
    <dgm:cxn modelId="{5485A271-3E12-49B7-B037-5182634FA29F}" type="presParOf" srcId="{4581771E-B4C7-4DD3-AB10-CACCAF148DA1}" destId="{E3BAB035-9C29-468A-9207-BB1B0841A927}" srcOrd="3" destOrd="0" presId="urn:microsoft.com/office/officeart/2005/8/layout/orgChart1"/>
    <dgm:cxn modelId="{AA35861E-D70D-4D73-B969-6CCDCF1EEDDF}" type="presParOf" srcId="{E3BAB035-9C29-468A-9207-BB1B0841A927}" destId="{43486117-19B7-46DD-B278-C1FC2A91B81E}" srcOrd="0" destOrd="0" presId="urn:microsoft.com/office/officeart/2005/8/layout/orgChart1"/>
    <dgm:cxn modelId="{B28E73AC-0F7D-4357-813B-5DC07269C5EA}" type="presParOf" srcId="{43486117-19B7-46DD-B278-C1FC2A91B81E}" destId="{D84D23EC-53E1-481E-B63C-705EF9524C7D}" srcOrd="0" destOrd="0" presId="urn:microsoft.com/office/officeart/2005/8/layout/orgChart1"/>
    <dgm:cxn modelId="{EC3B650B-09BF-4B30-8F32-37E953EA834C}" type="presParOf" srcId="{43486117-19B7-46DD-B278-C1FC2A91B81E}" destId="{AAF29E77-4AF4-4513-A46E-B11A296CBE3E}" srcOrd="1" destOrd="0" presId="urn:microsoft.com/office/officeart/2005/8/layout/orgChart1"/>
    <dgm:cxn modelId="{000B6D3C-CFC5-4489-88AC-C859EAAFEAC5}" type="presParOf" srcId="{E3BAB035-9C29-468A-9207-BB1B0841A927}" destId="{E642563E-B25D-44D7-A8B8-ADB2E583FAB3}" srcOrd="1" destOrd="0" presId="urn:microsoft.com/office/officeart/2005/8/layout/orgChart1"/>
    <dgm:cxn modelId="{DF107649-D2D4-4E15-B663-94706FEEBA8E}" type="presParOf" srcId="{E3BAB035-9C29-468A-9207-BB1B0841A927}" destId="{3E11C598-C33A-4C7E-AEFF-45C99F92E28C}" srcOrd="2" destOrd="0" presId="urn:microsoft.com/office/officeart/2005/8/layout/orgChart1"/>
    <dgm:cxn modelId="{7BCF3E2A-CCED-42E9-9487-8934DF0E8835}" type="presParOf" srcId="{5AEB8F12-44A1-44A6-B91A-A18FBF256A61}" destId="{6730E224-ED85-4B89-94EA-A7FA70AB9542}" srcOrd="2" destOrd="0" presId="urn:microsoft.com/office/officeart/2005/8/layout/orgChart1"/>
    <dgm:cxn modelId="{1B23BB09-C00B-48BF-BF7A-D74D911F2845}" type="presParOf" srcId="{AA06D912-426C-42F0-916D-F2AFA4CB9392}" destId="{58079392-42C8-4C38-99D2-975F3706409B}" srcOrd="2" destOrd="0" presId="urn:microsoft.com/office/officeart/2005/8/layout/orgChart1"/>
    <dgm:cxn modelId="{20376555-958E-4232-AD57-66BEF6D99F38}" type="presParOf" srcId="{AA06D912-426C-42F0-916D-F2AFA4CB9392}" destId="{68761403-2252-42E4-9420-88239D903900}" srcOrd="3" destOrd="0" presId="urn:microsoft.com/office/officeart/2005/8/layout/orgChart1"/>
    <dgm:cxn modelId="{775F1221-A66C-4492-9A01-894EE2AF8829}" type="presParOf" srcId="{68761403-2252-42E4-9420-88239D903900}" destId="{57A00A73-6F29-415E-874E-AB8AE2F8EF12}" srcOrd="0" destOrd="0" presId="urn:microsoft.com/office/officeart/2005/8/layout/orgChart1"/>
    <dgm:cxn modelId="{4DF570A1-0D9E-4BC5-A250-3A425A968824}" type="presParOf" srcId="{57A00A73-6F29-415E-874E-AB8AE2F8EF12}" destId="{C1755B5C-3B2E-48B8-AF69-054D5243861C}" srcOrd="0" destOrd="0" presId="urn:microsoft.com/office/officeart/2005/8/layout/orgChart1"/>
    <dgm:cxn modelId="{5FAF6483-1D76-4D47-86A3-83931B77E982}" type="presParOf" srcId="{57A00A73-6F29-415E-874E-AB8AE2F8EF12}" destId="{4F203EC0-D705-4E60-8A3F-53F53EC3FDEC}" srcOrd="1" destOrd="0" presId="urn:microsoft.com/office/officeart/2005/8/layout/orgChart1"/>
    <dgm:cxn modelId="{E8131FAA-E354-4D20-895B-98482BBE2A81}" type="presParOf" srcId="{68761403-2252-42E4-9420-88239D903900}" destId="{4FE71F1F-DCB7-4DA7-AF3F-B6FFB96A3C6B}" srcOrd="1" destOrd="0" presId="urn:microsoft.com/office/officeart/2005/8/layout/orgChart1"/>
    <dgm:cxn modelId="{0D00BE51-624B-4061-8946-8FB7269C4A5F}" type="presParOf" srcId="{68761403-2252-42E4-9420-88239D903900}" destId="{2C69DBA1-EEE7-4018-917B-E3B14CAE7B57}" srcOrd="2" destOrd="0" presId="urn:microsoft.com/office/officeart/2005/8/layout/orgChart1"/>
    <dgm:cxn modelId="{32273869-52BB-4300-9C69-507B7FB4867A}" type="presParOf" srcId="{AA06D912-426C-42F0-916D-F2AFA4CB9392}" destId="{4D0905DB-7AEC-4369-957B-545B05EBB98A}" srcOrd="4" destOrd="0" presId="urn:microsoft.com/office/officeart/2005/8/layout/orgChart1"/>
    <dgm:cxn modelId="{286D42AC-4810-4FF9-9526-D59B2EC2F0A9}" type="presParOf" srcId="{AA06D912-426C-42F0-916D-F2AFA4CB9392}" destId="{AD6ECC46-B980-4108-963A-E589BD6ECD3E}" srcOrd="5" destOrd="0" presId="urn:microsoft.com/office/officeart/2005/8/layout/orgChart1"/>
    <dgm:cxn modelId="{FFA0E107-C2F1-45C4-A7E1-77BEE0B79891}" type="presParOf" srcId="{AD6ECC46-B980-4108-963A-E589BD6ECD3E}" destId="{ACCEB4EB-A480-43E6-87AF-57ED917C1AAD}" srcOrd="0" destOrd="0" presId="urn:microsoft.com/office/officeart/2005/8/layout/orgChart1"/>
    <dgm:cxn modelId="{7B57A358-4369-4088-9431-7D9357BBFF49}" type="presParOf" srcId="{ACCEB4EB-A480-43E6-87AF-57ED917C1AAD}" destId="{470F8647-9E0B-472F-86F5-0024BBFAA916}" srcOrd="0" destOrd="0" presId="urn:microsoft.com/office/officeart/2005/8/layout/orgChart1"/>
    <dgm:cxn modelId="{37170E9E-9307-4954-96E5-D070C97D0A7C}" type="presParOf" srcId="{ACCEB4EB-A480-43E6-87AF-57ED917C1AAD}" destId="{04FCB5EF-6E49-4C40-B127-CD821144B6BF}" srcOrd="1" destOrd="0" presId="urn:microsoft.com/office/officeart/2005/8/layout/orgChart1"/>
    <dgm:cxn modelId="{83B9C990-722B-4756-A4B5-71B688F0D926}" type="presParOf" srcId="{AD6ECC46-B980-4108-963A-E589BD6ECD3E}" destId="{6527B8C1-38B7-4203-8081-AA9978728DEF}" srcOrd="1" destOrd="0" presId="urn:microsoft.com/office/officeart/2005/8/layout/orgChart1"/>
    <dgm:cxn modelId="{19494C08-E73B-4C94-AFF0-EFB9F8577B82}" type="presParOf" srcId="{AD6ECC46-B980-4108-963A-E589BD6ECD3E}" destId="{0F91592C-B689-439C-B4B6-5340B25F2107}" srcOrd="2" destOrd="0" presId="urn:microsoft.com/office/officeart/2005/8/layout/orgChart1"/>
    <dgm:cxn modelId="{0D2F3163-55A8-441A-8C06-28606638B54B}" type="presParOf" srcId="{AA06D912-426C-42F0-916D-F2AFA4CB9392}" destId="{1E164D5A-3AE3-4569-800B-B60F09080B0E}" srcOrd="6" destOrd="0" presId="urn:microsoft.com/office/officeart/2005/8/layout/orgChart1"/>
    <dgm:cxn modelId="{3C752EFC-6904-484A-9444-AE8CC2363637}" type="presParOf" srcId="{AA06D912-426C-42F0-916D-F2AFA4CB9392}" destId="{5B61D35B-FFE8-4DF9-99C5-29A2E7A79C3A}" srcOrd="7" destOrd="0" presId="urn:microsoft.com/office/officeart/2005/8/layout/orgChart1"/>
    <dgm:cxn modelId="{88E1A7FB-5177-4EBF-B78E-188113D9DB8A}" type="presParOf" srcId="{5B61D35B-FFE8-4DF9-99C5-29A2E7A79C3A}" destId="{DFCA1298-E8F9-4165-8E40-280C0B54E766}" srcOrd="0" destOrd="0" presId="urn:microsoft.com/office/officeart/2005/8/layout/orgChart1"/>
    <dgm:cxn modelId="{7DB65B4C-A7AD-4255-A30B-684D385950A8}" type="presParOf" srcId="{DFCA1298-E8F9-4165-8E40-280C0B54E766}" destId="{F2DE466A-3CC0-4AB1-9322-50211A55D789}" srcOrd="0" destOrd="0" presId="urn:microsoft.com/office/officeart/2005/8/layout/orgChart1"/>
    <dgm:cxn modelId="{C1C43665-33A5-48DD-AD8C-705F74B1239F}" type="presParOf" srcId="{DFCA1298-E8F9-4165-8E40-280C0B54E766}" destId="{CAF550B3-AFEB-412F-A253-241434864E95}" srcOrd="1" destOrd="0" presId="urn:microsoft.com/office/officeart/2005/8/layout/orgChart1"/>
    <dgm:cxn modelId="{413CB300-8D10-444C-88AB-0283B5534A1C}" type="presParOf" srcId="{5B61D35B-FFE8-4DF9-99C5-29A2E7A79C3A}" destId="{2D033DC4-C293-4A31-A3AE-51704191FBDF}" srcOrd="1" destOrd="0" presId="urn:microsoft.com/office/officeart/2005/8/layout/orgChart1"/>
    <dgm:cxn modelId="{8517C9EF-11B2-4722-A5B2-842295834679}" type="presParOf" srcId="{5B61D35B-FFE8-4DF9-99C5-29A2E7A79C3A}" destId="{4C51B980-3B3D-431B-B8FB-267B64C5199C}" srcOrd="2" destOrd="0" presId="urn:microsoft.com/office/officeart/2005/8/layout/orgChart1"/>
    <dgm:cxn modelId="{45EBBC57-668B-46B6-93C0-21B821525F4B}" type="presParOf" srcId="{AA06D912-426C-42F0-916D-F2AFA4CB9392}" destId="{9E8481A6-807D-44A2-8C3A-445C84A4B823}" srcOrd="8" destOrd="0" presId="urn:microsoft.com/office/officeart/2005/8/layout/orgChart1"/>
    <dgm:cxn modelId="{D24741B6-785E-43DA-A1EC-45D57D1F2815}" type="presParOf" srcId="{AA06D912-426C-42F0-916D-F2AFA4CB9392}" destId="{5FDDF803-D997-4267-84F3-A157BF71F943}" srcOrd="9" destOrd="0" presId="urn:microsoft.com/office/officeart/2005/8/layout/orgChart1"/>
    <dgm:cxn modelId="{60F09EAD-EAC7-42C5-8EF3-68B29177495F}" type="presParOf" srcId="{5FDDF803-D997-4267-84F3-A157BF71F943}" destId="{8B969200-81E9-407D-9317-8EE5F8F00F3A}" srcOrd="0" destOrd="0" presId="urn:microsoft.com/office/officeart/2005/8/layout/orgChart1"/>
    <dgm:cxn modelId="{E5236F35-14E4-4612-98C9-1B9EC25EE404}" type="presParOf" srcId="{8B969200-81E9-407D-9317-8EE5F8F00F3A}" destId="{1AE14A52-05E9-40EA-9D7F-E7CD0F51F8D9}" srcOrd="0" destOrd="0" presId="urn:microsoft.com/office/officeart/2005/8/layout/orgChart1"/>
    <dgm:cxn modelId="{2E38CE77-480E-4D12-8C0D-F2DFDD3CA480}" type="presParOf" srcId="{8B969200-81E9-407D-9317-8EE5F8F00F3A}" destId="{4601DE57-57BB-4B48-9F37-369028600DDD}" srcOrd="1" destOrd="0" presId="urn:microsoft.com/office/officeart/2005/8/layout/orgChart1"/>
    <dgm:cxn modelId="{5E40262A-2096-49F2-97F4-4E268A9EC8FE}" type="presParOf" srcId="{5FDDF803-D997-4267-84F3-A157BF71F943}" destId="{9098C1F5-73DB-4F64-9CCA-C6E458E26AFF}" srcOrd="1" destOrd="0" presId="urn:microsoft.com/office/officeart/2005/8/layout/orgChart1"/>
    <dgm:cxn modelId="{A4733DA4-3438-4021-BAFA-5376101BB5C2}" type="presParOf" srcId="{9098C1F5-73DB-4F64-9CCA-C6E458E26AFF}" destId="{8E25D133-6743-4909-B524-FC114076708D}" srcOrd="0" destOrd="0" presId="urn:microsoft.com/office/officeart/2005/8/layout/orgChart1"/>
    <dgm:cxn modelId="{1FE86FDC-298E-4B19-AAD2-25F87CACED48}" type="presParOf" srcId="{9098C1F5-73DB-4F64-9CCA-C6E458E26AFF}" destId="{75C47231-94BC-4A3B-AF0B-5E6845E574D4}" srcOrd="1" destOrd="0" presId="urn:microsoft.com/office/officeart/2005/8/layout/orgChart1"/>
    <dgm:cxn modelId="{B72A2882-5A26-4031-8C7D-6D57953BA927}" type="presParOf" srcId="{75C47231-94BC-4A3B-AF0B-5E6845E574D4}" destId="{4492E264-B7A9-45F8-A84C-12B0283A8A65}" srcOrd="0" destOrd="0" presId="urn:microsoft.com/office/officeart/2005/8/layout/orgChart1"/>
    <dgm:cxn modelId="{FB9B8B83-3F9E-4670-B6EC-B4D9386A71DE}" type="presParOf" srcId="{4492E264-B7A9-45F8-A84C-12B0283A8A65}" destId="{115AE76A-7BA7-4263-8CE7-E7B48833E875}" srcOrd="0" destOrd="0" presId="urn:microsoft.com/office/officeart/2005/8/layout/orgChart1"/>
    <dgm:cxn modelId="{4F3BC99F-28DA-4F97-97F6-7BC7C744FBDE}" type="presParOf" srcId="{4492E264-B7A9-45F8-A84C-12B0283A8A65}" destId="{CDDBC9DB-DF4B-4F32-A902-75B8DBB5D01A}" srcOrd="1" destOrd="0" presId="urn:microsoft.com/office/officeart/2005/8/layout/orgChart1"/>
    <dgm:cxn modelId="{162AAB44-47AE-4D5D-BCBA-3508D1735307}" type="presParOf" srcId="{75C47231-94BC-4A3B-AF0B-5E6845E574D4}" destId="{0C8BA765-5F10-423E-9F0A-F6180EB9486C}" srcOrd="1" destOrd="0" presId="urn:microsoft.com/office/officeart/2005/8/layout/orgChart1"/>
    <dgm:cxn modelId="{744C69DE-66AE-4288-B07D-19F0AF8D1BB3}" type="presParOf" srcId="{0C8BA765-5F10-423E-9F0A-F6180EB9486C}" destId="{7B87EE43-0C88-4A29-8296-9D41A6665AD4}" srcOrd="0" destOrd="0" presId="urn:microsoft.com/office/officeart/2005/8/layout/orgChart1"/>
    <dgm:cxn modelId="{86F4389C-B7B9-49ED-87CE-81143D3D1BC1}" type="presParOf" srcId="{0C8BA765-5F10-423E-9F0A-F6180EB9486C}" destId="{1502386A-0F92-4F21-9499-B6F9409DDABD}" srcOrd="1" destOrd="0" presId="urn:microsoft.com/office/officeart/2005/8/layout/orgChart1"/>
    <dgm:cxn modelId="{31AAE2B4-9766-439B-AA08-01E88465A6A7}" type="presParOf" srcId="{1502386A-0F92-4F21-9499-B6F9409DDABD}" destId="{8EF5BC26-95EB-4497-866C-A512245AC5EC}" srcOrd="0" destOrd="0" presId="urn:microsoft.com/office/officeart/2005/8/layout/orgChart1"/>
    <dgm:cxn modelId="{B8D681A6-CF66-4513-810C-926C391DA480}" type="presParOf" srcId="{8EF5BC26-95EB-4497-866C-A512245AC5EC}" destId="{AB8F8DDB-2732-45B7-AFBE-6847BCDD1F12}" srcOrd="0" destOrd="0" presId="urn:microsoft.com/office/officeart/2005/8/layout/orgChart1"/>
    <dgm:cxn modelId="{198FB8D9-D857-4940-93BE-E069553335D8}" type="presParOf" srcId="{8EF5BC26-95EB-4497-866C-A512245AC5EC}" destId="{12F7F94C-C2D4-45F5-A4A3-F2A8E8796413}" srcOrd="1" destOrd="0" presId="urn:microsoft.com/office/officeart/2005/8/layout/orgChart1"/>
    <dgm:cxn modelId="{E2DCFF77-71CE-4B9C-A137-2AEE4C4F0832}" type="presParOf" srcId="{1502386A-0F92-4F21-9499-B6F9409DDABD}" destId="{B83A5E45-B348-4BF0-BF47-C550BE868224}" srcOrd="1" destOrd="0" presId="urn:microsoft.com/office/officeart/2005/8/layout/orgChart1"/>
    <dgm:cxn modelId="{5DAF4BE0-4E12-45E6-8601-A34AD213B396}" type="presParOf" srcId="{B83A5E45-B348-4BF0-BF47-C550BE868224}" destId="{727261CA-EB9C-4F2E-9610-32E531C53652}" srcOrd="0" destOrd="0" presId="urn:microsoft.com/office/officeart/2005/8/layout/orgChart1"/>
    <dgm:cxn modelId="{533AE5C6-F5D6-481F-A3BA-AD90AC7A8F1C}" type="presParOf" srcId="{B83A5E45-B348-4BF0-BF47-C550BE868224}" destId="{A9505FE4-00E4-4418-8246-C1772C40D929}" srcOrd="1" destOrd="0" presId="urn:microsoft.com/office/officeart/2005/8/layout/orgChart1"/>
    <dgm:cxn modelId="{91DA54CA-7BD3-47C8-B8FE-60C71D3866B4}" type="presParOf" srcId="{A9505FE4-00E4-4418-8246-C1772C40D929}" destId="{B6B30FC4-883A-41BE-8E75-196F952CF6F2}" srcOrd="0" destOrd="0" presId="urn:microsoft.com/office/officeart/2005/8/layout/orgChart1"/>
    <dgm:cxn modelId="{02892E50-1DD7-49DF-8024-45BFE1863795}" type="presParOf" srcId="{B6B30FC4-883A-41BE-8E75-196F952CF6F2}" destId="{47D518E0-3862-4A3B-901D-8CE23B4B6E69}" srcOrd="0" destOrd="0" presId="urn:microsoft.com/office/officeart/2005/8/layout/orgChart1"/>
    <dgm:cxn modelId="{DDD25670-EF8B-4CA7-90B3-FAAA72C0E569}" type="presParOf" srcId="{B6B30FC4-883A-41BE-8E75-196F952CF6F2}" destId="{0CBD70E2-9499-40B2-9A4E-CAA887064F04}" srcOrd="1" destOrd="0" presId="urn:microsoft.com/office/officeart/2005/8/layout/orgChart1"/>
    <dgm:cxn modelId="{56339B55-DA9F-41AF-AC69-B9D0E25ED908}" type="presParOf" srcId="{A9505FE4-00E4-4418-8246-C1772C40D929}" destId="{DB55FF04-86F6-4FFD-AF81-03C1FDED0D79}" srcOrd="1" destOrd="0" presId="urn:microsoft.com/office/officeart/2005/8/layout/orgChart1"/>
    <dgm:cxn modelId="{9F8C9939-ED27-4E78-8775-F22FA44CD60F}" type="presParOf" srcId="{A9505FE4-00E4-4418-8246-C1772C40D929}" destId="{629D9804-AB16-40F4-A2BC-B0165EFE9D76}" srcOrd="2" destOrd="0" presId="urn:microsoft.com/office/officeart/2005/8/layout/orgChart1"/>
    <dgm:cxn modelId="{1F85FCC1-9364-4A2C-BE09-7C5ADDE58C5A}" type="presParOf" srcId="{1502386A-0F92-4F21-9499-B6F9409DDABD}" destId="{42667372-5FB6-4124-8A42-62997DC3E573}" srcOrd="2" destOrd="0" presId="urn:microsoft.com/office/officeart/2005/8/layout/orgChart1"/>
    <dgm:cxn modelId="{E3D5FAE2-73A0-4E1C-9261-EEE38213ECFF}" type="presParOf" srcId="{0C8BA765-5F10-423E-9F0A-F6180EB9486C}" destId="{2C713FDD-6D94-44F4-81F1-B2BACA0D89E1}" srcOrd="2" destOrd="0" presId="urn:microsoft.com/office/officeart/2005/8/layout/orgChart1"/>
    <dgm:cxn modelId="{E93587E7-205E-46DC-B9FA-9E03813F79CE}" type="presParOf" srcId="{0C8BA765-5F10-423E-9F0A-F6180EB9486C}" destId="{697CC83B-0F55-4D9A-9BC4-2A19B16541D0}" srcOrd="3" destOrd="0" presId="urn:microsoft.com/office/officeart/2005/8/layout/orgChart1"/>
    <dgm:cxn modelId="{4929FDF2-9C86-43BC-9195-CD0DA36C174C}" type="presParOf" srcId="{697CC83B-0F55-4D9A-9BC4-2A19B16541D0}" destId="{61E7DD6D-3CD6-491B-83B5-3B23D1EA8C93}" srcOrd="0" destOrd="0" presId="urn:microsoft.com/office/officeart/2005/8/layout/orgChart1"/>
    <dgm:cxn modelId="{064EFA57-2348-479D-9155-D520CAA569D6}" type="presParOf" srcId="{61E7DD6D-3CD6-491B-83B5-3B23D1EA8C93}" destId="{58242F8C-8A69-4A21-AA41-0D6881E70187}" srcOrd="0" destOrd="0" presId="urn:microsoft.com/office/officeart/2005/8/layout/orgChart1"/>
    <dgm:cxn modelId="{45A67E19-6CCA-4B0A-9C45-1E7FF25AF8B9}" type="presParOf" srcId="{61E7DD6D-3CD6-491B-83B5-3B23D1EA8C93}" destId="{5956B850-475E-4831-9246-A21391F232B6}" srcOrd="1" destOrd="0" presId="urn:microsoft.com/office/officeart/2005/8/layout/orgChart1"/>
    <dgm:cxn modelId="{158D606A-965A-4CFB-833E-003B56B36583}" type="presParOf" srcId="{697CC83B-0F55-4D9A-9BC4-2A19B16541D0}" destId="{C587311E-4BA7-4112-80F5-4B15010EF54C}" srcOrd="1" destOrd="0" presId="urn:microsoft.com/office/officeart/2005/8/layout/orgChart1"/>
    <dgm:cxn modelId="{9FB706A4-F69C-4EC8-9ED3-EE40767BB142}" type="presParOf" srcId="{697CC83B-0F55-4D9A-9BC4-2A19B16541D0}" destId="{0AE8E110-624B-456A-BF15-2837EE25D39A}" srcOrd="2" destOrd="0" presId="urn:microsoft.com/office/officeart/2005/8/layout/orgChart1"/>
    <dgm:cxn modelId="{E7E3D376-91A9-4EC6-A4D3-02217D730995}" type="presParOf" srcId="{75C47231-94BC-4A3B-AF0B-5E6845E574D4}" destId="{E224E3A9-67DE-4613-AB48-3AB885D69B58}" srcOrd="2" destOrd="0" presId="urn:microsoft.com/office/officeart/2005/8/layout/orgChart1"/>
    <dgm:cxn modelId="{6F08431C-D478-45E9-A155-F230B8B16AF3}" type="presParOf" srcId="{5FDDF803-D997-4267-84F3-A157BF71F943}" destId="{C0513A64-53FB-4C35-8C36-929CDBB98F12}" srcOrd="2" destOrd="0" presId="urn:microsoft.com/office/officeart/2005/8/layout/orgChart1"/>
    <dgm:cxn modelId="{E276BE6B-BAB1-4E05-A4B5-0DDFA01BBD1F}" type="presParOf" srcId="{AA06D912-426C-42F0-916D-F2AFA4CB9392}" destId="{7871A493-6090-4695-836E-AF324CF5FFD8}" srcOrd="10" destOrd="0" presId="urn:microsoft.com/office/officeart/2005/8/layout/orgChart1"/>
    <dgm:cxn modelId="{3E0813F8-4DF2-48DA-BDAE-41A1095F251E}" type="presParOf" srcId="{AA06D912-426C-42F0-916D-F2AFA4CB9392}" destId="{85C6EBAF-8AD0-4E83-A2A5-2174EC9FF2FD}" srcOrd="11" destOrd="0" presId="urn:microsoft.com/office/officeart/2005/8/layout/orgChart1"/>
    <dgm:cxn modelId="{28FD43CE-618C-4CDE-8712-B649E240D92A}" type="presParOf" srcId="{85C6EBAF-8AD0-4E83-A2A5-2174EC9FF2FD}" destId="{09AFF4C6-8A0B-41D6-9827-F31DF3771787}" srcOrd="0" destOrd="0" presId="urn:microsoft.com/office/officeart/2005/8/layout/orgChart1"/>
    <dgm:cxn modelId="{454BA466-0CC9-4A1D-8AD1-E373575E280B}" type="presParOf" srcId="{09AFF4C6-8A0B-41D6-9827-F31DF3771787}" destId="{68171669-BC11-473F-B9EA-53473C7D25FB}" srcOrd="0" destOrd="0" presId="urn:microsoft.com/office/officeart/2005/8/layout/orgChart1"/>
    <dgm:cxn modelId="{8DA9B47C-5245-40B0-9D0B-3E28F8A685DD}" type="presParOf" srcId="{09AFF4C6-8A0B-41D6-9827-F31DF3771787}" destId="{4D8EF497-D7EB-4807-9E4F-BF3F9B04349B}" srcOrd="1" destOrd="0" presId="urn:microsoft.com/office/officeart/2005/8/layout/orgChart1"/>
    <dgm:cxn modelId="{8BAD54F0-30AD-4A95-A18D-3F5649541395}" type="presParOf" srcId="{85C6EBAF-8AD0-4E83-A2A5-2174EC9FF2FD}" destId="{60710606-0454-4D10-B982-96A15B7FDE66}" srcOrd="1" destOrd="0" presId="urn:microsoft.com/office/officeart/2005/8/layout/orgChart1"/>
    <dgm:cxn modelId="{48E45F08-5E99-45C7-B057-CC3AAB7E0D47}" type="presParOf" srcId="{60710606-0454-4D10-B982-96A15B7FDE66}" destId="{C777715E-E9C2-4984-AC1A-2EA379BB430E}" srcOrd="0" destOrd="0" presId="urn:microsoft.com/office/officeart/2005/8/layout/orgChart1"/>
    <dgm:cxn modelId="{0D48F073-0EF4-42E8-9597-F272425D81B7}" type="presParOf" srcId="{60710606-0454-4D10-B982-96A15B7FDE66}" destId="{9D84E46B-C7B7-46C6-ADC7-77E8653307FD}" srcOrd="1" destOrd="0" presId="urn:microsoft.com/office/officeart/2005/8/layout/orgChart1"/>
    <dgm:cxn modelId="{C1719252-72AF-4AF1-95E4-4127EA63C6C1}" type="presParOf" srcId="{9D84E46B-C7B7-46C6-ADC7-77E8653307FD}" destId="{29A71ECB-7D52-4159-A2DE-34ED5A727F36}" srcOrd="0" destOrd="0" presId="urn:microsoft.com/office/officeart/2005/8/layout/orgChart1"/>
    <dgm:cxn modelId="{01F30B31-1CEA-49A7-A1B6-80F556AEEA76}" type="presParOf" srcId="{29A71ECB-7D52-4159-A2DE-34ED5A727F36}" destId="{2702E604-336E-49E9-80C3-C986D4C6E3A3}" srcOrd="0" destOrd="0" presId="urn:microsoft.com/office/officeart/2005/8/layout/orgChart1"/>
    <dgm:cxn modelId="{A3203C20-7A4D-4F26-9EA7-412172ADE03A}" type="presParOf" srcId="{29A71ECB-7D52-4159-A2DE-34ED5A727F36}" destId="{0ED513EE-BC61-4E40-B577-5106389326C2}" srcOrd="1" destOrd="0" presId="urn:microsoft.com/office/officeart/2005/8/layout/orgChart1"/>
    <dgm:cxn modelId="{17AACE8D-1A08-4333-A819-885A846456CB}" type="presParOf" srcId="{9D84E46B-C7B7-46C6-ADC7-77E8653307FD}" destId="{796FD909-3CAF-47B2-A0E3-B5456DFD6C62}" srcOrd="1" destOrd="0" presId="urn:microsoft.com/office/officeart/2005/8/layout/orgChart1"/>
    <dgm:cxn modelId="{7796EB6B-CE27-450F-A9F9-B3586CE276BF}" type="presParOf" srcId="{796FD909-3CAF-47B2-A0E3-B5456DFD6C62}" destId="{77F5B88F-B24D-4A59-929F-1E974F39EFCF}" srcOrd="0" destOrd="0" presId="urn:microsoft.com/office/officeart/2005/8/layout/orgChart1"/>
    <dgm:cxn modelId="{C6094985-AE48-41E0-8283-7663FF66B079}" type="presParOf" srcId="{796FD909-3CAF-47B2-A0E3-B5456DFD6C62}" destId="{E6C4451F-1CE2-4BCD-9514-C6989B535EF8}" srcOrd="1" destOrd="0" presId="urn:microsoft.com/office/officeart/2005/8/layout/orgChart1"/>
    <dgm:cxn modelId="{DD2787E5-33EF-4BF2-9634-12DF49F60524}" type="presParOf" srcId="{E6C4451F-1CE2-4BCD-9514-C6989B535EF8}" destId="{56BA7868-BC64-4420-A7B7-4ECC9168CAED}" srcOrd="0" destOrd="0" presId="urn:microsoft.com/office/officeart/2005/8/layout/orgChart1"/>
    <dgm:cxn modelId="{C968FE8D-159E-4FF5-8AB7-7E26C04790BB}" type="presParOf" srcId="{56BA7868-BC64-4420-A7B7-4ECC9168CAED}" destId="{4BD59C74-72F0-44A3-8EE2-F3EDEB7EF2B5}" srcOrd="0" destOrd="0" presId="urn:microsoft.com/office/officeart/2005/8/layout/orgChart1"/>
    <dgm:cxn modelId="{5438571B-234D-40AF-B99F-2D017C68B3C8}" type="presParOf" srcId="{56BA7868-BC64-4420-A7B7-4ECC9168CAED}" destId="{03C595E7-659F-4F8A-8D47-D565DAB34EAD}" srcOrd="1" destOrd="0" presId="urn:microsoft.com/office/officeart/2005/8/layout/orgChart1"/>
    <dgm:cxn modelId="{9E8CCA5D-0888-4DAC-A2DE-751FBDA3DCAD}" type="presParOf" srcId="{E6C4451F-1CE2-4BCD-9514-C6989B535EF8}" destId="{C505350E-8FA4-4623-BD7E-2C43F1D4B613}" srcOrd="1" destOrd="0" presId="urn:microsoft.com/office/officeart/2005/8/layout/orgChart1"/>
    <dgm:cxn modelId="{FF00B442-5D6E-4863-A153-221D5109E527}" type="presParOf" srcId="{E6C4451F-1CE2-4BCD-9514-C6989B535EF8}" destId="{4CCFBF18-5416-4061-9AB8-3A8C54D144EC}" srcOrd="2" destOrd="0" presId="urn:microsoft.com/office/officeart/2005/8/layout/orgChart1"/>
    <dgm:cxn modelId="{4797AA1A-1485-4814-B40C-3A7FFDDB5FC2}" type="presParOf" srcId="{796FD909-3CAF-47B2-A0E3-B5456DFD6C62}" destId="{BF59FE95-7FC0-4E89-A035-396809916553}" srcOrd="2" destOrd="0" presId="urn:microsoft.com/office/officeart/2005/8/layout/orgChart1"/>
    <dgm:cxn modelId="{69713A91-2C44-4E4C-9AEC-EA19575EC98A}" type="presParOf" srcId="{796FD909-3CAF-47B2-A0E3-B5456DFD6C62}" destId="{4E3AF2F1-5273-4512-AF1C-5B7393CDF093}" srcOrd="3" destOrd="0" presId="urn:microsoft.com/office/officeart/2005/8/layout/orgChart1"/>
    <dgm:cxn modelId="{B199329E-BD50-4E96-A862-8AFC7B045376}" type="presParOf" srcId="{4E3AF2F1-5273-4512-AF1C-5B7393CDF093}" destId="{DE5CEC9E-A97C-424F-9647-A09099B76B14}" srcOrd="0" destOrd="0" presId="urn:microsoft.com/office/officeart/2005/8/layout/orgChart1"/>
    <dgm:cxn modelId="{90E43439-7E06-400B-ABE3-4129A51A69C9}" type="presParOf" srcId="{DE5CEC9E-A97C-424F-9647-A09099B76B14}" destId="{8B01F273-E1E6-49B9-9D43-6B1A2A79DA7E}" srcOrd="0" destOrd="0" presId="urn:microsoft.com/office/officeart/2005/8/layout/orgChart1"/>
    <dgm:cxn modelId="{878352A9-EDC4-440E-8894-85B837C802AA}" type="presParOf" srcId="{DE5CEC9E-A97C-424F-9647-A09099B76B14}" destId="{EA1107A0-C61C-4E3F-BCFD-41566184F1D0}" srcOrd="1" destOrd="0" presId="urn:microsoft.com/office/officeart/2005/8/layout/orgChart1"/>
    <dgm:cxn modelId="{420A9576-507D-4113-8BE4-744C7F3D30B3}" type="presParOf" srcId="{4E3AF2F1-5273-4512-AF1C-5B7393CDF093}" destId="{9D5AC335-3098-4C64-845B-F912A6EA98F8}" srcOrd="1" destOrd="0" presId="urn:microsoft.com/office/officeart/2005/8/layout/orgChart1"/>
    <dgm:cxn modelId="{81175A23-C747-4075-837D-045A728DCBBF}" type="presParOf" srcId="{4E3AF2F1-5273-4512-AF1C-5B7393CDF093}" destId="{F771BE02-88EC-4F4B-8102-E8AA1DFBB077}" srcOrd="2" destOrd="0" presId="urn:microsoft.com/office/officeart/2005/8/layout/orgChart1"/>
    <dgm:cxn modelId="{784494D1-D14B-4AAD-8C79-9E2EB9C3A13F}" type="presParOf" srcId="{9D84E46B-C7B7-46C6-ADC7-77E8653307FD}" destId="{00E8C12B-1FC3-4DB1-83AC-FF2FB98C616D}" srcOrd="2" destOrd="0" presId="urn:microsoft.com/office/officeart/2005/8/layout/orgChart1"/>
    <dgm:cxn modelId="{1D8E61AE-5563-4700-AC7B-AE9F4CB153C0}" type="presParOf" srcId="{60710606-0454-4D10-B982-96A15B7FDE66}" destId="{E126CD5B-2BF9-4272-84B3-A4044DCE3B40}" srcOrd="2" destOrd="0" presId="urn:microsoft.com/office/officeart/2005/8/layout/orgChart1"/>
    <dgm:cxn modelId="{B95BF751-5791-4734-A9FD-6F2D31A69B08}" type="presParOf" srcId="{60710606-0454-4D10-B982-96A15B7FDE66}" destId="{661A12CF-0994-48F6-8496-819CE8AA465C}" srcOrd="3" destOrd="0" presId="urn:microsoft.com/office/officeart/2005/8/layout/orgChart1"/>
    <dgm:cxn modelId="{5575A569-C791-4AD4-AF0A-67885E2350ED}" type="presParOf" srcId="{661A12CF-0994-48F6-8496-819CE8AA465C}" destId="{24C913AA-BE45-4EA0-8FAC-DB2BFBE5AF6C}" srcOrd="0" destOrd="0" presId="urn:microsoft.com/office/officeart/2005/8/layout/orgChart1"/>
    <dgm:cxn modelId="{7B86CB51-2038-4A5D-97D8-E68AA80A98DB}" type="presParOf" srcId="{24C913AA-BE45-4EA0-8FAC-DB2BFBE5AF6C}" destId="{63B40153-7013-4661-A226-E3DE7DDAA27B}" srcOrd="0" destOrd="0" presId="urn:microsoft.com/office/officeart/2005/8/layout/orgChart1"/>
    <dgm:cxn modelId="{FDD7FDDE-5129-4BC6-BD59-E6ACE6AD10DF}" type="presParOf" srcId="{24C913AA-BE45-4EA0-8FAC-DB2BFBE5AF6C}" destId="{55049AE5-E072-4DCB-802D-D4320AA20E3E}" srcOrd="1" destOrd="0" presId="urn:microsoft.com/office/officeart/2005/8/layout/orgChart1"/>
    <dgm:cxn modelId="{071036D1-3AB3-4799-8BF3-E4C2F371417B}" type="presParOf" srcId="{661A12CF-0994-48F6-8496-819CE8AA465C}" destId="{2174FBE0-B2EE-4FF5-86F5-5DC2538511B6}" srcOrd="1" destOrd="0" presId="urn:microsoft.com/office/officeart/2005/8/layout/orgChart1"/>
    <dgm:cxn modelId="{0410855B-7A5E-4E84-9751-D47EF04E7ABA}" type="presParOf" srcId="{661A12CF-0994-48F6-8496-819CE8AA465C}" destId="{E10945F4-00BF-4E0B-8C99-40E9CE68B811}" srcOrd="2" destOrd="0" presId="urn:microsoft.com/office/officeart/2005/8/layout/orgChart1"/>
    <dgm:cxn modelId="{EEC47084-218E-4103-A570-14D9F2F7D38A}" type="presParOf" srcId="{85C6EBAF-8AD0-4E83-A2A5-2174EC9FF2FD}" destId="{0935275B-E8E7-4B2E-8D0A-5D59E85E15F2}" srcOrd="2" destOrd="0" presId="urn:microsoft.com/office/officeart/2005/8/layout/orgChart1"/>
    <dgm:cxn modelId="{252C579D-2CA7-4D83-A681-4829CA1D04E3}" type="presParOf" srcId="{A4A77C47-48ED-41A9-B028-2220F28994BE}" destId="{8691F0E3-E6BF-4E00-A42A-98AFA53685C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97DE2-4E14-4F99-93E5-CB7EC0846560}">
      <dsp:nvSpPr>
        <dsp:cNvPr id="0" name=""/>
        <dsp:cNvSpPr/>
      </dsp:nvSpPr>
      <dsp:spPr>
        <a:xfrm>
          <a:off x="5474688" y="818810"/>
          <a:ext cx="3299290" cy="268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213"/>
              </a:lnTo>
              <a:lnTo>
                <a:pt x="3299290" y="131213"/>
              </a:lnTo>
              <a:lnTo>
                <a:pt x="3299290" y="268926"/>
              </a:lnTo>
            </a:path>
          </a:pathLst>
        </a:custGeom>
        <a:noFill/>
        <a:ln w="12700" cap="flat" cmpd="sng" algn="ctr">
          <a:solidFill>
            <a:schemeClr val="tx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25241-7152-4654-8497-76D420DA669A}">
      <dsp:nvSpPr>
        <dsp:cNvPr id="0" name=""/>
        <dsp:cNvSpPr/>
      </dsp:nvSpPr>
      <dsp:spPr>
        <a:xfrm>
          <a:off x="7738966" y="4700900"/>
          <a:ext cx="220735" cy="510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346"/>
              </a:lnTo>
              <a:lnTo>
                <a:pt x="220735" y="51034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14CB3-46DF-4350-9988-66BD46C3C33B}">
      <dsp:nvSpPr>
        <dsp:cNvPr id="0" name=""/>
        <dsp:cNvSpPr/>
      </dsp:nvSpPr>
      <dsp:spPr>
        <a:xfrm>
          <a:off x="7286134" y="3769701"/>
          <a:ext cx="1041459" cy="275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12"/>
              </a:lnTo>
              <a:lnTo>
                <a:pt x="1041459" y="137712"/>
              </a:lnTo>
              <a:lnTo>
                <a:pt x="1041459" y="27542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55CD29-834F-4686-9FFE-60E672374233}">
      <dsp:nvSpPr>
        <dsp:cNvPr id="0" name=""/>
        <dsp:cNvSpPr/>
      </dsp:nvSpPr>
      <dsp:spPr>
        <a:xfrm>
          <a:off x="5735132" y="4700900"/>
          <a:ext cx="196732" cy="428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285"/>
              </a:lnTo>
              <a:lnTo>
                <a:pt x="196732" y="428285"/>
              </a:lnTo>
            </a:path>
          </a:pathLst>
        </a:cu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D66F4-76D5-48D8-8463-43C2229E3783}">
      <dsp:nvSpPr>
        <dsp:cNvPr id="0" name=""/>
        <dsp:cNvSpPr/>
      </dsp:nvSpPr>
      <dsp:spPr>
        <a:xfrm>
          <a:off x="6259752" y="3769701"/>
          <a:ext cx="1026382" cy="275425"/>
        </a:xfrm>
        <a:custGeom>
          <a:avLst/>
          <a:gdLst/>
          <a:ahLst/>
          <a:cxnLst/>
          <a:rect l="0" t="0" r="0" b="0"/>
          <a:pathLst>
            <a:path>
              <a:moveTo>
                <a:pt x="1026382" y="0"/>
              </a:moveTo>
              <a:lnTo>
                <a:pt x="1026382" y="137712"/>
              </a:lnTo>
              <a:lnTo>
                <a:pt x="0" y="137712"/>
              </a:lnTo>
              <a:lnTo>
                <a:pt x="0" y="27542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EC56F-F3B3-41D3-A84E-9B852D9AB67B}">
      <dsp:nvSpPr>
        <dsp:cNvPr id="0" name=""/>
        <dsp:cNvSpPr/>
      </dsp:nvSpPr>
      <dsp:spPr>
        <a:xfrm>
          <a:off x="3430306" y="2662433"/>
          <a:ext cx="3855828" cy="451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781"/>
              </a:lnTo>
              <a:lnTo>
                <a:pt x="3855828" y="313781"/>
              </a:lnTo>
              <a:lnTo>
                <a:pt x="3855828" y="451493"/>
              </a:lnTo>
            </a:path>
          </a:pathLst>
        </a:cu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AAAE4-2038-4B7F-88BD-442C9B759BFF}">
      <dsp:nvSpPr>
        <dsp:cNvPr id="0" name=""/>
        <dsp:cNvSpPr/>
      </dsp:nvSpPr>
      <dsp:spPr>
        <a:xfrm>
          <a:off x="3269934" y="3769701"/>
          <a:ext cx="244275" cy="432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387"/>
              </a:lnTo>
              <a:lnTo>
                <a:pt x="244275" y="432387"/>
              </a:lnTo>
            </a:path>
          </a:pathLst>
        </a:cu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79FBB-D1AF-491C-8E48-FAB3949FE32B}">
      <dsp:nvSpPr>
        <dsp:cNvPr id="0" name=""/>
        <dsp:cNvSpPr/>
      </dsp:nvSpPr>
      <dsp:spPr>
        <a:xfrm>
          <a:off x="3430306" y="2662433"/>
          <a:ext cx="364247" cy="451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781"/>
              </a:lnTo>
              <a:lnTo>
                <a:pt x="364247" y="313781"/>
              </a:lnTo>
              <a:lnTo>
                <a:pt x="364247" y="451493"/>
              </a:lnTo>
            </a:path>
          </a:pathLst>
        </a:cu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EE9E9-FC4E-4BEA-8431-81C831B309D0}">
      <dsp:nvSpPr>
        <dsp:cNvPr id="0" name=""/>
        <dsp:cNvSpPr/>
      </dsp:nvSpPr>
      <dsp:spPr>
        <a:xfrm>
          <a:off x="2244782" y="2662433"/>
          <a:ext cx="1185523" cy="451493"/>
        </a:xfrm>
        <a:custGeom>
          <a:avLst/>
          <a:gdLst/>
          <a:ahLst/>
          <a:cxnLst/>
          <a:rect l="0" t="0" r="0" b="0"/>
          <a:pathLst>
            <a:path>
              <a:moveTo>
                <a:pt x="1185523" y="0"/>
              </a:moveTo>
              <a:lnTo>
                <a:pt x="1185523" y="313781"/>
              </a:lnTo>
              <a:lnTo>
                <a:pt x="0" y="313781"/>
              </a:lnTo>
              <a:lnTo>
                <a:pt x="0" y="4514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C47C7-4F9A-4C87-91BF-60C44234A1A2}">
      <dsp:nvSpPr>
        <dsp:cNvPr id="0" name=""/>
        <dsp:cNvSpPr/>
      </dsp:nvSpPr>
      <dsp:spPr>
        <a:xfrm>
          <a:off x="925936" y="2662433"/>
          <a:ext cx="2504370" cy="451493"/>
        </a:xfrm>
        <a:custGeom>
          <a:avLst/>
          <a:gdLst/>
          <a:ahLst/>
          <a:cxnLst/>
          <a:rect l="0" t="0" r="0" b="0"/>
          <a:pathLst>
            <a:path>
              <a:moveTo>
                <a:pt x="2504370" y="0"/>
              </a:moveTo>
              <a:lnTo>
                <a:pt x="2504370" y="313781"/>
              </a:lnTo>
              <a:lnTo>
                <a:pt x="0" y="313781"/>
              </a:lnTo>
              <a:lnTo>
                <a:pt x="0" y="451493"/>
              </a:lnTo>
            </a:path>
          </a:pathLst>
        </a:cu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4CC5D-B510-4A63-8A09-4D2D78C944BD}">
      <dsp:nvSpPr>
        <dsp:cNvPr id="0" name=""/>
        <dsp:cNvSpPr/>
      </dsp:nvSpPr>
      <dsp:spPr>
        <a:xfrm>
          <a:off x="3430306" y="1743510"/>
          <a:ext cx="3568531" cy="263148"/>
        </a:xfrm>
        <a:custGeom>
          <a:avLst/>
          <a:gdLst/>
          <a:ahLst/>
          <a:cxnLst/>
          <a:rect l="0" t="0" r="0" b="0"/>
          <a:pathLst>
            <a:path>
              <a:moveTo>
                <a:pt x="3568531" y="0"/>
              </a:moveTo>
              <a:lnTo>
                <a:pt x="3568531" y="125436"/>
              </a:lnTo>
              <a:lnTo>
                <a:pt x="0" y="125436"/>
              </a:lnTo>
              <a:lnTo>
                <a:pt x="0" y="263148"/>
              </a:lnTo>
            </a:path>
          </a:pathLst>
        </a:cu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CC3578-A96F-4606-8560-BDAB84C49872}">
      <dsp:nvSpPr>
        <dsp:cNvPr id="0" name=""/>
        <dsp:cNvSpPr/>
      </dsp:nvSpPr>
      <dsp:spPr>
        <a:xfrm>
          <a:off x="1573567" y="1743510"/>
          <a:ext cx="5425270" cy="263148"/>
        </a:xfrm>
        <a:custGeom>
          <a:avLst/>
          <a:gdLst/>
          <a:ahLst/>
          <a:cxnLst/>
          <a:rect l="0" t="0" r="0" b="0"/>
          <a:pathLst>
            <a:path>
              <a:moveTo>
                <a:pt x="5425270" y="0"/>
              </a:moveTo>
              <a:lnTo>
                <a:pt x="5425270" y="125436"/>
              </a:lnTo>
              <a:lnTo>
                <a:pt x="0" y="125436"/>
              </a:lnTo>
              <a:lnTo>
                <a:pt x="0" y="263148"/>
              </a:lnTo>
            </a:path>
          </a:pathLst>
        </a:cu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98093-278F-4104-B483-7DA15A0C993A}">
      <dsp:nvSpPr>
        <dsp:cNvPr id="0" name=""/>
        <dsp:cNvSpPr/>
      </dsp:nvSpPr>
      <dsp:spPr>
        <a:xfrm>
          <a:off x="5474688" y="818810"/>
          <a:ext cx="1524149" cy="268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213"/>
              </a:lnTo>
              <a:lnTo>
                <a:pt x="1524149" y="131213"/>
              </a:lnTo>
              <a:lnTo>
                <a:pt x="1524149" y="268926"/>
              </a:lnTo>
            </a:path>
          </a:pathLst>
        </a:custGeom>
        <a:noFill/>
        <a:ln w="12700" cap="flat" cmpd="sng" algn="ctr">
          <a:solidFill>
            <a:schemeClr val="tx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CDD35-A488-4C74-92D9-537FDC6FC89B}">
      <dsp:nvSpPr>
        <dsp:cNvPr id="0" name=""/>
        <dsp:cNvSpPr/>
      </dsp:nvSpPr>
      <dsp:spPr>
        <a:xfrm>
          <a:off x="5366145" y="818810"/>
          <a:ext cx="91440" cy="268926"/>
        </a:xfrm>
        <a:custGeom>
          <a:avLst/>
          <a:gdLst/>
          <a:ahLst/>
          <a:cxnLst/>
          <a:rect l="0" t="0" r="0" b="0"/>
          <a:pathLst>
            <a:path>
              <a:moveTo>
                <a:pt x="108543" y="0"/>
              </a:moveTo>
              <a:lnTo>
                <a:pt x="108543" y="131213"/>
              </a:lnTo>
              <a:lnTo>
                <a:pt x="45720" y="131213"/>
              </a:lnTo>
              <a:lnTo>
                <a:pt x="45720" y="26892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FF0CE-35CF-4641-8690-D0DFC655544C}">
      <dsp:nvSpPr>
        <dsp:cNvPr id="0" name=""/>
        <dsp:cNvSpPr/>
      </dsp:nvSpPr>
      <dsp:spPr>
        <a:xfrm>
          <a:off x="3824892" y="818810"/>
          <a:ext cx="1649796" cy="268926"/>
        </a:xfrm>
        <a:custGeom>
          <a:avLst/>
          <a:gdLst/>
          <a:ahLst/>
          <a:cxnLst/>
          <a:rect l="0" t="0" r="0" b="0"/>
          <a:pathLst>
            <a:path>
              <a:moveTo>
                <a:pt x="1649796" y="0"/>
              </a:moveTo>
              <a:lnTo>
                <a:pt x="1649796" y="131213"/>
              </a:lnTo>
              <a:lnTo>
                <a:pt x="0" y="131213"/>
              </a:lnTo>
              <a:lnTo>
                <a:pt x="0" y="26892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B3EE2-B8F8-49E1-8FA0-B8DD395B081B}">
      <dsp:nvSpPr>
        <dsp:cNvPr id="0" name=""/>
        <dsp:cNvSpPr/>
      </dsp:nvSpPr>
      <dsp:spPr>
        <a:xfrm>
          <a:off x="2237919" y="818810"/>
          <a:ext cx="3236768" cy="268926"/>
        </a:xfrm>
        <a:custGeom>
          <a:avLst/>
          <a:gdLst/>
          <a:ahLst/>
          <a:cxnLst/>
          <a:rect l="0" t="0" r="0" b="0"/>
          <a:pathLst>
            <a:path>
              <a:moveTo>
                <a:pt x="3236768" y="0"/>
              </a:moveTo>
              <a:lnTo>
                <a:pt x="3236768" y="131213"/>
              </a:lnTo>
              <a:lnTo>
                <a:pt x="0" y="131213"/>
              </a:lnTo>
              <a:lnTo>
                <a:pt x="0" y="268926"/>
              </a:lnTo>
            </a:path>
          </a:pathLst>
        </a:custGeom>
        <a:noFill/>
        <a:ln w="12700" cap="flat" cmpd="sng" algn="ctr">
          <a:solidFill>
            <a:schemeClr val="tx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32477-9400-40AB-AE19-A6E27CE698EA}">
      <dsp:nvSpPr>
        <dsp:cNvPr id="0" name=""/>
        <dsp:cNvSpPr/>
      </dsp:nvSpPr>
      <dsp:spPr>
        <a:xfrm>
          <a:off x="4419036" y="474896"/>
          <a:ext cx="2111303" cy="343914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>
              <a:latin typeface="Aharoni" panose="02010803020104030203" pitchFamily="2" charset="-79"/>
              <a:cs typeface="Aharoni" panose="02010803020104030203" pitchFamily="2" charset="-79"/>
            </a:rPr>
            <a:t>fonction bruteforce(stocks, capital)</a:t>
          </a:r>
        </a:p>
      </dsp:txBody>
      <dsp:txXfrm>
        <a:off x="4419036" y="474896"/>
        <a:ext cx="2111303" cy="343914"/>
      </dsp:txXfrm>
    </dsp:sp>
    <dsp:sp modelId="{4EED7317-54B5-4D65-83CA-F5895A872B3C}">
      <dsp:nvSpPr>
        <dsp:cNvPr id="0" name=""/>
        <dsp:cNvSpPr/>
      </dsp:nvSpPr>
      <dsp:spPr>
        <a:xfrm>
          <a:off x="1582145" y="1087736"/>
          <a:ext cx="1311547" cy="286133"/>
        </a:xfrm>
        <a:prstGeom prst="rect">
          <a:avLst/>
        </a:prstGeom>
        <a:solidFill>
          <a:srgbClr val="76717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>
              <a:latin typeface="Aharoni" panose="02010803020104030203" pitchFamily="2" charset="-79"/>
              <a:cs typeface="Aharoni" panose="02010803020104030203" pitchFamily="2" charset="-79"/>
            </a:rPr>
            <a:t>Tri de stocks par prix d’achat</a:t>
          </a:r>
        </a:p>
      </dsp:txBody>
      <dsp:txXfrm>
        <a:off x="1582145" y="1087736"/>
        <a:ext cx="1311547" cy="286133"/>
      </dsp:txXfrm>
    </dsp:sp>
    <dsp:sp modelId="{9219D7B7-54C9-4342-925C-5BF93E9B2663}">
      <dsp:nvSpPr>
        <dsp:cNvPr id="0" name=""/>
        <dsp:cNvSpPr/>
      </dsp:nvSpPr>
      <dsp:spPr>
        <a:xfrm>
          <a:off x="3169118" y="1087736"/>
          <a:ext cx="1311547" cy="289629"/>
        </a:xfrm>
        <a:prstGeom prst="rect">
          <a:avLst/>
        </a:prstGeom>
        <a:solidFill>
          <a:srgbClr val="76717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>
              <a:latin typeface="Aharoni" panose="02010803020104030203" pitchFamily="2" charset="-79"/>
              <a:cs typeface="Aharoni" panose="02010803020104030203" pitchFamily="2" charset="-79"/>
            </a:rPr>
            <a:t>PrixMax = prix de stocks[-1]</a:t>
          </a:r>
        </a:p>
      </dsp:txBody>
      <dsp:txXfrm>
        <a:off x="3169118" y="1087736"/>
        <a:ext cx="1311547" cy="289629"/>
      </dsp:txXfrm>
    </dsp:sp>
    <dsp:sp modelId="{E5CD4E51-4AFC-4959-BE12-637585168357}">
      <dsp:nvSpPr>
        <dsp:cNvPr id="0" name=""/>
        <dsp:cNvSpPr/>
      </dsp:nvSpPr>
      <dsp:spPr>
        <a:xfrm>
          <a:off x="4756091" y="1087736"/>
          <a:ext cx="1311547" cy="655773"/>
        </a:xfrm>
        <a:prstGeom prst="rect">
          <a:avLst/>
        </a:prstGeom>
        <a:solidFill>
          <a:srgbClr val="ECBA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>
              <a:latin typeface="Aharoni" panose="02010803020104030203" pitchFamily="2" charset="-79"/>
              <a:cs typeface="Aharoni" panose="02010803020104030203" pitchFamily="2" charset="-79"/>
            </a:rPr>
            <a:t>Meilleur_portefeuille = [liste d’actions vide, bénéfices=0]	</a:t>
          </a:r>
        </a:p>
      </dsp:txBody>
      <dsp:txXfrm>
        <a:off x="4756091" y="1087736"/>
        <a:ext cx="1311547" cy="655773"/>
      </dsp:txXfrm>
    </dsp:sp>
    <dsp:sp modelId="{AB5437BD-9C1D-4539-B79E-4EEDE9306151}">
      <dsp:nvSpPr>
        <dsp:cNvPr id="0" name=""/>
        <dsp:cNvSpPr/>
      </dsp:nvSpPr>
      <dsp:spPr>
        <a:xfrm>
          <a:off x="6343064" y="1087736"/>
          <a:ext cx="1311547" cy="655773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>
              <a:latin typeface="Aharoni" panose="02010803020104030203" pitchFamily="2" charset="-79"/>
              <a:cs typeface="Aharoni" panose="02010803020104030203" pitchFamily="2" charset="-79"/>
            </a:rPr>
            <a:t>Pour i de 0 jusqu’au nombre d’actions présente dans stocks + 1</a:t>
          </a:r>
        </a:p>
      </dsp:txBody>
      <dsp:txXfrm>
        <a:off x="6343064" y="1087736"/>
        <a:ext cx="1311547" cy="655773"/>
      </dsp:txXfrm>
    </dsp:sp>
    <dsp:sp modelId="{757EF45D-EA9C-40E5-ACFF-C32EC81D4307}">
      <dsp:nvSpPr>
        <dsp:cNvPr id="0" name=""/>
        <dsp:cNvSpPr/>
      </dsp:nvSpPr>
      <dsp:spPr>
        <a:xfrm>
          <a:off x="648028" y="2006659"/>
          <a:ext cx="1851079" cy="666849"/>
        </a:xfrm>
        <a:prstGeom prst="rect">
          <a:avLst/>
        </a:prstGeom>
        <a:solidFill>
          <a:srgbClr val="76717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>
              <a:latin typeface="Aharoni" panose="02010803020104030203" pitchFamily="2" charset="-79"/>
              <a:cs typeface="Aharoni" panose="02010803020104030203" pitchFamily="2" charset="-79"/>
            </a:rPr>
            <a:t>combinaison =  generation de toutes combinaisons possibles de taille i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 dirty="0">
            <a:latin typeface="Aharoni" panose="02010803020104030203" pitchFamily="2" charset="-79"/>
            <a:cs typeface="Aharoni" panose="02010803020104030203" pitchFamily="2" charset="-79"/>
          </a:endParaRP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>
              <a:solidFill>
                <a:schemeClr val="accent6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// i étant le nombre d’action dans une combinaison </a:t>
          </a:r>
        </a:p>
      </dsp:txBody>
      <dsp:txXfrm>
        <a:off x="648028" y="2006659"/>
        <a:ext cx="1851079" cy="666849"/>
      </dsp:txXfrm>
    </dsp:sp>
    <dsp:sp modelId="{91CCFDEC-789D-4FCF-BB61-3472A7D2DE1B}">
      <dsp:nvSpPr>
        <dsp:cNvPr id="0" name=""/>
        <dsp:cNvSpPr/>
      </dsp:nvSpPr>
      <dsp:spPr>
        <a:xfrm>
          <a:off x="2774532" y="2006659"/>
          <a:ext cx="1311547" cy="655773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>
              <a:latin typeface="Aharoni" panose="02010803020104030203" pitchFamily="2" charset="-79"/>
              <a:cs typeface="Aharoni" panose="02010803020104030203" pitchFamily="2" charset="-79"/>
            </a:rPr>
            <a:t>Pour chaque action dans combinaison</a:t>
          </a:r>
        </a:p>
      </dsp:txBody>
      <dsp:txXfrm>
        <a:off x="2774532" y="2006659"/>
        <a:ext cx="1311547" cy="655773"/>
      </dsp:txXfrm>
    </dsp:sp>
    <dsp:sp modelId="{7D09D429-492F-4A60-9FCB-ACCA326D0C9A}">
      <dsp:nvSpPr>
        <dsp:cNvPr id="0" name=""/>
        <dsp:cNvSpPr/>
      </dsp:nvSpPr>
      <dsp:spPr>
        <a:xfrm>
          <a:off x="270162" y="3113927"/>
          <a:ext cx="1311547" cy="304515"/>
        </a:xfrm>
        <a:prstGeom prst="rect">
          <a:avLst/>
        </a:prstGeom>
        <a:solidFill>
          <a:srgbClr val="76717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>
              <a:latin typeface="Aharoni" panose="02010803020104030203" pitchFamily="2" charset="-79"/>
              <a:cs typeface="Aharoni" panose="02010803020104030203" pitchFamily="2" charset="-79"/>
            </a:rPr>
            <a:t>capital_investi = capital</a:t>
          </a:r>
        </a:p>
      </dsp:txBody>
      <dsp:txXfrm>
        <a:off x="270162" y="3113927"/>
        <a:ext cx="1311547" cy="304515"/>
      </dsp:txXfrm>
    </dsp:sp>
    <dsp:sp modelId="{74625F62-131B-45D9-947C-BAA4DBC4FB2D}">
      <dsp:nvSpPr>
        <dsp:cNvPr id="0" name=""/>
        <dsp:cNvSpPr/>
      </dsp:nvSpPr>
      <dsp:spPr>
        <a:xfrm>
          <a:off x="1626210" y="3113927"/>
          <a:ext cx="1237143" cy="309761"/>
        </a:xfrm>
        <a:prstGeom prst="rect">
          <a:avLst/>
        </a:prstGeom>
        <a:solidFill>
          <a:srgbClr val="67A93B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>
              <a:latin typeface="Aharoni" panose="02010803020104030203" pitchFamily="2" charset="-79"/>
              <a:cs typeface="Aharoni" panose="02010803020104030203" pitchFamily="2" charset="-79"/>
            </a:rPr>
            <a:t>profit_dégagé = 0</a:t>
          </a:r>
        </a:p>
      </dsp:txBody>
      <dsp:txXfrm>
        <a:off x="1626210" y="3113927"/>
        <a:ext cx="1237143" cy="309761"/>
      </dsp:txXfrm>
    </dsp:sp>
    <dsp:sp modelId="{6414207D-E0A8-4F93-B08E-FB8A23D2C53E}">
      <dsp:nvSpPr>
        <dsp:cNvPr id="0" name=""/>
        <dsp:cNvSpPr/>
      </dsp:nvSpPr>
      <dsp:spPr>
        <a:xfrm>
          <a:off x="3138779" y="3113927"/>
          <a:ext cx="1311547" cy="655773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>
              <a:latin typeface="Aharoni" panose="02010803020104030203" pitchFamily="2" charset="-79"/>
              <a:cs typeface="Aharoni" panose="02010803020104030203" pitchFamily="2" charset="-79"/>
            </a:rPr>
            <a:t>Pour chaque action dans la combinaison</a:t>
          </a:r>
        </a:p>
      </dsp:txBody>
      <dsp:txXfrm>
        <a:off x="3138779" y="3113927"/>
        <a:ext cx="1311547" cy="655773"/>
      </dsp:txXfrm>
    </dsp:sp>
    <dsp:sp modelId="{86190794-7F2B-466E-A213-6174AB68C2EA}">
      <dsp:nvSpPr>
        <dsp:cNvPr id="0" name=""/>
        <dsp:cNvSpPr/>
      </dsp:nvSpPr>
      <dsp:spPr>
        <a:xfrm>
          <a:off x="3514210" y="4045126"/>
          <a:ext cx="1814342" cy="313925"/>
        </a:xfrm>
        <a:prstGeom prst="rect">
          <a:avLst/>
        </a:prstGeom>
        <a:solidFill>
          <a:srgbClr val="76717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>
              <a:latin typeface="Aharoni" panose="02010803020104030203" pitchFamily="2" charset="-79"/>
              <a:cs typeface="Aharoni" panose="02010803020104030203" pitchFamily="2" charset="-79"/>
            </a:rPr>
            <a:t>capital_investi -= prix de action</a:t>
          </a:r>
        </a:p>
      </dsp:txBody>
      <dsp:txXfrm>
        <a:off x="3514210" y="4045126"/>
        <a:ext cx="1814342" cy="313925"/>
      </dsp:txXfrm>
    </dsp:sp>
    <dsp:sp modelId="{00C5B035-452C-402C-B3F7-10F26E19FD67}">
      <dsp:nvSpPr>
        <dsp:cNvPr id="0" name=""/>
        <dsp:cNvSpPr/>
      </dsp:nvSpPr>
      <dsp:spPr>
        <a:xfrm>
          <a:off x="6630361" y="3113927"/>
          <a:ext cx="1311547" cy="655773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>
              <a:latin typeface="Aharoni" panose="02010803020104030203" pitchFamily="2" charset="-79"/>
              <a:cs typeface="Aharoni" panose="02010803020104030203" pitchFamily="2" charset="-79"/>
            </a:rPr>
            <a:t>Si </a:t>
          </a:r>
          <a:br>
            <a:rPr lang="fr-FR" sz="800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kern="1200" dirty="0">
              <a:latin typeface="Aharoni" panose="02010803020104030203" pitchFamily="2" charset="-79"/>
              <a:cs typeface="Aharoni" panose="02010803020104030203" pitchFamily="2" charset="-79"/>
            </a:rPr>
            <a:t>capital_investi &gt;= 0 </a:t>
          </a:r>
          <a:br>
            <a:rPr lang="fr-FR" sz="800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kern="1200" dirty="0">
              <a:latin typeface="Aharoni" panose="02010803020104030203" pitchFamily="2" charset="-79"/>
              <a:cs typeface="Aharoni" panose="02010803020104030203" pitchFamily="2" charset="-79"/>
            </a:rPr>
            <a:t>Et </a:t>
          </a:r>
          <a:br>
            <a:rPr lang="fr-FR" sz="800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kern="1200" dirty="0">
              <a:latin typeface="Aharoni" panose="02010803020104030203" pitchFamily="2" charset="-79"/>
              <a:cs typeface="Aharoni" panose="02010803020104030203" pitchFamily="2" charset="-79"/>
            </a:rPr>
            <a:t>&lt; PrixMax</a:t>
          </a:r>
        </a:p>
      </dsp:txBody>
      <dsp:txXfrm>
        <a:off x="6630361" y="3113927"/>
        <a:ext cx="1311547" cy="655773"/>
      </dsp:txXfrm>
    </dsp:sp>
    <dsp:sp modelId="{860A1399-BB92-4618-9E91-FF1C60A83462}">
      <dsp:nvSpPr>
        <dsp:cNvPr id="0" name=""/>
        <dsp:cNvSpPr/>
      </dsp:nvSpPr>
      <dsp:spPr>
        <a:xfrm>
          <a:off x="5603978" y="4045126"/>
          <a:ext cx="1311547" cy="655773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>
              <a:latin typeface="Aharoni" panose="02010803020104030203" pitchFamily="2" charset="-79"/>
              <a:cs typeface="Aharoni" panose="02010803020104030203" pitchFamily="2" charset="-79"/>
            </a:rPr>
            <a:t>Alors Pour chaque action dans la combinaison</a:t>
          </a:r>
        </a:p>
      </dsp:txBody>
      <dsp:txXfrm>
        <a:off x="5603978" y="4045126"/>
        <a:ext cx="1311547" cy="655773"/>
      </dsp:txXfrm>
    </dsp:sp>
    <dsp:sp modelId="{D3644D5C-DBF4-4755-AC98-5DC0E339B419}">
      <dsp:nvSpPr>
        <dsp:cNvPr id="0" name=""/>
        <dsp:cNvSpPr/>
      </dsp:nvSpPr>
      <dsp:spPr>
        <a:xfrm>
          <a:off x="5931865" y="4976325"/>
          <a:ext cx="1752411" cy="305721"/>
        </a:xfrm>
        <a:prstGeom prst="rect">
          <a:avLst/>
        </a:prstGeom>
        <a:solidFill>
          <a:srgbClr val="67A93B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>
              <a:latin typeface="Aharoni" panose="02010803020104030203" pitchFamily="2" charset="-79"/>
              <a:cs typeface="Aharoni" panose="02010803020104030203" pitchFamily="2" charset="-79"/>
            </a:rPr>
            <a:t>profit_dégagé += profit de action</a:t>
          </a:r>
        </a:p>
      </dsp:txBody>
      <dsp:txXfrm>
        <a:off x="5931865" y="4976325"/>
        <a:ext cx="1752411" cy="305721"/>
      </dsp:txXfrm>
    </dsp:sp>
    <dsp:sp modelId="{6367BDD8-88FB-4351-AF5D-AFF9B0BF696A}">
      <dsp:nvSpPr>
        <dsp:cNvPr id="0" name=""/>
        <dsp:cNvSpPr/>
      </dsp:nvSpPr>
      <dsp:spPr>
        <a:xfrm>
          <a:off x="7591809" y="4045126"/>
          <a:ext cx="1471569" cy="655773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>
              <a:latin typeface="Aharoni" panose="02010803020104030203" pitchFamily="2" charset="-79"/>
              <a:cs typeface="Aharoni" panose="02010803020104030203" pitchFamily="2" charset="-79"/>
            </a:rPr>
            <a:t>Si </a:t>
          </a:r>
          <a:br>
            <a:rPr lang="fr-FR" sz="800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kern="1200" dirty="0">
              <a:latin typeface="Aharoni" panose="02010803020104030203" pitchFamily="2" charset="-79"/>
              <a:cs typeface="Aharoni" panose="02010803020104030203" pitchFamily="2" charset="-79"/>
            </a:rPr>
            <a:t>profit_dégagé </a:t>
          </a:r>
          <a:br>
            <a:rPr lang="fr-FR" sz="800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kern="1200" dirty="0">
              <a:latin typeface="Aharoni" panose="02010803020104030203" pitchFamily="2" charset="-79"/>
              <a:cs typeface="Aharoni" panose="02010803020104030203" pitchFamily="2" charset="-79"/>
            </a:rPr>
            <a:t>&gt; </a:t>
          </a:r>
          <a:br>
            <a:rPr lang="fr-FR" sz="800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kern="1200" dirty="0">
              <a:latin typeface="Aharoni" panose="02010803020104030203" pitchFamily="2" charset="-79"/>
              <a:cs typeface="Aharoni" panose="02010803020104030203" pitchFamily="2" charset="-79"/>
            </a:rPr>
            <a:t>Meilleur_portefeuille[bénéfices:</a:t>
          </a:r>
        </a:p>
      </dsp:txBody>
      <dsp:txXfrm>
        <a:off x="7591809" y="4045126"/>
        <a:ext cx="1471569" cy="655773"/>
      </dsp:txXfrm>
    </dsp:sp>
    <dsp:sp modelId="{42F2FCB2-C64A-499B-8D4F-ABEEE6EB25DE}">
      <dsp:nvSpPr>
        <dsp:cNvPr id="0" name=""/>
        <dsp:cNvSpPr/>
      </dsp:nvSpPr>
      <dsp:spPr>
        <a:xfrm>
          <a:off x="7959701" y="4976325"/>
          <a:ext cx="1782419" cy="469842"/>
        </a:xfrm>
        <a:prstGeom prst="rect">
          <a:avLst/>
        </a:prstGeom>
        <a:solidFill>
          <a:srgbClr val="ECBA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>
              <a:latin typeface="Aharoni" panose="02010803020104030203" pitchFamily="2" charset="-79"/>
              <a:cs typeface="Aharoni" panose="02010803020104030203" pitchFamily="2" charset="-79"/>
            </a:rPr>
            <a:t>Alors </a:t>
          </a:r>
          <a:br>
            <a:rPr lang="fr-FR" sz="800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kern="1200" dirty="0">
              <a:latin typeface="Aharoni" panose="02010803020104030203" pitchFamily="2" charset="-79"/>
              <a:cs typeface="Aharoni" panose="02010803020104030203" pitchFamily="2" charset="-79"/>
            </a:rPr>
            <a:t>Meilleur_portefeuille = [combinaison, profit_dégagé]</a:t>
          </a:r>
        </a:p>
      </dsp:txBody>
      <dsp:txXfrm>
        <a:off x="7959701" y="4976325"/>
        <a:ext cx="1782419" cy="469842"/>
      </dsp:txXfrm>
    </dsp:sp>
    <dsp:sp modelId="{20B26477-C9F7-473E-988C-953CE24CC3EB}">
      <dsp:nvSpPr>
        <dsp:cNvPr id="0" name=""/>
        <dsp:cNvSpPr/>
      </dsp:nvSpPr>
      <dsp:spPr>
        <a:xfrm>
          <a:off x="7930036" y="1087736"/>
          <a:ext cx="1687883" cy="655773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>
              <a:latin typeface="Aharoni" panose="02010803020104030203" pitchFamily="2" charset="-79"/>
              <a:cs typeface="Aharoni" panose="02010803020104030203" pitchFamily="2" charset="-79"/>
            </a:rPr>
            <a:t>Retourner </a:t>
          </a:r>
          <a:br>
            <a:rPr lang="fr-FR" sz="800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kern="1200" dirty="0">
              <a:latin typeface="Aharoni" panose="02010803020104030203" pitchFamily="2" charset="-79"/>
              <a:cs typeface="Aharoni" panose="02010803020104030203" pitchFamily="2" charset="-79"/>
            </a:rPr>
            <a:t>Meilleur_portefeuille</a:t>
          </a:r>
        </a:p>
      </dsp:txBody>
      <dsp:txXfrm>
        <a:off x="7930036" y="1087736"/>
        <a:ext cx="1687883" cy="655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1A49F-32C1-4A01-938B-867561362C10}">
      <dsp:nvSpPr>
        <dsp:cNvPr id="0" name=""/>
        <dsp:cNvSpPr/>
      </dsp:nvSpPr>
      <dsp:spPr>
        <a:xfrm>
          <a:off x="10454058" y="3541691"/>
          <a:ext cx="508218" cy="684651"/>
        </a:xfrm>
        <a:custGeom>
          <a:avLst/>
          <a:gdLst/>
          <a:ahLst/>
          <a:cxnLst/>
          <a:rect l="0" t="0" r="0" b="0"/>
          <a:pathLst>
            <a:path>
              <a:moveTo>
                <a:pt x="508218" y="0"/>
              </a:moveTo>
              <a:lnTo>
                <a:pt x="508218" y="535414"/>
              </a:lnTo>
              <a:lnTo>
                <a:pt x="0" y="535414"/>
              </a:lnTo>
              <a:lnTo>
                <a:pt x="0" y="684651"/>
              </a:lnTo>
            </a:path>
          </a:pathLst>
        </a:cu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1EA8C-C347-4BFB-A825-C135EBCA946A}">
      <dsp:nvSpPr>
        <dsp:cNvPr id="0" name=""/>
        <dsp:cNvSpPr/>
      </dsp:nvSpPr>
      <dsp:spPr>
        <a:xfrm>
          <a:off x="10373294" y="2699032"/>
          <a:ext cx="588982" cy="305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706"/>
              </a:lnTo>
              <a:lnTo>
                <a:pt x="588982" y="156706"/>
              </a:lnTo>
              <a:lnTo>
                <a:pt x="588982" y="305943"/>
              </a:lnTo>
            </a:path>
          </a:pathLst>
        </a:cu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6977EB-9B9F-499E-9D61-825FB56000B1}">
      <dsp:nvSpPr>
        <dsp:cNvPr id="0" name=""/>
        <dsp:cNvSpPr/>
      </dsp:nvSpPr>
      <dsp:spPr>
        <a:xfrm>
          <a:off x="5883954" y="3715637"/>
          <a:ext cx="430876" cy="1443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3161"/>
              </a:lnTo>
              <a:lnTo>
                <a:pt x="430876" y="1443161"/>
              </a:lnTo>
            </a:path>
          </a:pathLst>
        </a:cu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E0279A-EFD5-40FA-ABD6-83B74B1C6944}">
      <dsp:nvSpPr>
        <dsp:cNvPr id="0" name=""/>
        <dsp:cNvSpPr/>
      </dsp:nvSpPr>
      <dsp:spPr>
        <a:xfrm>
          <a:off x="5883954" y="3715637"/>
          <a:ext cx="430876" cy="1029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098"/>
              </a:lnTo>
              <a:lnTo>
                <a:pt x="430876" y="1029098"/>
              </a:lnTo>
            </a:path>
          </a:pathLst>
        </a:cu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1DD2E-0CFC-4D28-AA12-4C1F4BE1EF1E}">
      <dsp:nvSpPr>
        <dsp:cNvPr id="0" name=""/>
        <dsp:cNvSpPr/>
      </dsp:nvSpPr>
      <dsp:spPr>
        <a:xfrm>
          <a:off x="5883954" y="3715637"/>
          <a:ext cx="430876" cy="533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211"/>
              </a:lnTo>
              <a:lnTo>
                <a:pt x="430876" y="533211"/>
              </a:lnTo>
            </a:path>
          </a:pathLst>
        </a:cu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06DBD-6826-488D-87DD-5189DA1B27B9}">
      <dsp:nvSpPr>
        <dsp:cNvPr id="0" name=""/>
        <dsp:cNvSpPr/>
      </dsp:nvSpPr>
      <dsp:spPr>
        <a:xfrm>
          <a:off x="6572112" y="2699032"/>
          <a:ext cx="3801181" cy="305950"/>
        </a:xfrm>
        <a:custGeom>
          <a:avLst/>
          <a:gdLst/>
          <a:ahLst/>
          <a:cxnLst/>
          <a:rect l="0" t="0" r="0" b="0"/>
          <a:pathLst>
            <a:path>
              <a:moveTo>
                <a:pt x="3801181" y="0"/>
              </a:moveTo>
              <a:lnTo>
                <a:pt x="3801181" y="156713"/>
              </a:lnTo>
              <a:lnTo>
                <a:pt x="0" y="156713"/>
              </a:lnTo>
              <a:lnTo>
                <a:pt x="0" y="305950"/>
              </a:lnTo>
            </a:path>
          </a:pathLst>
        </a:cu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FAD0B-B60F-4AB4-8769-7453A5D74BA3}">
      <dsp:nvSpPr>
        <dsp:cNvPr id="0" name=""/>
        <dsp:cNvSpPr/>
      </dsp:nvSpPr>
      <dsp:spPr>
        <a:xfrm>
          <a:off x="8020999" y="1655401"/>
          <a:ext cx="2352294" cy="332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739"/>
              </a:lnTo>
              <a:lnTo>
                <a:pt x="2352294" y="183739"/>
              </a:lnTo>
              <a:lnTo>
                <a:pt x="2352294" y="33297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CCAD7-1F34-43F0-8A5F-F8270DA5C533}">
      <dsp:nvSpPr>
        <dsp:cNvPr id="0" name=""/>
        <dsp:cNvSpPr/>
      </dsp:nvSpPr>
      <dsp:spPr>
        <a:xfrm>
          <a:off x="8020999" y="1655401"/>
          <a:ext cx="632510" cy="332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739"/>
              </a:lnTo>
              <a:lnTo>
                <a:pt x="632510" y="183739"/>
              </a:lnTo>
              <a:lnTo>
                <a:pt x="632510" y="33297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43BDA0-C9B4-419D-B128-821082A668E5}">
      <dsp:nvSpPr>
        <dsp:cNvPr id="0" name=""/>
        <dsp:cNvSpPr/>
      </dsp:nvSpPr>
      <dsp:spPr>
        <a:xfrm>
          <a:off x="6933727" y="1655401"/>
          <a:ext cx="1087272" cy="332977"/>
        </a:xfrm>
        <a:custGeom>
          <a:avLst/>
          <a:gdLst/>
          <a:ahLst/>
          <a:cxnLst/>
          <a:rect l="0" t="0" r="0" b="0"/>
          <a:pathLst>
            <a:path>
              <a:moveTo>
                <a:pt x="1087272" y="0"/>
              </a:moveTo>
              <a:lnTo>
                <a:pt x="1087272" y="183739"/>
              </a:lnTo>
              <a:lnTo>
                <a:pt x="0" y="183739"/>
              </a:lnTo>
              <a:lnTo>
                <a:pt x="0" y="33297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8E236-4F83-438A-8519-B5382F28FF09}">
      <dsp:nvSpPr>
        <dsp:cNvPr id="0" name=""/>
        <dsp:cNvSpPr/>
      </dsp:nvSpPr>
      <dsp:spPr>
        <a:xfrm>
          <a:off x="5213943" y="1655401"/>
          <a:ext cx="2807056" cy="332977"/>
        </a:xfrm>
        <a:custGeom>
          <a:avLst/>
          <a:gdLst/>
          <a:ahLst/>
          <a:cxnLst/>
          <a:rect l="0" t="0" r="0" b="0"/>
          <a:pathLst>
            <a:path>
              <a:moveTo>
                <a:pt x="2807056" y="0"/>
              </a:moveTo>
              <a:lnTo>
                <a:pt x="2807056" y="183739"/>
              </a:lnTo>
              <a:lnTo>
                <a:pt x="0" y="183739"/>
              </a:lnTo>
              <a:lnTo>
                <a:pt x="0" y="33297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2147DC-61A3-4AC1-A85A-F4D2D3D4BC3A}">
      <dsp:nvSpPr>
        <dsp:cNvPr id="0" name=""/>
        <dsp:cNvSpPr/>
      </dsp:nvSpPr>
      <dsp:spPr>
        <a:xfrm>
          <a:off x="6096007" y="522518"/>
          <a:ext cx="1924991" cy="422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990"/>
              </a:lnTo>
              <a:lnTo>
                <a:pt x="1924991" y="272990"/>
              </a:lnTo>
              <a:lnTo>
                <a:pt x="1924991" y="42222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0C03B-8D91-433C-A05A-F33710C2F30D}">
      <dsp:nvSpPr>
        <dsp:cNvPr id="0" name=""/>
        <dsp:cNvSpPr/>
      </dsp:nvSpPr>
      <dsp:spPr>
        <a:xfrm>
          <a:off x="814112" y="1596637"/>
          <a:ext cx="176896" cy="2710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0986"/>
              </a:lnTo>
              <a:lnTo>
                <a:pt x="176896" y="27109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6A24DF-5816-48B2-A12D-F86C9B2E88C5}">
      <dsp:nvSpPr>
        <dsp:cNvPr id="0" name=""/>
        <dsp:cNvSpPr/>
      </dsp:nvSpPr>
      <dsp:spPr>
        <a:xfrm>
          <a:off x="814112" y="1596637"/>
          <a:ext cx="176896" cy="1905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5413"/>
              </a:lnTo>
              <a:lnTo>
                <a:pt x="176896" y="19054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DC86A-9DF8-49D0-A106-11AFF63B9062}">
      <dsp:nvSpPr>
        <dsp:cNvPr id="0" name=""/>
        <dsp:cNvSpPr/>
      </dsp:nvSpPr>
      <dsp:spPr>
        <a:xfrm>
          <a:off x="814112" y="1596637"/>
          <a:ext cx="176896" cy="1233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3809"/>
              </a:lnTo>
              <a:lnTo>
                <a:pt x="176896" y="12338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06668-ADEF-491A-A2F2-B37E2AE67714}">
      <dsp:nvSpPr>
        <dsp:cNvPr id="0" name=""/>
        <dsp:cNvSpPr/>
      </dsp:nvSpPr>
      <dsp:spPr>
        <a:xfrm>
          <a:off x="1382636" y="522518"/>
          <a:ext cx="4713371" cy="363464"/>
        </a:xfrm>
        <a:custGeom>
          <a:avLst/>
          <a:gdLst/>
          <a:ahLst/>
          <a:cxnLst/>
          <a:rect l="0" t="0" r="0" b="0"/>
          <a:pathLst>
            <a:path>
              <a:moveTo>
                <a:pt x="4713371" y="0"/>
              </a:moveTo>
              <a:lnTo>
                <a:pt x="4713371" y="214226"/>
              </a:lnTo>
              <a:lnTo>
                <a:pt x="0" y="214226"/>
              </a:lnTo>
              <a:lnTo>
                <a:pt x="0" y="36346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2A0C6-4736-4A94-BADB-81A3E227A8B7}">
      <dsp:nvSpPr>
        <dsp:cNvPr id="0" name=""/>
        <dsp:cNvSpPr/>
      </dsp:nvSpPr>
      <dsp:spPr>
        <a:xfrm>
          <a:off x="4857749" y="81643"/>
          <a:ext cx="2476516" cy="440875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kern="1200">
              <a:latin typeface="Aharoni" panose="02010803020104030203" pitchFamily="2" charset="-79"/>
              <a:cs typeface="Aharoni" panose="02010803020104030203" pitchFamily="2" charset="-79"/>
            </a:rPr>
            <a:t>fonction greedy(stocks, capital)</a:t>
          </a:r>
        </a:p>
      </dsp:txBody>
      <dsp:txXfrm>
        <a:off x="4857749" y="81643"/>
        <a:ext cx="2476516" cy="440875"/>
      </dsp:txXfrm>
    </dsp:sp>
    <dsp:sp modelId="{3949262B-FEC5-4598-9E92-D8723C3E7A22}">
      <dsp:nvSpPr>
        <dsp:cNvPr id="0" name=""/>
        <dsp:cNvSpPr/>
      </dsp:nvSpPr>
      <dsp:spPr>
        <a:xfrm>
          <a:off x="671981" y="885983"/>
          <a:ext cx="1421308" cy="710654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  <a:t>Pour chaque action de stocks</a:t>
          </a:r>
        </a:p>
      </dsp:txBody>
      <dsp:txXfrm>
        <a:off x="671981" y="885983"/>
        <a:ext cx="1421308" cy="710654"/>
      </dsp:txXfrm>
    </dsp:sp>
    <dsp:sp modelId="{50D601AA-1EB5-440A-956C-DC7455C73FE9}">
      <dsp:nvSpPr>
        <dsp:cNvPr id="0" name=""/>
        <dsp:cNvSpPr/>
      </dsp:nvSpPr>
      <dsp:spPr>
        <a:xfrm>
          <a:off x="991008" y="2642272"/>
          <a:ext cx="2695056" cy="376348"/>
        </a:xfrm>
        <a:prstGeom prst="rect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  <a:t>benef_action = (benef_percent_action/100*prix_action) </a:t>
          </a:r>
        </a:p>
      </dsp:txBody>
      <dsp:txXfrm>
        <a:off x="991008" y="2642272"/>
        <a:ext cx="2695056" cy="376348"/>
      </dsp:txXfrm>
    </dsp:sp>
    <dsp:sp modelId="{E165BC5B-B5FF-4D03-9DCF-9C053B40FF38}">
      <dsp:nvSpPr>
        <dsp:cNvPr id="0" name=""/>
        <dsp:cNvSpPr/>
      </dsp:nvSpPr>
      <dsp:spPr>
        <a:xfrm>
          <a:off x="991008" y="3317095"/>
          <a:ext cx="2443542" cy="369909"/>
        </a:xfrm>
        <a:prstGeom prst="rect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kern="1200">
              <a:latin typeface="Aharoni" panose="02010803020104030203" pitchFamily="2" charset="-79"/>
              <a:cs typeface="Aharoni" panose="02010803020104030203" pitchFamily="2" charset="-79"/>
            </a:rPr>
            <a:t>ratio_action = benef_action / prix_action</a:t>
          </a:r>
        </a:p>
      </dsp:txBody>
      <dsp:txXfrm>
        <a:off x="991008" y="3317095"/>
        <a:ext cx="2443542" cy="369909"/>
      </dsp:txXfrm>
    </dsp:sp>
    <dsp:sp modelId="{D2ADEF10-ED1E-4B11-BCFA-E09B0442E337}">
      <dsp:nvSpPr>
        <dsp:cNvPr id="0" name=""/>
        <dsp:cNvSpPr/>
      </dsp:nvSpPr>
      <dsp:spPr>
        <a:xfrm>
          <a:off x="991008" y="3985480"/>
          <a:ext cx="2367814" cy="644286"/>
        </a:xfrm>
        <a:prstGeom prst="rect">
          <a:avLst/>
        </a:prstGeom>
        <a:solidFill>
          <a:srgbClr val="76717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  <a:t>action += ratio_action  </a:t>
          </a:r>
          <a:b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b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0" kern="1200" dirty="0">
              <a:solidFill>
                <a:schemeClr val="accent6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// avec la variable ratio, ajout du poids de chaque action à celle-ci</a:t>
          </a:r>
        </a:p>
      </dsp:txBody>
      <dsp:txXfrm>
        <a:off x="991008" y="3985480"/>
        <a:ext cx="2367814" cy="644286"/>
      </dsp:txXfrm>
    </dsp:sp>
    <dsp:sp modelId="{1254D0C0-5394-40FF-8DB4-7737D8C98756}">
      <dsp:nvSpPr>
        <dsp:cNvPr id="0" name=""/>
        <dsp:cNvSpPr/>
      </dsp:nvSpPr>
      <dsp:spPr>
        <a:xfrm>
          <a:off x="7310345" y="944747"/>
          <a:ext cx="1421308" cy="710654"/>
        </a:xfrm>
        <a:prstGeom prst="rect">
          <a:avLst/>
        </a:prstGeom>
        <a:solidFill>
          <a:srgbClr val="76717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  <a:t>Tri de stocks par ratio_action</a:t>
          </a:r>
        </a:p>
      </dsp:txBody>
      <dsp:txXfrm>
        <a:off x="7310345" y="944747"/>
        <a:ext cx="1421308" cy="710654"/>
      </dsp:txXfrm>
    </dsp:sp>
    <dsp:sp modelId="{32F35257-0F38-4951-AD4D-3527BB1715A3}">
      <dsp:nvSpPr>
        <dsp:cNvPr id="0" name=""/>
        <dsp:cNvSpPr/>
      </dsp:nvSpPr>
      <dsp:spPr>
        <a:xfrm>
          <a:off x="4503289" y="1988378"/>
          <a:ext cx="1421308" cy="270773"/>
        </a:xfrm>
        <a:prstGeom prst="rect">
          <a:avLst/>
        </a:prstGeom>
        <a:solidFill>
          <a:srgbClr val="76717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  <a:t>capital_investi = capital</a:t>
          </a:r>
        </a:p>
      </dsp:txBody>
      <dsp:txXfrm>
        <a:off x="4503289" y="1988378"/>
        <a:ext cx="1421308" cy="270773"/>
      </dsp:txXfrm>
    </dsp:sp>
    <dsp:sp modelId="{BAF7D5D3-D8CD-4F70-A580-8ABD68CFA859}">
      <dsp:nvSpPr>
        <dsp:cNvPr id="0" name=""/>
        <dsp:cNvSpPr/>
      </dsp:nvSpPr>
      <dsp:spPr>
        <a:xfrm>
          <a:off x="6223072" y="1988378"/>
          <a:ext cx="1421308" cy="710654"/>
        </a:xfrm>
        <a:prstGeom prst="rect">
          <a:avLst/>
        </a:prstGeom>
        <a:solidFill>
          <a:srgbClr val="ECBA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  <a:t>Meilleur_portefeuille = [liste d’actions vide, bénéfices=0]</a:t>
          </a:r>
        </a:p>
      </dsp:txBody>
      <dsp:txXfrm>
        <a:off x="6223072" y="1988378"/>
        <a:ext cx="1421308" cy="710654"/>
      </dsp:txXfrm>
    </dsp:sp>
    <dsp:sp modelId="{E463C1CB-70C6-4934-A460-D706D99E8829}">
      <dsp:nvSpPr>
        <dsp:cNvPr id="0" name=""/>
        <dsp:cNvSpPr/>
      </dsp:nvSpPr>
      <dsp:spPr>
        <a:xfrm>
          <a:off x="7942856" y="1988378"/>
          <a:ext cx="1421308" cy="710654"/>
        </a:xfrm>
        <a:prstGeom prst="rect">
          <a:avLst/>
        </a:prstGeom>
        <a:solidFill>
          <a:srgbClr val="67A93B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  <a:t>Portefeuille_evalué = [liste d’actions vide, bénéfices=0]</a:t>
          </a:r>
        </a:p>
      </dsp:txBody>
      <dsp:txXfrm>
        <a:off x="7942856" y="1988378"/>
        <a:ext cx="1421308" cy="710654"/>
      </dsp:txXfrm>
    </dsp:sp>
    <dsp:sp modelId="{2900E5EF-95CF-4DD3-AB90-85A81D964760}">
      <dsp:nvSpPr>
        <dsp:cNvPr id="0" name=""/>
        <dsp:cNvSpPr/>
      </dsp:nvSpPr>
      <dsp:spPr>
        <a:xfrm>
          <a:off x="9662639" y="1988378"/>
          <a:ext cx="1421308" cy="710654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  <a:t>Pour chaque action dans stocks</a:t>
          </a:r>
        </a:p>
      </dsp:txBody>
      <dsp:txXfrm>
        <a:off x="9662639" y="1988378"/>
        <a:ext cx="1421308" cy="710654"/>
      </dsp:txXfrm>
    </dsp:sp>
    <dsp:sp modelId="{84331C3D-BED0-4C39-8CD8-6A764D4C4B50}">
      <dsp:nvSpPr>
        <dsp:cNvPr id="0" name=""/>
        <dsp:cNvSpPr/>
      </dsp:nvSpPr>
      <dsp:spPr>
        <a:xfrm>
          <a:off x="5711915" y="3004983"/>
          <a:ext cx="1720394" cy="710654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  <a:t>Si</a:t>
          </a:r>
          <a:b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  <a:t> prix_action </a:t>
          </a:r>
          <a:b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  <a:t>&lt;=</a:t>
          </a:r>
          <a:b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  <a:t> capital_investi</a:t>
          </a:r>
        </a:p>
      </dsp:txBody>
      <dsp:txXfrm>
        <a:off x="5711915" y="3004983"/>
        <a:ext cx="1720394" cy="710654"/>
      </dsp:txXfrm>
    </dsp:sp>
    <dsp:sp modelId="{F5A754A6-AA34-460B-8798-27644464ECDB}">
      <dsp:nvSpPr>
        <dsp:cNvPr id="0" name=""/>
        <dsp:cNvSpPr/>
      </dsp:nvSpPr>
      <dsp:spPr>
        <a:xfrm>
          <a:off x="6314830" y="3980278"/>
          <a:ext cx="2476786" cy="5371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  <a:t>Alors </a:t>
          </a:r>
          <a:b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b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  <a:t>Portefeuille_evalué[listes d’actions] += action</a:t>
          </a:r>
        </a:p>
      </dsp:txBody>
      <dsp:txXfrm>
        <a:off x="6314830" y="3980278"/>
        <a:ext cx="2476786" cy="537140"/>
      </dsp:txXfrm>
    </dsp:sp>
    <dsp:sp modelId="{3B752F52-3938-4BC6-9AFD-D290FF5F04E5}">
      <dsp:nvSpPr>
        <dsp:cNvPr id="0" name=""/>
        <dsp:cNvSpPr/>
      </dsp:nvSpPr>
      <dsp:spPr>
        <a:xfrm>
          <a:off x="6314830" y="4628608"/>
          <a:ext cx="1743135" cy="232256"/>
        </a:xfrm>
        <a:prstGeom prst="rect">
          <a:avLst/>
        </a:prstGeom>
        <a:solidFill>
          <a:srgbClr val="76717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  <a:t>capital_investi -= prix_action</a:t>
          </a:r>
        </a:p>
      </dsp:txBody>
      <dsp:txXfrm>
        <a:off x="6314830" y="4628608"/>
        <a:ext cx="1743135" cy="232256"/>
      </dsp:txXfrm>
    </dsp:sp>
    <dsp:sp modelId="{C087C90D-ECA5-4C57-AD70-A1A5D67A729D}">
      <dsp:nvSpPr>
        <dsp:cNvPr id="0" name=""/>
        <dsp:cNvSpPr/>
      </dsp:nvSpPr>
      <dsp:spPr>
        <a:xfrm>
          <a:off x="6314830" y="5037191"/>
          <a:ext cx="2449241" cy="24321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  <a:t>Portefeuille_evalué[bénéfices] += benef_action</a:t>
          </a:r>
        </a:p>
      </dsp:txBody>
      <dsp:txXfrm>
        <a:off x="6314830" y="5037191"/>
        <a:ext cx="2449241" cy="243214"/>
      </dsp:txXfrm>
    </dsp:sp>
    <dsp:sp modelId="{DC349EE1-4414-4E9D-9682-2A44F0B1BFCD}">
      <dsp:nvSpPr>
        <dsp:cNvPr id="0" name=""/>
        <dsp:cNvSpPr/>
      </dsp:nvSpPr>
      <dsp:spPr>
        <a:xfrm>
          <a:off x="9732553" y="3004976"/>
          <a:ext cx="2459446" cy="536714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  <a:t>Si</a:t>
          </a:r>
          <a:b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  <a:t> Portefeuille_evalué[bénéfices] </a:t>
          </a:r>
          <a:b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  <a:t>&gt;</a:t>
          </a:r>
          <a:b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  <a:t> Meilleur_portefeuille[bénéfices]</a:t>
          </a:r>
        </a:p>
      </dsp:txBody>
      <dsp:txXfrm>
        <a:off x="9732553" y="3004976"/>
        <a:ext cx="2459446" cy="536714"/>
      </dsp:txXfrm>
    </dsp:sp>
    <dsp:sp modelId="{A903E623-3376-418E-95D1-FE27F6793234}">
      <dsp:nvSpPr>
        <dsp:cNvPr id="0" name=""/>
        <dsp:cNvSpPr/>
      </dsp:nvSpPr>
      <dsp:spPr>
        <a:xfrm>
          <a:off x="9136256" y="4226342"/>
          <a:ext cx="2635603" cy="460603"/>
        </a:xfrm>
        <a:prstGeom prst="rect">
          <a:avLst/>
        </a:prstGeom>
        <a:solidFill>
          <a:srgbClr val="ECBA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  <a:t>Alors </a:t>
          </a:r>
          <a:b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b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0" kern="1200" dirty="0">
              <a:latin typeface="Aharoni" panose="02010803020104030203" pitchFamily="2" charset="-79"/>
              <a:cs typeface="Aharoni" panose="02010803020104030203" pitchFamily="2" charset="-79"/>
            </a:rPr>
            <a:t>Meilleur_portefeuille  = Portefeuille_evalué</a:t>
          </a:r>
        </a:p>
      </dsp:txBody>
      <dsp:txXfrm>
        <a:off x="9136256" y="4226342"/>
        <a:ext cx="2635603" cy="46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6CD5B-2BF9-4272-84B3-A4044DCE3B40}">
      <dsp:nvSpPr>
        <dsp:cNvPr id="0" name=""/>
        <dsp:cNvSpPr/>
      </dsp:nvSpPr>
      <dsp:spPr>
        <a:xfrm>
          <a:off x="10863202" y="1955543"/>
          <a:ext cx="910539" cy="316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27"/>
              </a:lnTo>
              <a:lnTo>
                <a:pt x="910539" y="158027"/>
              </a:lnTo>
              <a:lnTo>
                <a:pt x="910539" y="316055"/>
              </a:lnTo>
            </a:path>
          </a:pathLst>
        </a:cu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9FE95-7FC0-4E89-A035-396809916553}">
      <dsp:nvSpPr>
        <dsp:cNvPr id="0" name=""/>
        <dsp:cNvSpPr/>
      </dsp:nvSpPr>
      <dsp:spPr>
        <a:xfrm>
          <a:off x="9686702" y="3024110"/>
          <a:ext cx="225753" cy="1547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7247"/>
              </a:lnTo>
              <a:lnTo>
                <a:pt x="225753" y="154724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5B88F-B24D-4A59-929F-1E974F39EFCF}">
      <dsp:nvSpPr>
        <dsp:cNvPr id="0" name=""/>
        <dsp:cNvSpPr/>
      </dsp:nvSpPr>
      <dsp:spPr>
        <a:xfrm>
          <a:off x="9686702" y="3024110"/>
          <a:ext cx="225753" cy="692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2311"/>
              </a:lnTo>
              <a:lnTo>
                <a:pt x="225753" y="69231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7715E-E9C2-4984-AC1A-2EA379BB430E}">
      <dsp:nvSpPr>
        <dsp:cNvPr id="0" name=""/>
        <dsp:cNvSpPr/>
      </dsp:nvSpPr>
      <dsp:spPr>
        <a:xfrm>
          <a:off x="10288712" y="1955543"/>
          <a:ext cx="574490" cy="316055"/>
        </a:xfrm>
        <a:custGeom>
          <a:avLst/>
          <a:gdLst/>
          <a:ahLst/>
          <a:cxnLst/>
          <a:rect l="0" t="0" r="0" b="0"/>
          <a:pathLst>
            <a:path>
              <a:moveTo>
                <a:pt x="574490" y="0"/>
              </a:moveTo>
              <a:lnTo>
                <a:pt x="574490" y="158027"/>
              </a:lnTo>
              <a:lnTo>
                <a:pt x="0" y="158027"/>
              </a:lnTo>
              <a:lnTo>
                <a:pt x="0" y="316055"/>
              </a:lnTo>
            </a:path>
          </a:pathLst>
        </a:cu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1A493-6090-4695-836E-AF324CF5FFD8}">
      <dsp:nvSpPr>
        <dsp:cNvPr id="0" name=""/>
        <dsp:cNvSpPr/>
      </dsp:nvSpPr>
      <dsp:spPr>
        <a:xfrm>
          <a:off x="6096003" y="642048"/>
          <a:ext cx="4767198" cy="560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955"/>
              </a:lnTo>
              <a:lnTo>
                <a:pt x="4767198" y="402955"/>
              </a:lnTo>
              <a:lnTo>
                <a:pt x="4767198" y="56098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13FDD-6D94-44F4-81F1-B2BACA0D89E1}">
      <dsp:nvSpPr>
        <dsp:cNvPr id="0" name=""/>
        <dsp:cNvSpPr/>
      </dsp:nvSpPr>
      <dsp:spPr>
        <a:xfrm>
          <a:off x="7753092" y="3024110"/>
          <a:ext cx="910539" cy="316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27"/>
              </a:lnTo>
              <a:lnTo>
                <a:pt x="910539" y="158027"/>
              </a:lnTo>
              <a:lnTo>
                <a:pt x="910539" y="316055"/>
              </a:lnTo>
            </a:path>
          </a:pathLst>
        </a:cu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261CA-EB9C-4F2E-9610-32E531C53652}">
      <dsp:nvSpPr>
        <dsp:cNvPr id="0" name=""/>
        <dsp:cNvSpPr/>
      </dsp:nvSpPr>
      <dsp:spPr>
        <a:xfrm>
          <a:off x="6240542" y="4092678"/>
          <a:ext cx="225753" cy="692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2311"/>
              </a:lnTo>
              <a:lnTo>
                <a:pt x="225753" y="69231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7EE43-0C88-4A29-8296-9D41A6665AD4}">
      <dsp:nvSpPr>
        <dsp:cNvPr id="0" name=""/>
        <dsp:cNvSpPr/>
      </dsp:nvSpPr>
      <dsp:spPr>
        <a:xfrm>
          <a:off x="6842552" y="3024110"/>
          <a:ext cx="910539" cy="316055"/>
        </a:xfrm>
        <a:custGeom>
          <a:avLst/>
          <a:gdLst/>
          <a:ahLst/>
          <a:cxnLst/>
          <a:rect l="0" t="0" r="0" b="0"/>
          <a:pathLst>
            <a:path>
              <a:moveTo>
                <a:pt x="910539" y="0"/>
              </a:moveTo>
              <a:lnTo>
                <a:pt x="910539" y="158027"/>
              </a:lnTo>
              <a:lnTo>
                <a:pt x="0" y="158027"/>
              </a:lnTo>
              <a:lnTo>
                <a:pt x="0" y="316055"/>
              </a:lnTo>
            </a:path>
          </a:pathLst>
        </a:cu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25D133-6743-4909-B524-FC114076708D}">
      <dsp:nvSpPr>
        <dsp:cNvPr id="0" name=""/>
        <dsp:cNvSpPr/>
      </dsp:nvSpPr>
      <dsp:spPr>
        <a:xfrm>
          <a:off x="7707372" y="1955543"/>
          <a:ext cx="91440" cy="316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055"/>
              </a:lnTo>
            </a:path>
          </a:pathLst>
        </a:cu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8481A6-807D-44A2-8C3A-445C84A4B823}">
      <dsp:nvSpPr>
        <dsp:cNvPr id="0" name=""/>
        <dsp:cNvSpPr/>
      </dsp:nvSpPr>
      <dsp:spPr>
        <a:xfrm>
          <a:off x="6096003" y="642048"/>
          <a:ext cx="1657088" cy="560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955"/>
              </a:lnTo>
              <a:lnTo>
                <a:pt x="1657088" y="402955"/>
              </a:lnTo>
              <a:lnTo>
                <a:pt x="1657088" y="56098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64D5A-3AE3-4569-800B-B60F09080B0E}">
      <dsp:nvSpPr>
        <dsp:cNvPr id="0" name=""/>
        <dsp:cNvSpPr/>
      </dsp:nvSpPr>
      <dsp:spPr>
        <a:xfrm>
          <a:off x="5932012" y="642048"/>
          <a:ext cx="163991" cy="560982"/>
        </a:xfrm>
        <a:custGeom>
          <a:avLst/>
          <a:gdLst/>
          <a:ahLst/>
          <a:cxnLst/>
          <a:rect l="0" t="0" r="0" b="0"/>
          <a:pathLst>
            <a:path>
              <a:moveTo>
                <a:pt x="163991" y="0"/>
              </a:moveTo>
              <a:lnTo>
                <a:pt x="163991" y="402955"/>
              </a:lnTo>
              <a:lnTo>
                <a:pt x="0" y="402955"/>
              </a:lnTo>
              <a:lnTo>
                <a:pt x="0" y="56098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0905DB-7AEC-4369-957B-545B05EBB98A}">
      <dsp:nvSpPr>
        <dsp:cNvPr id="0" name=""/>
        <dsp:cNvSpPr/>
      </dsp:nvSpPr>
      <dsp:spPr>
        <a:xfrm>
          <a:off x="4110932" y="642048"/>
          <a:ext cx="1985070" cy="560982"/>
        </a:xfrm>
        <a:custGeom>
          <a:avLst/>
          <a:gdLst/>
          <a:ahLst/>
          <a:cxnLst/>
          <a:rect l="0" t="0" r="0" b="0"/>
          <a:pathLst>
            <a:path>
              <a:moveTo>
                <a:pt x="1985070" y="0"/>
              </a:moveTo>
              <a:lnTo>
                <a:pt x="1985070" y="402955"/>
              </a:lnTo>
              <a:lnTo>
                <a:pt x="0" y="402955"/>
              </a:lnTo>
              <a:lnTo>
                <a:pt x="0" y="56098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79392-42C8-4C38-99D2-975F3706409B}">
      <dsp:nvSpPr>
        <dsp:cNvPr id="0" name=""/>
        <dsp:cNvSpPr/>
      </dsp:nvSpPr>
      <dsp:spPr>
        <a:xfrm>
          <a:off x="2432620" y="642048"/>
          <a:ext cx="3663383" cy="560982"/>
        </a:xfrm>
        <a:custGeom>
          <a:avLst/>
          <a:gdLst/>
          <a:ahLst/>
          <a:cxnLst/>
          <a:rect l="0" t="0" r="0" b="0"/>
          <a:pathLst>
            <a:path>
              <a:moveTo>
                <a:pt x="3663383" y="0"/>
              </a:moveTo>
              <a:lnTo>
                <a:pt x="3663383" y="402955"/>
              </a:lnTo>
              <a:lnTo>
                <a:pt x="0" y="402955"/>
              </a:lnTo>
              <a:lnTo>
                <a:pt x="0" y="56098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FA71D-11C5-4DEB-8634-B12CCBDF20CC}">
      <dsp:nvSpPr>
        <dsp:cNvPr id="0" name=""/>
        <dsp:cNvSpPr/>
      </dsp:nvSpPr>
      <dsp:spPr>
        <a:xfrm>
          <a:off x="152297" y="1955543"/>
          <a:ext cx="225753" cy="1136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6462"/>
              </a:lnTo>
              <a:lnTo>
                <a:pt x="225753" y="1136462"/>
              </a:lnTo>
            </a:path>
          </a:pathLst>
        </a:cu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B7F7C-74DB-4FE6-9B2B-F842BE1089DB}">
      <dsp:nvSpPr>
        <dsp:cNvPr id="0" name=""/>
        <dsp:cNvSpPr/>
      </dsp:nvSpPr>
      <dsp:spPr>
        <a:xfrm>
          <a:off x="152297" y="1955543"/>
          <a:ext cx="225753" cy="484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997"/>
              </a:lnTo>
              <a:lnTo>
                <a:pt x="225753" y="484997"/>
              </a:lnTo>
            </a:path>
          </a:pathLst>
        </a:cu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70DD3E-03B0-4834-A7E7-03EC7FF38CBD}">
      <dsp:nvSpPr>
        <dsp:cNvPr id="0" name=""/>
        <dsp:cNvSpPr/>
      </dsp:nvSpPr>
      <dsp:spPr>
        <a:xfrm>
          <a:off x="754307" y="642048"/>
          <a:ext cx="5341696" cy="560982"/>
        </a:xfrm>
        <a:custGeom>
          <a:avLst/>
          <a:gdLst/>
          <a:ahLst/>
          <a:cxnLst/>
          <a:rect l="0" t="0" r="0" b="0"/>
          <a:pathLst>
            <a:path>
              <a:moveTo>
                <a:pt x="5341696" y="0"/>
              </a:moveTo>
              <a:lnTo>
                <a:pt x="5341696" y="402955"/>
              </a:lnTo>
              <a:lnTo>
                <a:pt x="0" y="402955"/>
              </a:lnTo>
              <a:lnTo>
                <a:pt x="0" y="56098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6A3E3F-2D00-4742-9763-4772E1D3C952}">
      <dsp:nvSpPr>
        <dsp:cNvPr id="0" name=""/>
        <dsp:cNvSpPr/>
      </dsp:nvSpPr>
      <dsp:spPr>
        <a:xfrm>
          <a:off x="4832633" y="153705"/>
          <a:ext cx="2526740" cy="488342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>
              <a:latin typeface="Aharoni" panose="02010803020104030203" pitchFamily="2" charset="-79"/>
              <a:cs typeface="Aharoni" panose="02010803020104030203" pitchFamily="2" charset="-79"/>
            </a:rPr>
            <a:t>fonction knapsack(stocks, capital)</a:t>
          </a:r>
          <a:endParaRPr lang="fr-FR" sz="800" kern="120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4832633" y="153705"/>
        <a:ext cx="2526740" cy="488342"/>
      </dsp:txXfrm>
    </dsp:sp>
    <dsp:sp modelId="{05F79F6E-AF9D-4FAE-A46B-98846E499934}">
      <dsp:nvSpPr>
        <dsp:cNvPr id="0" name=""/>
        <dsp:cNvSpPr/>
      </dsp:nvSpPr>
      <dsp:spPr>
        <a:xfrm>
          <a:off x="1794" y="1203031"/>
          <a:ext cx="1505024" cy="752512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>
              <a:latin typeface="Aharoni" panose="02010803020104030203" pitchFamily="2" charset="-79"/>
              <a:cs typeface="Aharoni" panose="02010803020104030203" pitchFamily="2" charset="-79"/>
            </a:rPr>
            <a:t>Pour chaque action de stocks</a:t>
          </a:r>
          <a:endParaRPr lang="fr-FR" sz="800" kern="120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794" y="1203031"/>
        <a:ext cx="1505024" cy="752512"/>
      </dsp:txXfrm>
    </dsp:sp>
    <dsp:sp modelId="{725B3F49-EAE9-4BFF-9E08-C19EE0FA0443}">
      <dsp:nvSpPr>
        <dsp:cNvPr id="0" name=""/>
        <dsp:cNvSpPr/>
      </dsp:nvSpPr>
      <dsp:spPr>
        <a:xfrm>
          <a:off x="378051" y="2271598"/>
          <a:ext cx="2837317" cy="337885"/>
        </a:xfrm>
        <a:prstGeom prst="rect">
          <a:avLst/>
        </a:prstGeom>
        <a:solidFill>
          <a:srgbClr val="76717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benef_action = (benef_percent_action/100*prix_action) </a:t>
          </a:r>
          <a:endParaRPr lang="fr-FR" sz="8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78051" y="2271598"/>
        <a:ext cx="2837317" cy="337885"/>
      </dsp:txXfrm>
    </dsp:sp>
    <dsp:sp modelId="{D84D23EC-53E1-481E-B63C-705EF9524C7D}">
      <dsp:nvSpPr>
        <dsp:cNvPr id="0" name=""/>
        <dsp:cNvSpPr/>
      </dsp:nvSpPr>
      <dsp:spPr>
        <a:xfrm>
          <a:off x="378051" y="2925539"/>
          <a:ext cx="1505024" cy="332933"/>
        </a:xfrm>
        <a:prstGeom prst="rect">
          <a:avLst/>
        </a:prstGeom>
        <a:solidFill>
          <a:srgbClr val="76717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>
              <a:latin typeface="Aharoni" panose="02010803020104030203" pitchFamily="2" charset="-79"/>
              <a:cs typeface="Aharoni" panose="02010803020104030203" pitchFamily="2" charset="-79"/>
            </a:rPr>
            <a:t>action += benef_action</a:t>
          </a:r>
          <a:endParaRPr lang="fr-FR" sz="800" kern="120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78051" y="2925539"/>
        <a:ext cx="1505024" cy="332933"/>
      </dsp:txXfrm>
    </dsp:sp>
    <dsp:sp modelId="{C1755B5C-3B2E-48B8-AF69-054D5243861C}">
      <dsp:nvSpPr>
        <dsp:cNvPr id="0" name=""/>
        <dsp:cNvSpPr/>
      </dsp:nvSpPr>
      <dsp:spPr>
        <a:xfrm>
          <a:off x="1822874" y="1203031"/>
          <a:ext cx="1219491" cy="752512"/>
        </a:xfrm>
        <a:prstGeom prst="rect">
          <a:avLst/>
        </a:prstGeom>
        <a:solidFill>
          <a:srgbClr val="ECBA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>
              <a:latin typeface="Aharoni" panose="02010803020104030203" pitchFamily="2" charset="-79"/>
              <a:cs typeface="Aharoni" panose="02010803020104030203" pitchFamily="2" charset="-79"/>
            </a:rPr>
            <a:t>Meilleur_portefeuille = [liste d’actions vide, bénéfices=0]</a:t>
          </a:r>
          <a:endParaRPr lang="fr-FR" sz="800" kern="120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822874" y="1203031"/>
        <a:ext cx="1219491" cy="752512"/>
      </dsp:txXfrm>
    </dsp:sp>
    <dsp:sp modelId="{470F8647-9E0B-472F-86F5-0024BBFAA916}">
      <dsp:nvSpPr>
        <dsp:cNvPr id="0" name=""/>
        <dsp:cNvSpPr/>
      </dsp:nvSpPr>
      <dsp:spPr>
        <a:xfrm>
          <a:off x="3358420" y="1203031"/>
          <a:ext cx="1505024" cy="752512"/>
        </a:xfrm>
        <a:prstGeom prst="rect">
          <a:avLst/>
        </a:prstGeom>
        <a:solidFill>
          <a:srgbClr val="76717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 err="1">
              <a:latin typeface="Aharoni" panose="02010803020104030203" pitchFamily="2" charset="-79"/>
              <a:cs typeface="Aharoni" panose="02010803020104030203" pitchFamily="2" charset="-79"/>
            </a:rPr>
            <a:t>nb_actions</a:t>
          </a:r>
          <a: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 = Longueur de stocks </a:t>
          </a:r>
          <a:b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b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kern="1200" dirty="0">
              <a:solidFill>
                <a:schemeClr val="accent6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// combien d’actions sont présentes dans notre liste stocks</a:t>
          </a:r>
          <a:endParaRPr lang="fr-FR" sz="800" kern="1200" dirty="0">
            <a:solidFill>
              <a:schemeClr val="accent6">
                <a:lumMod val="40000"/>
                <a:lumOff val="60000"/>
              </a:schemeClr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358420" y="1203031"/>
        <a:ext cx="1505024" cy="752512"/>
      </dsp:txXfrm>
    </dsp:sp>
    <dsp:sp modelId="{F2DE466A-3CC0-4AB1-9322-50211A55D789}">
      <dsp:nvSpPr>
        <dsp:cNvPr id="0" name=""/>
        <dsp:cNvSpPr/>
      </dsp:nvSpPr>
      <dsp:spPr>
        <a:xfrm>
          <a:off x="5179500" y="1203031"/>
          <a:ext cx="1505024" cy="1165408"/>
        </a:xfrm>
        <a:prstGeom prst="rect">
          <a:avLst/>
        </a:prstGeom>
        <a:solidFill>
          <a:srgbClr val="67A93B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Matrice = List[0,0,0,0 …</a:t>
          </a:r>
          <a:b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                           0,0,0,0 ...</a:t>
          </a:r>
          <a:b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                            …             ]  </a:t>
          </a:r>
          <a:b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b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kern="1200" dirty="0">
              <a:solidFill>
                <a:schemeClr val="accent6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// création de la matrice avec x colonne pour atteindre capital+1, et y lignes avec nb_actions+1</a:t>
          </a:r>
          <a:br>
            <a:rPr lang="fr-FR" sz="800" b="1" kern="1200" dirty="0">
              <a:solidFill>
                <a:schemeClr val="accent6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</a:br>
          <a:endParaRPr lang="fr-FR" sz="800" kern="1200" dirty="0">
            <a:solidFill>
              <a:schemeClr val="accent6">
                <a:lumMod val="40000"/>
                <a:lumOff val="60000"/>
              </a:schemeClr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5179500" y="1203031"/>
        <a:ext cx="1505024" cy="1165408"/>
      </dsp:txXfrm>
    </dsp:sp>
    <dsp:sp modelId="{1AE14A52-05E9-40EA-9D7F-E7CD0F51F8D9}">
      <dsp:nvSpPr>
        <dsp:cNvPr id="0" name=""/>
        <dsp:cNvSpPr/>
      </dsp:nvSpPr>
      <dsp:spPr>
        <a:xfrm>
          <a:off x="7000579" y="1203031"/>
          <a:ext cx="1505024" cy="752512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Pour x  de 1 a nb_actions+1</a:t>
          </a:r>
          <a:endParaRPr lang="fr-FR" sz="8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7000579" y="1203031"/>
        <a:ext cx="1505024" cy="752512"/>
      </dsp:txXfrm>
    </dsp:sp>
    <dsp:sp modelId="{115AE76A-7BA7-4263-8CE7-E7B48833E875}">
      <dsp:nvSpPr>
        <dsp:cNvPr id="0" name=""/>
        <dsp:cNvSpPr/>
      </dsp:nvSpPr>
      <dsp:spPr>
        <a:xfrm>
          <a:off x="7000579" y="2271598"/>
          <a:ext cx="1505024" cy="752512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Pour y de 1 a capital+1</a:t>
          </a:r>
          <a:endParaRPr lang="fr-FR" sz="8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7000579" y="2271598"/>
        <a:ext cx="1505024" cy="752512"/>
      </dsp:txXfrm>
    </dsp:sp>
    <dsp:sp modelId="{AB8F8DDB-2732-45B7-AFBE-6847BCDD1F12}">
      <dsp:nvSpPr>
        <dsp:cNvPr id="0" name=""/>
        <dsp:cNvSpPr/>
      </dsp:nvSpPr>
      <dsp:spPr>
        <a:xfrm>
          <a:off x="6090040" y="3340166"/>
          <a:ext cx="1505024" cy="752512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Si </a:t>
          </a:r>
          <a:b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prix de stocks[x - 1] </a:t>
          </a:r>
          <a:b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&lt;= </a:t>
          </a:r>
          <a:b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y</a:t>
          </a:r>
          <a:endParaRPr lang="fr-FR" sz="8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6090040" y="3340166"/>
        <a:ext cx="1505024" cy="752512"/>
      </dsp:txXfrm>
    </dsp:sp>
    <dsp:sp modelId="{47D518E0-3862-4A3B-901D-8CE23B4B6E69}">
      <dsp:nvSpPr>
        <dsp:cNvPr id="0" name=""/>
        <dsp:cNvSpPr/>
      </dsp:nvSpPr>
      <dsp:spPr>
        <a:xfrm>
          <a:off x="6466296" y="4408733"/>
          <a:ext cx="3130104" cy="752512"/>
        </a:xfrm>
        <a:prstGeom prst="rect">
          <a:avLst/>
        </a:prstGeom>
        <a:solidFill>
          <a:srgbClr val="67A93B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Alors </a:t>
          </a:r>
          <a:b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b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Matrice[x][y] </a:t>
          </a:r>
          <a:b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= </a:t>
          </a:r>
          <a:b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max(benef_action de stocks[x - 1] + Matrice[x - 1][y – le prix de stocks[x - 1]], Matrice[x - 1][y])</a:t>
          </a:r>
          <a:endParaRPr lang="fr-FR" sz="8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6466296" y="4408733"/>
        <a:ext cx="3130104" cy="752512"/>
      </dsp:txXfrm>
    </dsp:sp>
    <dsp:sp modelId="{58242F8C-8A69-4A21-AA41-0D6881E70187}">
      <dsp:nvSpPr>
        <dsp:cNvPr id="0" name=""/>
        <dsp:cNvSpPr/>
      </dsp:nvSpPr>
      <dsp:spPr>
        <a:xfrm>
          <a:off x="7911119" y="3340166"/>
          <a:ext cx="1505024" cy="752512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Sinon </a:t>
          </a:r>
          <a:b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Matrice[x][y] </a:t>
          </a:r>
          <a:b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= </a:t>
          </a:r>
          <a:b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Matrice[x - 1][y]</a:t>
          </a:r>
          <a:endParaRPr lang="fr-FR" sz="8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7911119" y="3340166"/>
        <a:ext cx="1505024" cy="752512"/>
      </dsp:txXfrm>
    </dsp:sp>
    <dsp:sp modelId="{68171669-BC11-473F-B9EA-53473C7D25FB}">
      <dsp:nvSpPr>
        <dsp:cNvPr id="0" name=""/>
        <dsp:cNvSpPr/>
      </dsp:nvSpPr>
      <dsp:spPr>
        <a:xfrm>
          <a:off x="10110690" y="1203031"/>
          <a:ext cx="1505024" cy="752512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Tant que</a:t>
          </a:r>
          <a:b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capital &gt;= 0 et </a:t>
          </a:r>
          <a:r>
            <a:rPr lang="fr-FR" sz="800" b="1" kern="1200" dirty="0" err="1">
              <a:latin typeface="Aharoni" panose="02010803020104030203" pitchFamily="2" charset="-79"/>
              <a:cs typeface="Aharoni" panose="02010803020104030203" pitchFamily="2" charset="-79"/>
            </a:rPr>
            <a:t>nb_actions</a:t>
          </a:r>
          <a: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 &gt;= 0</a:t>
          </a:r>
          <a:endParaRPr lang="fr-FR" sz="8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0110690" y="1203031"/>
        <a:ext cx="1505024" cy="752512"/>
      </dsp:txXfrm>
    </dsp:sp>
    <dsp:sp modelId="{2702E604-336E-49E9-80C3-C986D4C6E3A3}">
      <dsp:nvSpPr>
        <dsp:cNvPr id="0" name=""/>
        <dsp:cNvSpPr/>
      </dsp:nvSpPr>
      <dsp:spPr>
        <a:xfrm>
          <a:off x="9536199" y="2271598"/>
          <a:ext cx="1505024" cy="752512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Si </a:t>
          </a:r>
          <a:b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Matrice</a:t>
          </a:r>
          <a:r>
            <a:rPr lang="en-US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[</a:t>
          </a:r>
          <a:r>
            <a:rPr lang="fr-FR" sz="800" b="1" kern="1200" dirty="0" err="1">
              <a:latin typeface="Aharoni" panose="02010803020104030203" pitchFamily="2" charset="-79"/>
              <a:cs typeface="Aharoni" panose="02010803020104030203" pitchFamily="2" charset="-79"/>
            </a:rPr>
            <a:t>nb_actions</a:t>
          </a:r>
          <a: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][capital] </a:t>
          </a:r>
          <a:br>
            <a:rPr lang="en-US" sz="800" b="1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en-US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!= </a:t>
          </a:r>
          <a:br>
            <a:rPr lang="en-US" sz="800" b="1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en-US" sz="800" b="1" kern="1200" dirty="0" err="1">
              <a:latin typeface="Aharoni" panose="02010803020104030203" pitchFamily="2" charset="-79"/>
              <a:cs typeface="Aharoni" panose="02010803020104030203" pitchFamily="2" charset="-79"/>
            </a:rPr>
            <a:t>Matrice</a:t>
          </a:r>
          <a:r>
            <a:rPr lang="en-US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[</a:t>
          </a:r>
          <a:r>
            <a:rPr lang="fr-FR" sz="800" b="1" kern="1200" dirty="0" err="1">
              <a:latin typeface="Aharoni" panose="02010803020104030203" pitchFamily="2" charset="-79"/>
              <a:cs typeface="Aharoni" panose="02010803020104030203" pitchFamily="2" charset="-79"/>
            </a:rPr>
            <a:t>nb_actions</a:t>
          </a:r>
          <a: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- 1][capital]</a:t>
          </a:r>
          <a:endParaRPr lang="fr-FR" sz="8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9536199" y="2271598"/>
        <a:ext cx="1505024" cy="752512"/>
      </dsp:txXfrm>
    </dsp:sp>
    <dsp:sp modelId="{4BD59C74-72F0-44A3-8EE2-F3EDEB7EF2B5}">
      <dsp:nvSpPr>
        <dsp:cNvPr id="0" name=""/>
        <dsp:cNvSpPr/>
      </dsp:nvSpPr>
      <dsp:spPr>
        <a:xfrm>
          <a:off x="9912455" y="3340166"/>
          <a:ext cx="1505024" cy="752512"/>
        </a:xfrm>
        <a:prstGeom prst="rect">
          <a:avLst/>
        </a:prstGeom>
        <a:solidFill>
          <a:srgbClr val="ECBA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Alors </a:t>
          </a:r>
          <a:b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b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</a:br>
          <a: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Meilleur_portefeuille[liste d’actions vide] += stocks[</a:t>
          </a:r>
          <a:r>
            <a:rPr lang="fr-FR" sz="800" b="1" kern="1200" dirty="0" err="1">
              <a:latin typeface="Aharoni" panose="02010803020104030203" pitchFamily="2" charset="-79"/>
              <a:cs typeface="Aharoni" panose="02010803020104030203" pitchFamily="2" charset="-79"/>
            </a:rPr>
            <a:t>nb_actions</a:t>
          </a:r>
          <a:r>
            <a:rPr lang="fr-FR" sz="800" b="1" kern="1200" dirty="0">
              <a:latin typeface="Aharoni" panose="02010803020104030203" pitchFamily="2" charset="-79"/>
              <a:cs typeface="Aharoni" panose="02010803020104030203" pitchFamily="2" charset="-79"/>
            </a:rPr>
            <a:t> - 1]</a:t>
          </a:r>
          <a:endParaRPr lang="fr-FR" sz="8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9912455" y="3340166"/>
        <a:ext cx="1505024" cy="752512"/>
      </dsp:txXfrm>
    </dsp:sp>
    <dsp:sp modelId="{8B01F273-E1E6-49B9-9D43-6B1A2A79DA7E}">
      <dsp:nvSpPr>
        <dsp:cNvPr id="0" name=""/>
        <dsp:cNvSpPr/>
      </dsp:nvSpPr>
      <dsp:spPr>
        <a:xfrm>
          <a:off x="9912455" y="4408733"/>
          <a:ext cx="2164210" cy="325250"/>
        </a:xfrm>
        <a:prstGeom prst="rect">
          <a:avLst/>
        </a:prstGeom>
        <a:solidFill>
          <a:srgbClr val="76717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>
              <a:latin typeface="Aharoni" panose="02010803020104030203" pitchFamily="2" charset="-79"/>
              <a:cs typeface="Aharoni" panose="02010803020104030203" pitchFamily="2" charset="-79"/>
            </a:rPr>
            <a:t>capital -= prix de stocks[nb_actions -1]</a:t>
          </a:r>
          <a:endParaRPr lang="fr-FR" sz="800" kern="120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9912455" y="4408733"/>
        <a:ext cx="2164210" cy="325250"/>
      </dsp:txXfrm>
    </dsp:sp>
    <dsp:sp modelId="{63B40153-7013-4661-A226-E3DE7DDAA27B}">
      <dsp:nvSpPr>
        <dsp:cNvPr id="0" name=""/>
        <dsp:cNvSpPr/>
      </dsp:nvSpPr>
      <dsp:spPr>
        <a:xfrm>
          <a:off x="11357279" y="2271598"/>
          <a:ext cx="832925" cy="289619"/>
        </a:xfrm>
        <a:prstGeom prst="rect">
          <a:avLst/>
        </a:prstGeom>
        <a:solidFill>
          <a:srgbClr val="76717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>
              <a:latin typeface="Aharoni" panose="02010803020104030203" pitchFamily="2" charset="-79"/>
              <a:cs typeface="Aharoni" panose="02010803020104030203" pitchFamily="2" charset="-79"/>
            </a:rPr>
            <a:t>nb_actions += 1</a:t>
          </a:r>
          <a:endParaRPr lang="fr-FR" sz="800" kern="120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1357279" y="2271598"/>
        <a:ext cx="832925" cy="289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2CC3961-B504-4CAE-BDD9-929B7BF490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73E9FB-717A-4F62-9ED7-A4E4185C14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50A97-371C-4CFE-A7E1-C38DC30B895D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F7FA6B-D061-4403-B251-DC779CBD9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FB3101-31DA-4BDF-BA17-CC4DB1520A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F8850-331B-449F-9EC7-0591B19E66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863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4T10:19:49.675"/>
    </inkml:context>
    <inkml:brush xml:id="br0">
      <inkml:brushProperty name="width" value="0.2" units="cm"/>
      <inkml:brushProperty name="height" value="0.4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1233 1,'-1204'0,"1176"0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4T10:19:51.122"/>
    </inkml:context>
    <inkml:brush xml:id="br0">
      <inkml:brushProperty name="width" value="0.2" units="cm"/>
      <inkml:brushProperty name="height" value="0.4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2252 1,'-2250'0,"2249"0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4T10:20:05.59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1017 1,'-994'0,"971"0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4T10:20:19.05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1020 0,'-1000'0,"981"0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4T10:19:49.675"/>
    </inkml:context>
    <inkml:brush xml:id="br0">
      <inkml:brushProperty name="width" value="0.2" units="cm"/>
      <inkml:brushProperty name="height" value="0.4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1233 1,'-1204'0,"1176"0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4T10:19:51.122"/>
    </inkml:context>
    <inkml:brush xml:id="br0">
      <inkml:brushProperty name="width" value="0.2" units="cm"/>
      <inkml:brushProperty name="height" value="0.4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2252 1,'-2250'0,"2249"0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4T10:20:05.59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1017 1,'-994'0,"971"0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4T10:20:19.05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1020 0,'-1000'0,"981"0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956D8-C7E7-4C03-AA5F-5FC8716F1DD3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9D959-1D9F-4184-AC44-4B327E10D1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15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518FA-0EAF-409E-8EA0-FBBBB22A3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A23B77-3FBE-462E-99B6-24B9B952C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C07834-0F43-4619-8A04-BAAF6563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2C84-FCFB-4BD6-99D1-3F39A15449F4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2B5047-C9D8-4900-8B83-F8689B46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5D0ADA-07D0-453D-96A4-ADC28806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2790-CBFD-4EF7-BC28-0D7DB61DE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34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EB0ECA-F884-433D-A68E-50A0B521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1E310F-83A1-44A7-A313-1EF0F9151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CD7D0E-F986-47DD-ACE5-2130C279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2C84-FCFB-4BD6-99D1-3F39A15449F4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58A687-EDB1-4CB0-821A-D661FFA6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B42806-F3E6-47BC-A298-F00D083F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2790-CBFD-4EF7-BC28-0D7DB61DE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66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4A8AD4-E4C7-4E1B-B5C8-FBD0BD877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4B5D3A-0A03-44E2-9CCF-965223AAD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B02FF7-6795-4429-A772-804D0FD5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2C84-FCFB-4BD6-99D1-3F39A15449F4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946F5D-9702-438F-8BB0-04ED886B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9A4A82-FB16-4CF3-9171-E5377D91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2790-CBFD-4EF7-BC28-0D7DB61DE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52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00EA5-F3FA-42BF-9FD2-CEE74D76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B13E62-BBD2-4007-8ECF-E53838BC1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4C5FB5-312C-4974-A5D0-8C9DC4D7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2C84-FCFB-4BD6-99D1-3F39A15449F4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5D4D40-02BE-4513-8642-13615F88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BF929F-443F-4B2C-8B75-F983E2C5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2790-CBFD-4EF7-BC28-0D7DB61DE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72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EF2093-6FAA-4C36-8C4A-8EE75159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6A239B-0769-41D8-9007-317C72EBB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FC0931-6034-4A00-B9D0-0D1C3B57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2C84-FCFB-4BD6-99D1-3F39A15449F4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C71DED-0BCA-44C3-83EC-54E0D45E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A5A9A-42D4-4150-902C-719F612E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2790-CBFD-4EF7-BC28-0D7DB61DE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23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786BD5-4C35-424B-99A1-B9BDBA75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284C36-664F-4533-9189-D95957B60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F8962E-F5BD-465D-861E-DF4A3E67D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2B6BE0-9F98-4311-9D53-A12987D3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2C84-FCFB-4BD6-99D1-3F39A15449F4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F26CDE-75E0-4504-84E7-12357D1F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AB72A1-A8EF-41A5-A0DA-B22202B6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2790-CBFD-4EF7-BC28-0D7DB61DE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35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983A84-95D8-41B0-BA94-DA0764D8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91B4C4-9226-42E2-9059-70EFC51EF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A4552A-B00A-44EC-8C87-BB6C3633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9D54C2-B5D8-49E1-A082-065EE15F2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0F9F37F-DE54-4F3F-A59A-734F15570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668A53A-0389-415B-A5E7-2E8F4847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2C84-FCFB-4BD6-99D1-3F39A15449F4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1705BE-9E87-4AFB-B2CF-D97F4C39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8FF979-E1E8-4390-9EE7-73997D5F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2790-CBFD-4EF7-BC28-0D7DB61DE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1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2C1278-159F-4B77-88F2-3487B6A5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70E5D80-2F47-4D08-BD17-018CA8C3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2C84-FCFB-4BD6-99D1-3F39A15449F4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B5F6B5C-E5F0-4E70-9E1B-3052F7CF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56D83A-D80C-4A4E-AC43-37DC39A6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2790-CBFD-4EF7-BC28-0D7DB61DE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84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2562A79-22C6-43C5-ABBE-B85E9351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2C84-FCFB-4BD6-99D1-3F39A15449F4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22C982-AB30-4020-BFFA-BB2924D8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81C17D-4EF7-4AA4-9377-09F34F08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2790-CBFD-4EF7-BC28-0D7DB61DE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05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A31E5-EE32-4E15-A03F-8C657855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E7D461-35DA-4ECD-85C7-B08BA9D26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2ABE7C-1D15-489B-813C-12B6325EF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2DB081-6F23-435C-AA35-44E56455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2C84-FCFB-4BD6-99D1-3F39A15449F4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1C23EB-6AE8-44F7-871C-7B0A58E1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33F3D3-BF9C-47CF-A4F4-EDFA199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2790-CBFD-4EF7-BC28-0D7DB61DE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19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0E511F-67AD-4E8B-B5A1-A854127E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0D3ACF4-A747-48D7-8DC4-AE7645367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6ED0B3-65FC-490F-96CD-D6FA78762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F1171E-A9C6-4C3A-9AFC-CBA5632E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2C84-FCFB-4BD6-99D1-3F39A15449F4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6BA572-C4AA-4842-B5CD-264B77A34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F2D26F-148D-4D43-AA29-77DAFF38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2790-CBFD-4EF7-BC28-0D7DB61DE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27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365CD8D-BF3A-4DCA-920B-4A562B04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963F3B-FD8C-4842-94B3-A69DAAB9A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037470-4AE6-4FFD-A577-F92320169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32C84-FCFB-4BD6-99D1-3F39A15449F4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FBDA78-E263-45D0-8456-404B5EC84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643477-CC8E-4354-B4F4-50F9C8AD7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C2790-CBFD-4EF7-BC28-0D7DB61DE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5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g"/><Relationship Id="rId7" Type="http://schemas.openxmlformats.org/officeDocument/2006/relationships/customXml" Target="../ink/ink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7.png"/><Relationship Id="rId4" Type="http://schemas.openxmlformats.org/officeDocument/2006/relationships/image" Target="../media/image4.jpg"/><Relationship Id="rId9" Type="http://schemas.openxmlformats.org/officeDocument/2006/relationships/customXml" Target="../ink/ink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6.jpg"/><Relationship Id="rId7" Type="http://schemas.openxmlformats.org/officeDocument/2006/relationships/customXml" Target="../ink/ink6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7.png"/><Relationship Id="rId4" Type="http://schemas.openxmlformats.org/officeDocument/2006/relationships/image" Target="../media/image7.jpg"/><Relationship Id="rId9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78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C294FE2-6893-4440-AA49-F6EECA47A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fr-FR" sz="7200">
                <a:solidFill>
                  <a:schemeClr val="bg1"/>
                </a:solidFill>
              </a:rPr>
              <a:t>AlgoInvest&amp;Trade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8995DD-A242-49B3-AB9D-8A79B46CF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fr-FR" sz="1500">
                <a:solidFill>
                  <a:schemeClr val="bg1"/>
                </a:solidFill>
              </a:rPr>
              <a:t>Optimisation de stratégie d’investissement </a:t>
            </a:r>
          </a:p>
          <a:p>
            <a:pPr algn="l"/>
            <a:r>
              <a:rPr lang="fr-FR" sz="1500">
                <a:solidFill>
                  <a:schemeClr val="bg1"/>
                </a:solidFill>
              </a:rPr>
              <a:t>avec</a:t>
            </a:r>
          </a:p>
          <a:p>
            <a:pPr algn="l"/>
            <a:r>
              <a:rPr lang="fr-FR" sz="1500">
                <a:solidFill>
                  <a:schemeClr val="bg1"/>
                </a:solidFill>
              </a:rPr>
              <a:t>algorithmes</a:t>
            </a:r>
          </a:p>
        </p:txBody>
      </p:sp>
    </p:spTree>
    <p:extLst>
      <p:ext uri="{BB962C8B-B14F-4D97-AF65-F5344CB8AC3E}">
        <p14:creationId xmlns:p14="http://schemas.microsoft.com/office/powerpoint/2010/main" val="3642135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389AF3-F945-487E-B12E-F39B1A90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FFFFFF"/>
                </a:solidFill>
              </a:rPr>
              <a:t>Pseudocode - Avec stocks pour la liste des actions, capital pour valeur 500(€)</a:t>
            </a:r>
            <a:br>
              <a:rPr lang="fr-FR" sz="2800" dirty="0">
                <a:solidFill>
                  <a:srgbClr val="FFFFFF"/>
                </a:solidFill>
              </a:rPr>
            </a:br>
            <a:endParaRPr lang="fr-FR" sz="2800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50FA7A-51AD-4F68-AE07-0219594F4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69" y="1341139"/>
            <a:ext cx="11786754" cy="5516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200" b="1" dirty="0">
                <a:solidFill>
                  <a:schemeClr val="accent2"/>
                </a:solidFill>
              </a:rPr>
              <a:t>fonction knapsack</a:t>
            </a:r>
            <a:r>
              <a:rPr lang="fr-FR" sz="1200" b="1" dirty="0">
                <a:solidFill>
                  <a:srgbClr val="FFFFFF"/>
                </a:solidFill>
              </a:rPr>
              <a:t>(stocks, capital)</a:t>
            </a:r>
          </a:p>
          <a:p>
            <a:pPr marL="0" indent="0">
              <a:buNone/>
            </a:pPr>
            <a:r>
              <a:rPr lang="fr-FR" sz="1200" b="1" dirty="0">
                <a:solidFill>
                  <a:srgbClr val="FFFFFF"/>
                </a:solidFill>
              </a:rPr>
              <a:t>	</a:t>
            </a:r>
            <a:r>
              <a:rPr lang="fr-FR" sz="1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Pour</a:t>
            </a:r>
            <a:r>
              <a:rPr lang="fr-FR" sz="1200" b="1" dirty="0">
                <a:solidFill>
                  <a:srgbClr val="FFFFFF"/>
                </a:solidFill>
              </a:rPr>
              <a:t> chaque </a:t>
            </a:r>
            <a:r>
              <a:rPr lang="fr-FR" sz="1200" b="1" dirty="0">
                <a:solidFill>
                  <a:srgbClr val="00B0F0"/>
                </a:solidFill>
              </a:rPr>
              <a:t>action</a:t>
            </a:r>
            <a:r>
              <a:rPr lang="fr-FR" sz="1200" b="1" dirty="0">
                <a:solidFill>
                  <a:srgbClr val="FFFFFF"/>
                </a:solidFill>
              </a:rPr>
              <a:t> de stocks</a:t>
            </a:r>
          </a:p>
          <a:p>
            <a:pPr marL="0" indent="0">
              <a:buNone/>
            </a:pPr>
            <a:r>
              <a:rPr lang="fr-FR" sz="1200" b="1" dirty="0">
                <a:solidFill>
                  <a:srgbClr val="FFFFFF"/>
                </a:solidFill>
              </a:rPr>
              <a:t>		benef_action = (benef_percent_action/100*prix_action) </a:t>
            </a:r>
          </a:p>
          <a:p>
            <a:pPr marL="0" indent="0">
              <a:buNone/>
            </a:pPr>
            <a:r>
              <a:rPr lang="fr-FR" sz="1200" b="1" dirty="0">
                <a:solidFill>
                  <a:srgbClr val="FFFFFF"/>
                </a:solidFill>
              </a:rPr>
              <a:t>		</a:t>
            </a:r>
            <a:r>
              <a:rPr lang="fr-FR" sz="1200" b="1" dirty="0">
                <a:solidFill>
                  <a:srgbClr val="00B0F0"/>
                </a:solidFill>
              </a:rPr>
              <a:t> action</a:t>
            </a:r>
            <a:r>
              <a:rPr lang="fr-FR" sz="1200" b="1" dirty="0">
                <a:solidFill>
                  <a:srgbClr val="FFFFFF"/>
                </a:solidFill>
              </a:rPr>
              <a:t> += benef_action</a:t>
            </a:r>
            <a:endParaRPr lang="fr-FR" sz="12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fr-FR" sz="1200" b="1" dirty="0">
                <a:solidFill>
                  <a:srgbClr val="FFFFFF"/>
                </a:solidFill>
              </a:rPr>
              <a:t>	</a:t>
            </a:r>
            <a:r>
              <a:rPr lang="fr-FR" sz="1200" b="1" dirty="0">
                <a:solidFill>
                  <a:srgbClr val="FFFF00"/>
                </a:solidFill>
              </a:rPr>
              <a:t>Meilleur_portefeuille </a:t>
            </a:r>
            <a:r>
              <a:rPr lang="fr-FR" sz="1200" b="1" dirty="0">
                <a:solidFill>
                  <a:srgbClr val="FFFFFF"/>
                </a:solidFill>
              </a:rPr>
              <a:t>= [liste d’actions vide, bénéfices=0]</a:t>
            </a:r>
          </a:p>
          <a:p>
            <a:pPr marL="0" indent="0">
              <a:buNone/>
            </a:pPr>
            <a:r>
              <a:rPr lang="fr-FR" sz="1200" b="1" dirty="0">
                <a:solidFill>
                  <a:srgbClr val="FFFFFF"/>
                </a:solidFill>
              </a:rPr>
              <a:t>	nb_actions = Longueur de stocks </a:t>
            </a:r>
            <a:r>
              <a:rPr lang="fr-FR" sz="1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 combien d’actions sont présentes dans notre liste stocks</a:t>
            </a:r>
          </a:p>
          <a:p>
            <a:pPr marL="0" indent="0">
              <a:buNone/>
            </a:pPr>
            <a:r>
              <a:rPr lang="fr-FR" sz="1200" b="1" dirty="0">
                <a:solidFill>
                  <a:srgbClr val="FFFFFF"/>
                </a:solidFill>
              </a:rPr>
              <a:t>	</a:t>
            </a:r>
            <a:r>
              <a:rPr lang="fr-FR" sz="1200" b="1" dirty="0">
                <a:solidFill>
                  <a:srgbClr val="92D050"/>
                </a:solidFill>
              </a:rPr>
              <a:t>Matrice</a:t>
            </a:r>
            <a:r>
              <a:rPr lang="fr-FR" sz="1200" b="1" dirty="0">
                <a:solidFill>
                  <a:srgbClr val="FFFFFF"/>
                </a:solidFill>
              </a:rPr>
              <a:t> = List[0,0,0,0 …</a:t>
            </a:r>
          </a:p>
          <a:p>
            <a:pPr marL="0" indent="0">
              <a:buNone/>
            </a:pPr>
            <a:r>
              <a:rPr lang="fr-FR" sz="1200" b="1" dirty="0">
                <a:solidFill>
                  <a:srgbClr val="FFFFFF"/>
                </a:solidFill>
              </a:rPr>
              <a:t>		   0,0,0,0 ...</a:t>
            </a:r>
          </a:p>
          <a:p>
            <a:pPr marL="0" indent="0">
              <a:buNone/>
            </a:pPr>
            <a:r>
              <a:rPr lang="fr-FR" sz="1200" b="1" dirty="0">
                <a:solidFill>
                  <a:srgbClr val="FFFFFF"/>
                </a:solidFill>
              </a:rPr>
              <a:t>		   …             ]  	             </a:t>
            </a:r>
            <a:r>
              <a:rPr lang="fr-FR" sz="1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</a:t>
            </a:r>
            <a:r>
              <a:rPr lang="fr-FR" sz="1200" b="1" dirty="0">
                <a:solidFill>
                  <a:srgbClr val="FFFFFF"/>
                </a:solidFill>
              </a:rPr>
              <a:t> </a:t>
            </a:r>
            <a:r>
              <a:rPr lang="fr-FR" sz="1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création de la matrice avec x colonne pour atteindre capital+1, et y lignes avec nb_actions+1</a:t>
            </a:r>
          </a:p>
          <a:p>
            <a:pPr marL="0" indent="0">
              <a:buNone/>
            </a:pPr>
            <a:r>
              <a:rPr lang="fr-FR" sz="1200" b="1" dirty="0">
                <a:solidFill>
                  <a:srgbClr val="FFFFFF"/>
                </a:solidFill>
              </a:rPr>
              <a:t>	</a:t>
            </a:r>
            <a:r>
              <a:rPr lang="fr-FR" sz="1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Pour</a:t>
            </a:r>
            <a:r>
              <a:rPr lang="fr-FR" sz="1200" b="1" dirty="0">
                <a:solidFill>
                  <a:srgbClr val="FFFFFF"/>
                </a:solidFill>
              </a:rPr>
              <a:t> x  de 1 a nb_actions+1</a:t>
            </a:r>
          </a:p>
          <a:p>
            <a:pPr marL="0" indent="0">
              <a:buNone/>
            </a:pPr>
            <a:r>
              <a:rPr lang="fr-FR" sz="1200" b="1" dirty="0">
                <a:solidFill>
                  <a:srgbClr val="FFFFFF"/>
                </a:solidFill>
              </a:rPr>
              <a:t>		</a:t>
            </a:r>
            <a:r>
              <a:rPr lang="fr-FR" sz="1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Pour</a:t>
            </a:r>
            <a:r>
              <a:rPr lang="fr-FR" sz="1200" b="1" dirty="0">
                <a:solidFill>
                  <a:srgbClr val="FFFFFF"/>
                </a:solidFill>
              </a:rPr>
              <a:t> y de 1 a capital+1</a:t>
            </a:r>
          </a:p>
          <a:p>
            <a:pPr marL="0" indent="0">
              <a:buNone/>
            </a:pPr>
            <a:r>
              <a:rPr lang="fr-FR" sz="1200" b="1" dirty="0">
                <a:solidFill>
                  <a:srgbClr val="FFFFFF"/>
                </a:solidFill>
              </a:rPr>
              <a:t>		</a:t>
            </a:r>
            <a:r>
              <a:rPr lang="fr-FR" sz="1200" b="1" dirty="0">
                <a:solidFill>
                  <a:srgbClr val="FF0000"/>
                </a:solidFill>
              </a:rPr>
              <a:t>Si</a:t>
            </a:r>
            <a:r>
              <a:rPr lang="fr-FR" sz="1200" b="1" dirty="0">
                <a:solidFill>
                  <a:srgbClr val="FFFFFF"/>
                </a:solidFill>
              </a:rPr>
              <a:t> le prix de stocks[x - 1] &lt;= y</a:t>
            </a:r>
          </a:p>
          <a:p>
            <a:pPr marL="0" indent="0">
              <a:buNone/>
            </a:pPr>
            <a:r>
              <a:rPr lang="fr-FR" sz="1200" b="1" dirty="0">
                <a:solidFill>
                  <a:srgbClr val="FFFFFF"/>
                </a:solidFill>
              </a:rPr>
              <a:t>			</a:t>
            </a:r>
            <a:r>
              <a:rPr lang="fr-FR" sz="1200" b="1" dirty="0">
                <a:solidFill>
                  <a:srgbClr val="FF0000"/>
                </a:solidFill>
              </a:rPr>
              <a:t>Alors</a:t>
            </a:r>
            <a:r>
              <a:rPr lang="fr-FR" sz="1200" b="1" dirty="0">
                <a:solidFill>
                  <a:srgbClr val="FFFFFF"/>
                </a:solidFill>
              </a:rPr>
              <a:t> </a:t>
            </a:r>
            <a:r>
              <a:rPr lang="fr-FR" sz="1200" b="1" dirty="0">
                <a:solidFill>
                  <a:srgbClr val="92D050"/>
                </a:solidFill>
              </a:rPr>
              <a:t>Matrice</a:t>
            </a:r>
            <a:r>
              <a:rPr lang="fr-FR" sz="1200" b="1" dirty="0">
                <a:solidFill>
                  <a:srgbClr val="FFFFFF"/>
                </a:solidFill>
              </a:rPr>
              <a:t>[x][y] = max(benef_action de stocks[x - 1] + </a:t>
            </a:r>
            <a:r>
              <a:rPr lang="fr-FR" sz="1200" b="1" dirty="0">
                <a:solidFill>
                  <a:srgbClr val="92D050"/>
                </a:solidFill>
              </a:rPr>
              <a:t>Matrice</a:t>
            </a:r>
            <a:r>
              <a:rPr lang="fr-FR" sz="1200" b="1" dirty="0">
                <a:solidFill>
                  <a:srgbClr val="FFFFFF"/>
                </a:solidFill>
              </a:rPr>
              <a:t>[x - 1][y – le prix de stocks[x - 1]], </a:t>
            </a:r>
            <a:r>
              <a:rPr lang="fr-FR" sz="1200" b="1" dirty="0">
                <a:solidFill>
                  <a:srgbClr val="92D050"/>
                </a:solidFill>
              </a:rPr>
              <a:t>Matrice</a:t>
            </a:r>
            <a:r>
              <a:rPr lang="fr-FR" sz="1200" b="1" dirty="0">
                <a:solidFill>
                  <a:srgbClr val="FFFFFF"/>
                </a:solidFill>
              </a:rPr>
              <a:t>[x - 1][y])</a:t>
            </a:r>
          </a:p>
          <a:p>
            <a:pPr marL="0" indent="0">
              <a:buNone/>
            </a:pPr>
            <a:r>
              <a:rPr lang="fr-FR" sz="1200" b="1" dirty="0">
                <a:solidFill>
                  <a:srgbClr val="FFFFFF"/>
                </a:solidFill>
              </a:rPr>
              <a:t>		</a:t>
            </a:r>
            <a:r>
              <a:rPr lang="fr-FR" sz="1200" b="1" dirty="0">
                <a:solidFill>
                  <a:srgbClr val="FF0000"/>
                </a:solidFill>
              </a:rPr>
              <a:t>Sinon</a:t>
            </a:r>
            <a:r>
              <a:rPr lang="fr-FR" sz="1200" b="1" dirty="0">
                <a:solidFill>
                  <a:srgbClr val="FFFFFF"/>
                </a:solidFill>
              </a:rPr>
              <a:t> </a:t>
            </a:r>
            <a:r>
              <a:rPr lang="fr-FR" sz="1200" b="1" dirty="0">
                <a:solidFill>
                  <a:srgbClr val="92D050"/>
                </a:solidFill>
              </a:rPr>
              <a:t>Matrice</a:t>
            </a:r>
            <a:r>
              <a:rPr lang="fr-FR" sz="1200" b="1" dirty="0">
                <a:solidFill>
                  <a:srgbClr val="FFFFFF"/>
                </a:solidFill>
              </a:rPr>
              <a:t>[x][y] = </a:t>
            </a:r>
            <a:r>
              <a:rPr lang="fr-FR" sz="1200" b="1" dirty="0">
                <a:solidFill>
                  <a:srgbClr val="92D050"/>
                </a:solidFill>
              </a:rPr>
              <a:t>Matrice</a:t>
            </a:r>
            <a:r>
              <a:rPr lang="fr-FR" sz="1200" b="1" dirty="0">
                <a:solidFill>
                  <a:srgbClr val="FFFFFF"/>
                </a:solidFill>
              </a:rPr>
              <a:t>[x - 1][y]</a:t>
            </a:r>
          </a:p>
          <a:p>
            <a:pPr marL="0" indent="0">
              <a:buNone/>
            </a:pPr>
            <a:r>
              <a:rPr lang="fr-FR" sz="1200" b="1" dirty="0">
                <a:solidFill>
                  <a:srgbClr val="FFFFFF"/>
                </a:solidFill>
              </a:rPr>
              <a:t>	</a:t>
            </a:r>
            <a:r>
              <a:rPr lang="fr-F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Tant que </a:t>
            </a:r>
            <a:r>
              <a:rPr lang="fr-FR" sz="1200" b="1" dirty="0"/>
              <a:t>le capital &gt;= 0 et </a:t>
            </a:r>
            <a:r>
              <a:rPr lang="fr-FR" sz="1200" b="1" dirty="0">
                <a:solidFill>
                  <a:srgbClr val="FFFFFF"/>
                </a:solidFill>
              </a:rPr>
              <a:t>nb_actions &gt;= 0</a:t>
            </a:r>
          </a:p>
          <a:p>
            <a:pPr marL="0" indent="0">
              <a:buNone/>
            </a:pPr>
            <a:r>
              <a:rPr lang="fr-FR" sz="1200" b="1" dirty="0">
                <a:solidFill>
                  <a:srgbClr val="FFFFFF"/>
                </a:solidFill>
              </a:rPr>
              <a:t>		</a:t>
            </a:r>
            <a:r>
              <a:rPr lang="fr-FR" sz="1200" b="1" dirty="0">
                <a:solidFill>
                  <a:srgbClr val="FF0000"/>
                </a:solidFill>
              </a:rPr>
              <a:t>Si</a:t>
            </a:r>
            <a:r>
              <a:rPr lang="fr-FR" sz="1200" b="1" dirty="0">
                <a:solidFill>
                  <a:srgbClr val="FFFFFF"/>
                </a:solidFill>
              </a:rPr>
              <a:t> </a:t>
            </a:r>
            <a:r>
              <a:rPr lang="fr-FR" sz="1200" b="1" dirty="0">
                <a:solidFill>
                  <a:srgbClr val="92D050"/>
                </a:solidFill>
              </a:rPr>
              <a:t>Matrice</a:t>
            </a:r>
            <a:r>
              <a:rPr lang="en-US" sz="1200" b="1" dirty="0">
                <a:solidFill>
                  <a:srgbClr val="FFFFFF"/>
                </a:solidFill>
              </a:rPr>
              <a:t>[</a:t>
            </a:r>
            <a:r>
              <a:rPr lang="fr-FR" sz="1200" b="1" dirty="0">
                <a:solidFill>
                  <a:srgbClr val="FFFFFF"/>
                </a:solidFill>
              </a:rPr>
              <a:t>nb_actions </a:t>
            </a:r>
            <a:r>
              <a:rPr lang="en-US" sz="1200" b="1" dirty="0">
                <a:solidFill>
                  <a:srgbClr val="FFFFFF"/>
                </a:solidFill>
              </a:rPr>
              <a:t>][capital] != </a:t>
            </a:r>
            <a:r>
              <a:rPr lang="en-US" sz="1200" b="1" dirty="0">
                <a:solidFill>
                  <a:srgbClr val="92D050"/>
                </a:solidFill>
              </a:rPr>
              <a:t>Matrice</a:t>
            </a:r>
            <a:r>
              <a:rPr lang="en-US" sz="1200" b="1" dirty="0">
                <a:solidFill>
                  <a:srgbClr val="FFFFFF"/>
                </a:solidFill>
              </a:rPr>
              <a:t>[</a:t>
            </a:r>
            <a:r>
              <a:rPr lang="fr-FR" sz="1200" b="1" dirty="0">
                <a:solidFill>
                  <a:srgbClr val="FFFFFF"/>
                </a:solidFill>
              </a:rPr>
              <a:t>nb_actions </a:t>
            </a:r>
            <a:r>
              <a:rPr lang="en-US" sz="1200" b="1" dirty="0">
                <a:solidFill>
                  <a:srgbClr val="FFFFFF"/>
                </a:solidFill>
              </a:rPr>
              <a:t>- 1][capital]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FFFF"/>
                </a:solidFill>
              </a:rPr>
              <a:t>			</a:t>
            </a:r>
            <a:r>
              <a:rPr lang="fr-FR" sz="1200" b="1" dirty="0">
                <a:solidFill>
                  <a:srgbClr val="FFFF00"/>
                </a:solidFill>
              </a:rPr>
              <a:t> </a:t>
            </a:r>
            <a:r>
              <a:rPr lang="fr-FR" sz="1200" b="1" dirty="0">
                <a:solidFill>
                  <a:srgbClr val="FF0000"/>
                </a:solidFill>
              </a:rPr>
              <a:t>Alors</a:t>
            </a:r>
            <a:r>
              <a:rPr lang="fr-FR" sz="1200" b="1" dirty="0">
                <a:solidFill>
                  <a:srgbClr val="FFFF00"/>
                </a:solidFill>
              </a:rPr>
              <a:t> Meilleur_portefeuille</a:t>
            </a:r>
            <a:r>
              <a:rPr lang="fr-FR" sz="1200" b="1" dirty="0">
                <a:solidFill>
                  <a:srgbClr val="FFFFFF"/>
                </a:solidFill>
              </a:rPr>
              <a:t>[liste d’actions vide] += stocks[nb_actions - 1]</a:t>
            </a:r>
            <a:endParaRPr lang="fr-FR" sz="1200" b="1" dirty="0"/>
          </a:p>
          <a:p>
            <a:pPr marL="0" indent="0">
              <a:buNone/>
            </a:pPr>
            <a:r>
              <a:rPr lang="fr-FR" sz="1200" b="1" dirty="0">
                <a:solidFill>
                  <a:srgbClr val="FF0000"/>
                </a:solidFill>
              </a:rPr>
              <a:t>			</a:t>
            </a:r>
            <a:r>
              <a:rPr lang="fr-FR" sz="1200" b="1" dirty="0"/>
              <a:t>capital -= prix de stocks[nb_actions -1]</a:t>
            </a:r>
          </a:p>
          <a:p>
            <a:pPr marL="0" indent="0">
              <a:buNone/>
            </a:pPr>
            <a:r>
              <a:rPr lang="fr-FR" sz="1200" b="1" dirty="0">
                <a:solidFill>
                  <a:srgbClr val="FF0000"/>
                </a:solidFill>
              </a:rPr>
              <a:t>		</a:t>
            </a:r>
            <a:r>
              <a:rPr lang="fr-FR" sz="1200" b="1" dirty="0"/>
              <a:t>nb_actions += 1</a:t>
            </a:r>
            <a:endParaRPr lang="fr-FR" sz="13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FR" sz="13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FR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04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389AF3-F945-487E-B12E-F39B1A90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429" y="269421"/>
            <a:ext cx="5173141" cy="100420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1800" b="1" i="1" dirty="0">
                <a:solidFill>
                  <a:srgbClr val="FFFFFF"/>
                </a:solidFill>
              </a:rPr>
              <a:t>Algorithme dynamique</a:t>
            </a:r>
            <a:br>
              <a:rPr lang="fr-FR" sz="1800" b="1" i="1" dirty="0">
                <a:solidFill>
                  <a:srgbClr val="FFFFFF"/>
                </a:solidFill>
              </a:rPr>
            </a:br>
            <a:r>
              <a:rPr lang="fr-FR" sz="1800" b="1" i="1" dirty="0">
                <a:solidFill>
                  <a:srgbClr val="FFFFFF"/>
                </a:solidFill>
              </a:rPr>
              <a:t>- </a:t>
            </a:r>
            <a:br>
              <a:rPr lang="fr-FR" sz="1800" b="1" i="1" dirty="0">
                <a:solidFill>
                  <a:srgbClr val="FFFFFF"/>
                </a:solidFill>
              </a:rPr>
            </a:br>
            <a:r>
              <a:rPr lang="fr-FR" sz="1800" b="1" i="1" dirty="0">
                <a:solidFill>
                  <a:srgbClr val="FFFFFF"/>
                </a:solidFill>
              </a:rPr>
              <a:t>Avec stocks pour la liste des actions, capital pour valeur 500(€)</a:t>
            </a:r>
            <a:br>
              <a:rPr lang="fr-FR" sz="1800" b="1" i="1" dirty="0">
                <a:solidFill>
                  <a:srgbClr val="FFFFFF"/>
                </a:solidFill>
              </a:rPr>
            </a:br>
            <a:endParaRPr lang="fr-FR" sz="1800" b="1" i="1" dirty="0">
              <a:solidFill>
                <a:srgbClr val="FFFFFF"/>
              </a:solidFill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F41577E-F5D4-4F7A-AA32-95A7BC61F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685025"/>
              </p:ext>
            </p:extLst>
          </p:nvPr>
        </p:nvGraphicFramePr>
        <p:xfrm>
          <a:off x="0" y="1285875"/>
          <a:ext cx="12192000" cy="5559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5098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96D841-35A6-4356-BB42-783DE384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RAPPORT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–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DATASET1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DATASET2</a:t>
            </a:r>
          </a:p>
        </p:txBody>
      </p:sp>
    </p:spTree>
    <p:extLst>
      <p:ext uri="{BB962C8B-B14F-4D97-AF65-F5344CB8AC3E}">
        <p14:creationId xmlns:p14="http://schemas.microsoft.com/office/powerpoint/2010/main" val="1435243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1B3A9E0-7A14-4D9C-9989-E1CE28FCE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319868"/>
            <a:ext cx="3517119" cy="4212118"/>
          </a:xfrm>
          <a:prstGeom prst="rect">
            <a:avLst/>
          </a:prstGeom>
        </p:spPr>
      </p:pic>
      <p:cxnSp>
        <p:nvCxnSpPr>
          <p:cNvPr id="25" name="Straight Connector 2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78899712-231A-4A8D-A308-FF89C26CC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2274381"/>
            <a:ext cx="3537345" cy="230309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16CFA78-164E-42E2-B284-657575301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1444452"/>
            <a:ext cx="3517120" cy="396295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D4E2D52-59E6-49AD-B070-0FF2C6089722}"/>
              </a:ext>
            </a:extLst>
          </p:cNvPr>
          <p:cNvSpPr txBox="1"/>
          <p:nvPr/>
        </p:nvSpPr>
        <p:spPr>
          <a:xfrm>
            <a:off x="1349201" y="5690508"/>
            <a:ext cx="17879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Algorithme</a:t>
            </a:r>
            <a:b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Glouton</a:t>
            </a:r>
            <a:endParaRPr lang="fr-F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55C7EBB-BD2A-486B-B412-7E9799E84A01}"/>
              </a:ext>
            </a:extLst>
          </p:cNvPr>
          <p:cNvSpPr txBox="1"/>
          <p:nvPr/>
        </p:nvSpPr>
        <p:spPr>
          <a:xfrm>
            <a:off x="9054822" y="5531986"/>
            <a:ext cx="17879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Algorithme</a:t>
            </a:r>
            <a:b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Dynamique</a:t>
            </a:r>
            <a:endParaRPr lang="fr-F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6DD61448-848C-41B1-8B58-A2DD1E42F2D0}"/>
                  </a:ext>
                </a:extLst>
              </p14:cNvPr>
              <p14:cNvContentPartPr/>
              <p14:nvPr/>
            </p14:nvContentPartPr>
            <p14:xfrm>
              <a:off x="1597101" y="1714847"/>
              <a:ext cx="443880" cy="360"/>
            </p14:xfrm>
          </p:contentPart>
        </mc:Choice>
        <mc:Fallback xmlns=""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6DD61448-848C-41B1-8B58-A2DD1E42F2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1461" y="1643207"/>
                <a:ext cx="515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Encre 25">
                <a:extLst>
                  <a:ext uri="{FF2B5EF4-FFF2-40B4-BE49-F238E27FC236}">
                    <a16:creationId xmlns:a16="http://schemas.microsoft.com/office/drawing/2014/main" id="{3C010E55-860D-4CDC-9FDF-12DC15C81FD1}"/>
                  </a:ext>
                </a:extLst>
              </p14:cNvPr>
              <p14:cNvContentPartPr/>
              <p14:nvPr/>
            </p14:nvContentPartPr>
            <p14:xfrm>
              <a:off x="1263021" y="1714847"/>
              <a:ext cx="810720" cy="360"/>
            </p14:xfrm>
          </p:contentPart>
        </mc:Choice>
        <mc:Fallback xmlns="">
          <p:pic>
            <p:nvPicPr>
              <p:cNvPr id="26" name="Encre 25">
                <a:extLst>
                  <a:ext uri="{FF2B5EF4-FFF2-40B4-BE49-F238E27FC236}">
                    <a16:creationId xmlns:a16="http://schemas.microsoft.com/office/drawing/2014/main" id="{3C010E55-860D-4CDC-9FDF-12DC15C81FD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27381" y="1643207"/>
                <a:ext cx="8823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5A993FB4-AEBF-41E8-A66D-6CC49EF02825}"/>
                  </a:ext>
                </a:extLst>
              </p14:cNvPr>
              <p14:cNvContentPartPr/>
              <p14:nvPr/>
            </p14:nvContentPartPr>
            <p14:xfrm>
              <a:off x="1691061" y="1714847"/>
              <a:ext cx="366480" cy="36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5A993FB4-AEBF-41E8-A66D-6CC49EF028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55061" y="1643207"/>
                <a:ext cx="4381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6A104BFB-F5EA-494E-ADB9-90909E0850A3}"/>
                  </a:ext>
                </a:extLst>
              </p14:cNvPr>
              <p14:cNvContentPartPr/>
              <p14:nvPr/>
            </p14:nvContentPartPr>
            <p14:xfrm>
              <a:off x="9405501" y="1878287"/>
              <a:ext cx="367200" cy="3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6A104BFB-F5EA-494E-ADB9-90909E0850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69861" y="1806287"/>
                <a:ext cx="438840" cy="1440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ZoneTexte 35">
            <a:extLst>
              <a:ext uri="{FF2B5EF4-FFF2-40B4-BE49-F238E27FC236}">
                <a16:creationId xmlns:a16="http://schemas.microsoft.com/office/drawing/2014/main" id="{19A0B416-C5BA-4AD9-BCD3-585DC0C2FFD6}"/>
              </a:ext>
            </a:extLst>
          </p:cNvPr>
          <p:cNvSpPr txBox="1"/>
          <p:nvPr/>
        </p:nvSpPr>
        <p:spPr>
          <a:xfrm>
            <a:off x="4599938" y="197469"/>
            <a:ext cx="2958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DATASET1</a:t>
            </a:r>
            <a:endParaRPr lang="fr-FR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27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1B3A9E0-7A14-4D9C-9989-E1CE28FCE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632" y="1488204"/>
            <a:ext cx="3517119" cy="3875446"/>
          </a:xfrm>
          <a:prstGeom prst="rect">
            <a:avLst/>
          </a:prstGeom>
        </p:spPr>
      </p:pic>
      <p:cxnSp>
        <p:nvCxnSpPr>
          <p:cNvPr id="25" name="Straight Connector 2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78899712-231A-4A8D-A308-FF89C26CC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0602" y="1573887"/>
            <a:ext cx="2024749" cy="337458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B16CFA78-164E-42E2-B284-657575301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2336" y="1650620"/>
            <a:ext cx="3517120" cy="355061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D4E2D52-59E6-49AD-B070-0FF2C6089722}"/>
              </a:ext>
            </a:extLst>
          </p:cNvPr>
          <p:cNvSpPr txBox="1"/>
          <p:nvPr/>
        </p:nvSpPr>
        <p:spPr>
          <a:xfrm>
            <a:off x="1349201" y="5690508"/>
            <a:ext cx="17879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Algorithme</a:t>
            </a:r>
            <a:b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Glouton</a:t>
            </a:r>
            <a:endParaRPr lang="fr-F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55C7EBB-BD2A-486B-B412-7E9799E84A01}"/>
              </a:ext>
            </a:extLst>
          </p:cNvPr>
          <p:cNvSpPr txBox="1"/>
          <p:nvPr/>
        </p:nvSpPr>
        <p:spPr>
          <a:xfrm>
            <a:off x="9054822" y="5531986"/>
            <a:ext cx="17879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Algorithme</a:t>
            </a:r>
            <a:b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Dynamique</a:t>
            </a:r>
            <a:endParaRPr lang="fr-F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6DD61448-848C-41B1-8B58-A2DD1E42F2D0}"/>
                  </a:ext>
                </a:extLst>
              </p14:cNvPr>
              <p14:cNvContentPartPr/>
              <p14:nvPr/>
            </p14:nvContentPartPr>
            <p14:xfrm>
              <a:off x="1597101" y="1714847"/>
              <a:ext cx="443880" cy="360"/>
            </p14:xfrm>
          </p:contentPart>
        </mc:Choice>
        <mc:Fallback xmlns=""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6DD61448-848C-41B1-8B58-A2DD1E42F2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1101" y="1642847"/>
                <a:ext cx="515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Encre 25">
                <a:extLst>
                  <a:ext uri="{FF2B5EF4-FFF2-40B4-BE49-F238E27FC236}">
                    <a16:creationId xmlns:a16="http://schemas.microsoft.com/office/drawing/2014/main" id="{3C010E55-860D-4CDC-9FDF-12DC15C81FD1}"/>
                  </a:ext>
                </a:extLst>
              </p14:cNvPr>
              <p14:cNvContentPartPr/>
              <p14:nvPr/>
            </p14:nvContentPartPr>
            <p14:xfrm>
              <a:off x="1263021" y="1714847"/>
              <a:ext cx="810720" cy="360"/>
            </p14:xfrm>
          </p:contentPart>
        </mc:Choice>
        <mc:Fallback xmlns="">
          <p:pic>
            <p:nvPicPr>
              <p:cNvPr id="26" name="Encre 25">
                <a:extLst>
                  <a:ext uri="{FF2B5EF4-FFF2-40B4-BE49-F238E27FC236}">
                    <a16:creationId xmlns:a16="http://schemas.microsoft.com/office/drawing/2014/main" id="{3C010E55-860D-4CDC-9FDF-12DC15C81FD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27021" y="1642847"/>
                <a:ext cx="8823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5A993FB4-AEBF-41E8-A66D-6CC49EF02825}"/>
                  </a:ext>
                </a:extLst>
              </p14:cNvPr>
              <p14:cNvContentPartPr/>
              <p14:nvPr/>
            </p14:nvContentPartPr>
            <p14:xfrm>
              <a:off x="1707261" y="1878287"/>
              <a:ext cx="366480" cy="36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5A993FB4-AEBF-41E8-A66D-6CC49EF028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71261" y="1806287"/>
                <a:ext cx="4381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6A104BFB-F5EA-494E-ADB9-90909E0850A3}"/>
                  </a:ext>
                </a:extLst>
              </p14:cNvPr>
              <p14:cNvContentPartPr/>
              <p14:nvPr/>
            </p14:nvContentPartPr>
            <p14:xfrm>
              <a:off x="9397337" y="2066065"/>
              <a:ext cx="367200" cy="3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6A104BFB-F5EA-494E-ADB9-90909E0850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61337" y="1994065"/>
                <a:ext cx="438840" cy="1440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ZoneTexte 35">
            <a:extLst>
              <a:ext uri="{FF2B5EF4-FFF2-40B4-BE49-F238E27FC236}">
                <a16:creationId xmlns:a16="http://schemas.microsoft.com/office/drawing/2014/main" id="{19A0B416-C5BA-4AD9-BCD3-585DC0C2FFD6}"/>
              </a:ext>
            </a:extLst>
          </p:cNvPr>
          <p:cNvSpPr txBox="1"/>
          <p:nvPr/>
        </p:nvSpPr>
        <p:spPr>
          <a:xfrm>
            <a:off x="4599938" y="197469"/>
            <a:ext cx="2958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DATASET2</a:t>
            </a:r>
            <a:endParaRPr lang="fr-FR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04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C37640-FCEF-41F8-A609-A26325FE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Base de données 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-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F32A4E-4925-4D5A-89DA-891DED347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endParaRPr lang="fr-FR" sz="1800" dirty="0"/>
          </a:p>
          <a:p>
            <a:r>
              <a:rPr lang="fr-FR" sz="1800" dirty="0"/>
              <a:t>STOCKS / 20 actions </a:t>
            </a:r>
          </a:p>
          <a:p>
            <a:r>
              <a:rPr lang="fr-FR" sz="1800" dirty="0"/>
              <a:t>DATASET1.CSV / 1001 actions filtrées = 956 actions</a:t>
            </a:r>
          </a:p>
          <a:p>
            <a:r>
              <a:rPr lang="fr-FR" sz="1800" dirty="0"/>
              <a:t>DATASET2.CSV / 1001 actions filtrées = 541 actions</a:t>
            </a:r>
          </a:p>
          <a:p>
            <a:endParaRPr lang="fr-FR" sz="1800" dirty="0"/>
          </a:p>
          <a:p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Le résultat doit refléter le </a:t>
            </a:r>
            <a:r>
              <a:rPr lang="fr-FR" sz="1800" b="1" dirty="0"/>
              <a:t>bénéfice</a:t>
            </a:r>
            <a:r>
              <a:rPr lang="fr-FR" sz="1800" dirty="0"/>
              <a:t> </a:t>
            </a:r>
            <a:r>
              <a:rPr lang="fr-FR" sz="1800" b="1" dirty="0"/>
              <a:t>optimum</a:t>
            </a:r>
            <a:r>
              <a:rPr lang="fr-FR" sz="1800" dirty="0"/>
              <a:t> à partir d’une liste d’actions fournie et un </a:t>
            </a:r>
            <a:r>
              <a:rPr lang="fr-FR" sz="1800" b="1" dirty="0"/>
              <a:t>capital</a:t>
            </a:r>
            <a:r>
              <a:rPr lang="fr-FR" sz="1800" dirty="0"/>
              <a:t> </a:t>
            </a:r>
            <a:r>
              <a:rPr lang="fr-FR" sz="1800" b="1" dirty="0"/>
              <a:t>donné</a:t>
            </a:r>
            <a:r>
              <a:rPr lang="fr-F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425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96D841-35A6-4356-BB42-783DE384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STOCKS 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–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Bruteforce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02AC22-ED7F-4F86-BF7F-ADCB0A824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3" y="640080"/>
            <a:ext cx="6112437" cy="5760719"/>
          </a:xfrm>
        </p:spPr>
        <p:txBody>
          <a:bodyPr anchor="ctr">
            <a:normAutofit/>
          </a:bodyPr>
          <a:lstStyle/>
          <a:p>
            <a:r>
              <a:rPr lang="fr-FR" sz="1800" dirty="0"/>
              <a:t>La méthode de force brute consiste à tester </a:t>
            </a:r>
            <a:r>
              <a:rPr lang="fr-FR" sz="1800" b="1" dirty="0"/>
              <a:t>toutes</a:t>
            </a:r>
            <a:r>
              <a:rPr lang="fr-FR" sz="1800" dirty="0"/>
              <a:t> les combinaisons possibles et retenir la </a:t>
            </a:r>
            <a:r>
              <a:rPr lang="fr-FR" sz="1800" b="1" dirty="0"/>
              <a:t>meilleure</a:t>
            </a:r>
            <a:r>
              <a:rPr lang="fr-FR" sz="1800" dirty="0"/>
              <a:t> selon un critère préalablement défini.</a:t>
            </a:r>
          </a:p>
          <a:p>
            <a:endParaRPr lang="fr-FR" sz="1800" dirty="0"/>
          </a:p>
          <a:p>
            <a:endParaRPr lang="fr-FR" sz="1800" dirty="0"/>
          </a:p>
          <a:p>
            <a:r>
              <a:rPr lang="fr-FR" sz="1800" dirty="0"/>
              <a:t>L’algorithme se base sur </a:t>
            </a:r>
            <a:r>
              <a:rPr lang="fr-FR" sz="1800" b="1" dirty="0"/>
              <a:t>deux</a:t>
            </a:r>
            <a:r>
              <a:rPr lang="fr-FR" sz="1800" dirty="0"/>
              <a:t> étapes :</a:t>
            </a:r>
          </a:p>
          <a:p>
            <a:pPr marL="0" indent="0">
              <a:buNone/>
            </a:pPr>
            <a:r>
              <a:rPr lang="fr-FR" sz="1800" dirty="0"/>
              <a:t> 1. Générer toutes les configurations possibles</a:t>
            </a:r>
          </a:p>
          <a:p>
            <a:pPr marL="0" indent="0">
              <a:buNone/>
            </a:pPr>
            <a:r>
              <a:rPr lang="fr-FR" sz="1800" dirty="0"/>
              <a:t> 2. Tester toutes les configurations </a:t>
            </a:r>
            <a:r>
              <a:rPr lang="fr-FR" sz="1800" b="1" dirty="0"/>
              <a:t>une à une </a:t>
            </a:r>
            <a:r>
              <a:rPr lang="fr-FR" sz="1800" dirty="0"/>
              <a:t>jusqu’à ce que l’on trouve la meilleure solution</a:t>
            </a:r>
          </a:p>
          <a:p>
            <a:pPr marL="0" indent="0">
              <a:buNone/>
            </a:pPr>
            <a:endParaRPr lang="fr-FR" sz="1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Bruteforce : La méthode utilisé sur le premier jeu de donnée montre ses limites de part son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fonctionnement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exponentiel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Bien que la solution optimal soit retournée, la consommation en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et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mémoire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dépendra du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d’action en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entrée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sz="18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1800" dirty="0">
                <a:solidFill>
                  <a:prstClr val="black"/>
                </a:solidFill>
                <a:latin typeface="Calibri" panose="020F0502020204030204"/>
              </a:rPr>
              <a:t>Sur un petit set de données, on optera pour cette approche.</a:t>
            </a:r>
            <a:endParaRPr lang="fr-FR" sz="1800" dirty="0"/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35841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389AF3-F945-487E-B12E-F39B1A90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FFFFFF"/>
                </a:solidFill>
              </a:rPr>
              <a:t>Pseudocode - Avec stocks pour la liste des actions, capital pour valeur 500(€)</a:t>
            </a:r>
            <a:br>
              <a:rPr lang="fr-FR" sz="2800" dirty="0">
                <a:solidFill>
                  <a:srgbClr val="FFFFFF"/>
                </a:solidFill>
              </a:rPr>
            </a:br>
            <a:endParaRPr lang="fr-FR" sz="2800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50FA7A-51AD-4F68-AE07-0219594F4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28" y="1445079"/>
            <a:ext cx="11193235" cy="54129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>
                <a:solidFill>
                  <a:schemeClr val="accent2"/>
                </a:solidFill>
              </a:rPr>
              <a:t>fonction bruteforce</a:t>
            </a:r>
            <a:r>
              <a:rPr lang="fr-FR" sz="1400" dirty="0">
                <a:solidFill>
                  <a:srgbClr val="FFFFFF"/>
                </a:solidFill>
              </a:rPr>
              <a:t>(stocks, capital)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FFFFFF"/>
                </a:solidFill>
              </a:rPr>
              <a:t>	Tri de stocks par prix d’achat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FFFFFF"/>
                </a:solidFill>
              </a:rPr>
              <a:t>	PrixMax = prix de stocks[-1]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FFFFFF"/>
                </a:solidFill>
              </a:rPr>
              <a:t>	Meilleur_portefeuille = [liste d’actions vide, bénéfices=0]	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FFFFFF"/>
                </a:solidFill>
              </a:rPr>
              <a:t>	</a:t>
            </a:r>
            <a:r>
              <a:rPr lang="fr-F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Pour</a:t>
            </a:r>
            <a:r>
              <a:rPr lang="fr-FR" sz="1400" dirty="0">
                <a:solidFill>
                  <a:srgbClr val="FFFFFF"/>
                </a:solidFill>
              </a:rPr>
              <a:t> i de 0 jusqu’au nombre d’actions présente dans stocks + 1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FFFFFF"/>
                </a:solidFill>
              </a:rPr>
              <a:t>		</a:t>
            </a:r>
            <a:r>
              <a:rPr lang="fr-FR" sz="1400" dirty="0">
                <a:solidFill>
                  <a:srgbClr val="92D050"/>
                </a:solidFill>
              </a:rPr>
              <a:t> combinaison</a:t>
            </a:r>
            <a:r>
              <a:rPr lang="fr-FR" sz="1400" dirty="0">
                <a:solidFill>
                  <a:srgbClr val="FFFFFF"/>
                </a:solidFill>
              </a:rPr>
              <a:t> =  generation de toutes combinaisons possibles de taille i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FFFFFF"/>
                </a:solidFill>
              </a:rPr>
              <a:t>		</a:t>
            </a:r>
            <a:r>
              <a:rPr lang="fr-F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Pour</a:t>
            </a:r>
            <a:r>
              <a:rPr lang="fr-FR" sz="1400" dirty="0">
                <a:solidFill>
                  <a:srgbClr val="FFFFFF"/>
                </a:solidFill>
              </a:rPr>
              <a:t> chaque </a:t>
            </a:r>
            <a:r>
              <a:rPr lang="fr-FR" sz="1400" dirty="0">
                <a:solidFill>
                  <a:srgbClr val="00B0F0"/>
                </a:solidFill>
              </a:rPr>
              <a:t>action</a:t>
            </a:r>
            <a:r>
              <a:rPr lang="fr-FR" sz="1400" dirty="0">
                <a:solidFill>
                  <a:srgbClr val="FFFFFF"/>
                </a:solidFill>
              </a:rPr>
              <a:t> dans </a:t>
            </a:r>
            <a:r>
              <a:rPr lang="fr-FR" sz="1400" dirty="0">
                <a:solidFill>
                  <a:srgbClr val="92D050"/>
                </a:solidFill>
              </a:rPr>
              <a:t>combinaison</a:t>
            </a:r>
            <a:endParaRPr lang="fr-FR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FFFFFF"/>
                </a:solidFill>
              </a:rPr>
              <a:t>			capital_investi = capital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FFFFFF"/>
                </a:solidFill>
              </a:rPr>
              <a:t>			 </a:t>
            </a:r>
            <a:r>
              <a:rPr lang="fr-FR" sz="1400" dirty="0">
                <a:solidFill>
                  <a:srgbClr val="FFFF00"/>
                </a:solidFill>
              </a:rPr>
              <a:t>profit_dégagé </a:t>
            </a:r>
            <a:r>
              <a:rPr lang="fr-FR" sz="1400" dirty="0">
                <a:solidFill>
                  <a:srgbClr val="FFFFFF"/>
                </a:solidFill>
              </a:rPr>
              <a:t>= 0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FFFFFF"/>
                </a:solidFill>
              </a:rPr>
              <a:t>			</a:t>
            </a:r>
            <a:r>
              <a:rPr lang="fr-F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Pour</a:t>
            </a:r>
            <a:r>
              <a:rPr lang="fr-FR" sz="1400" dirty="0">
                <a:solidFill>
                  <a:srgbClr val="FFFFFF"/>
                </a:solidFill>
              </a:rPr>
              <a:t> chaque </a:t>
            </a:r>
            <a:r>
              <a:rPr lang="fr-FR" sz="1400" dirty="0">
                <a:solidFill>
                  <a:srgbClr val="00B0F0"/>
                </a:solidFill>
              </a:rPr>
              <a:t>action</a:t>
            </a:r>
            <a:r>
              <a:rPr lang="fr-FR" sz="1400" dirty="0">
                <a:solidFill>
                  <a:srgbClr val="FFFFFF"/>
                </a:solidFill>
              </a:rPr>
              <a:t> dans la </a:t>
            </a:r>
            <a:r>
              <a:rPr lang="fr-FR" sz="1400" dirty="0">
                <a:solidFill>
                  <a:srgbClr val="92D050"/>
                </a:solidFill>
              </a:rPr>
              <a:t>combinaison</a:t>
            </a:r>
            <a:endParaRPr lang="fr-FR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FFFFFF"/>
                </a:solidFill>
              </a:rPr>
              <a:t>			capital_investi -= prix de </a:t>
            </a:r>
            <a:r>
              <a:rPr lang="fr-FR" sz="1400" dirty="0">
                <a:solidFill>
                  <a:srgbClr val="00B0F0"/>
                </a:solidFill>
              </a:rPr>
              <a:t>action</a:t>
            </a:r>
            <a:endParaRPr lang="fr-FR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FFFFFF"/>
                </a:solidFill>
              </a:rPr>
              <a:t>			</a:t>
            </a:r>
            <a:r>
              <a:rPr lang="fr-FR" sz="1400" dirty="0">
                <a:solidFill>
                  <a:srgbClr val="FF0000"/>
                </a:solidFill>
              </a:rPr>
              <a:t>Si</a:t>
            </a:r>
            <a:r>
              <a:rPr lang="fr-FR" sz="1400" dirty="0">
                <a:solidFill>
                  <a:srgbClr val="FFFFFF"/>
                </a:solidFill>
              </a:rPr>
              <a:t> capital_investi &gt;= 0 Et &lt; PrixMax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FFFFFF"/>
                </a:solidFill>
              </a:rPr>
              <a:t>				</a:t>
            </a:r>
            <a:r>
              <a:rPr lang="fr-FR" sz="1400" dirty="0">
                <a:solidFill>
                  <a:srgbClr val="FF0000"/>
                </a:solidFill>
              </a:rPr>
              <a:t>Alors</a:t>
            </a:r>
            <a:r>
              <a:rPr lang="fr-FR" sz="1400" dirty="0">
                <a:solidFill>
                  <a:srgbClr val="FFFFFF"/>
                </a:solidFill>
              </a:rPr>
              <a:t> </a:t>
            </a:r>
            <a:r>
              <a:rPr lang="fr-F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Pour</a:t>
            </a:r>
            <a:r>
              <a:rPr lang="fr-FR" sz="1400" dirty="0">
                <a:solidFill>
                  <a:srgbClr val="FFFFFF"/>
                </a:solidFill>
              </a:rPr>
              <a:t> chaque </a:t>
            </a:r>
            <a:r>
              <a:rPr lang="fr-FR" sz="1400" dirty="0">
                <a:solidFill>
                  <a:srgbClr val="00B0F0"/>
                </a:solidFill>
              </a:rPr>
              <a:t>action</a:t>
            </a:r>
            <a:r>
              <a:rPr lang="fr-FR" sz="1400" dirty="0">
                <a:solidFill>
                  <a:srgbClr val="FFFFFF"/>
                </a:solidFill>
              </a:rPr>
              <a:t> dans la </a:t>
            </a:r>
            <a:r>
              <a:rPr lang="fr-FR" sz="1400" dirty="0">
                <a:solidFill>
                  <a:srgbClr val="92D050"/>
                </a:solidFill>
              </a:rPr>
              <a:t>combinaison</a:t>
            </a:r>
            <a:endParaRPr lang="fr-FR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FFFFFF"/>
                </a:solidFill>
              </a:rPr>
              <a:t>					 </a:t>
            </a:r>
            <a:r>
              <a:rPr lang="fr-FR" sz="1400" dirty="0">
                <a:solidFill>
                  <a:srgbClr val="FFFF00"/>
                </a:solidFill>
              </a:rPr>
              <a:t>profit_dégagé </a:t>
            </a:r>
            <a:r>
              <a:rPr lang="fr-FR" sz="1400" dirty="0">
                <a:solidFill>
                  <a:srgbClr val="FFFFFF"/>
                </a:solidFill>
              </a:rPr>
              <a:t>= profit_dégagé + profit de </a:t>
            </a:r>
            <a:r>
              <a:rPr lang="fr-FR" sz="1400" dirty="0">
                <a:solidFill>
                  <a:srgbClr val="00B0F0"/>
                </a:solidFill>
              </a:rPr>
              <a:t>action</a:t>
            </a:r>
            <a:endParaRPr lang="fr-FR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FFFFFF"/>
                </a:solidFill>
              </a:rPr>
              <a:t>				</a:t>
            </a:r>
            <a:r>
              <a:rPr lang="fr-FR" sz="1400" dirty="0">
                <a:solidFill>
                  <a:srgbClr val="FF0000"/>
                </a:solidFill>
              </a:rPr>
              <a:t>Si</a:t>
            </a:r>
            <a:r>
              <a:rPr lang="fr-FR" sz="1400" dirty="0">
                <a:solidFill>
                  <a:srgbClr val="FFFFFF"/>
                </a:solidFill>
              </a:rPr>
              <a:t> </a:t>
            </a:r>
            <a:r>
              <a:rPr lang="fr-FR" sz="1400" dirty="0">
                <a:solidFill>
                  <a:srgbClr val="FFFF00"/>
                </a:solidFill>
              </a:rPr>
              <a:t>profit_dégagé </a:t>
            </a:r>
            <a:r>
              <a:rPr lang="fr-FR" sz="1400" dirty="0">
                <a:solidFill>
                  <a:srgbClr val="FFFFFF"/>
                </a:solidFill>
              </a:rPr>
              <a:t>&gt; benefice de Meilleur_portefeuille: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FFFFFF"/>
                </a:solidFill>
              </a:rPr>
              <a:t>					</a:t>
            </a:r>
            <a:r>
              <a:rPr lang="fr-FR" sz="1400" dirty="0">
                <a:solidFill>
                  <a:srgbClr val="FF0000"/>
                </a:solidFill>
              </a:rPr>
              <a:t>Alors</a:t>
            </a:r>
            <a:r>
              <a:rPr lang="fr-FR" sz="1400" dirty="0">
                <a:solidFill>
                  <a:srgbClr val="FFFFFF"/>
                </a:solidFill>
              </a:rPr>
              <a:t> Meilleur_portefeuille = </a:t>
            </a:r>
            <a:r>
              <a:rPr lang="fr-FR" sz="1400" dirty="0">
                <a:solidFill>
                  <a:srgbClr val="92D050"/>
                </a:solidFill>
              </a:rPr>
              <a:t>combinaison</a:t>
            </a:r>
            <a:r>
              <a:rPr lang="fr-FR" sz="1400" dirty="0">
                <a:solidFill>
                  <a:srgbClr val="FFFFFF"/>
                </a:solidFill>
              </a:rPr>
              <a:t>, </a:t>
            </a:r>
            <a:r>
              <a:rPr lang="fr-FR" sz="1400" dirty="0">
                <a:solidFill>
                  <a:srgbClr val="FFFF00"/>
                </a:solidFill>
              </a:rPr>
              <a:t>profit_dégagé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FFFFFF"/>
                </a:solidFill>
              </a:rPr>
              <a:t>	Retourner Meilleur_portefeuille</a:t>
            </a:r>
          </a:p>
        </p:txBody>
      </p:sp>
    </p:spTree>
    <p:extLst>
      <p:ext uri="{BB962C8B-B14F-4D97-AF65-F5344CB8AC3E}">
        <p14:creationId xmlns:p14="http://schemas.microsoft.com/office/powerpoint/2010/main" val="516325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389AF3-F945-487E-B12E-F39B1A90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896" y="81642"/>
            <a:ext cx="5182961" cy="1167494"/>
          </a:xfrm>
        </p:spPr>
        <p:txBody>
          <a:bodyPr>
            <a:norm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</a:rPr>
              <a:t>Pseudocode </a:t>
            </a:r>
            <a:br>
              <a:rPr lang="fr-FR" sz="1600" b="1" i="1" dirty="0">
                <a:solidFill>
                  <a:srgbClr val="FFFFFF"/>
                </a:solidFill>
              </a:rPr>
            </a:br>
            <a:r>
              <a:rPr lang="fr-FR" sz="1600" b="1" i="1" dirty="0">
                <a:solidFill>
                  <a:srgbClr val="FFFFFF"/>
                </a:solidFill>
              </a:rPr>
              <a:t>- </a:t>
            </a:r>
            <a:br>
              <a:rPr lang="fr-FR" sz="1600" b="1" i="1" dirty="0">
                <a:solidFill>
                  <a:srgbClr val="FFFFFF"/>
                </a:solidFill>
              </a:rPr>
            </a:br>
            <a:r>
              <a:rPr lang="fr-FR" sz="1600" b="1" i="1" dirty="0">
                <a:solidFill>
                  <a:srgbClr val="FFFFFF"/>
                </a:solidFill>
              </a:rPr>
              <a:t>Avec stocks pour la liste des actions, capital pour valeur 500(€)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7C20E59-694D-4723-9B85-CF80E26A0D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460181"/>
              </p:ext>
            </p:extLst>
          </p:nvPr>
        </p:nvGraphicFramePr>
        <p:xfrm>
          <a:off x="0" y="1151164"/>
          <a:ext cx="12192000" cy="5706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46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96D841-35A6-4356-BB42-783DE384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DATASET1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DATASET2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–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Optimisation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sz="2000" dirty="0">
                <a:solidFill>
                  <a:schemeClr val="bg1"/>
                </a:solidFill>
              </a:rPr>
              <a:t>Algorithme glouton</a:t>
            </a:r>
            <a:br>
              <a:rPr lang="fr-FR" sz="2000" dirty="0">
                <a:solidFill>
                  <a:schemeClr val="bg1"/>
                </a:solidFill>
              </a:rPr>
            </a:br>
            <a:r>
              <a:rPr lang="fr-FR" sz="2000" dirty="0">
                <a:solidFill>
                  <a:schemeClr val="bg1"/>
                </a:solidFill>
              </a:rPr>
              <a:t>Algorithme dynamique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02AC22-ED7F-4F86-BF7F-ADCB0A824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674" y="640080"/>
            <a:ext cx="6024654" cy="564196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fr-FR" sz="1800" dirty="0"/>
              <a:t>Au vue du nombre d’actions dans les </a:t>
            </a:r>
            <a:r>
              <a:rPr lang="fr-FR" sz="1800" dirty="0" err="1"/>
              <a:t>datasets</a:t>
            </a:r>
            <a:r>
              <a:rPr lang="fr-FR" sz="1800" dirty="0"/>
              <a:t> suivant , on préfèrera différentes approches :</a:t>
            </a:r>
          </a:p>
          <a:p>
            <a:pPr marL="0" indent="0">
              <a:buNone/>
            </a:pPr>
            <a:endParaRPr lang="fr-FR" sz="1800" dirty="0"/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800" i="1" dirty="0">
                <a:latin typeface="Calibri" panose="020F0502020204030204"/>
              </a:rPr>
              <a:t>Algorithme Glouton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Cette approche consiste à définir en amont un « critère » afin de ne pas tester toutes les combinaison possible et d’obtenir un résultats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proche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du meilleur possible. On aura donc une solution parmi les optima mais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 solution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optimale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800" i="1" dirty="0"/>
              <a:t>Algorithme dynamique</a:t>
            </a:r>
            <a:r>
              <a:rPr lang="fr-FR" sz="1800" dirty="0"/>
              <a:t>: Le but est de </a:t>
            </a:r>
            <a:r>
              <a:rPr lang="fr-FR" sz="1800" b="1" dirty="0"/>
              <a:t>décomposer</a:t>
            </a:r>
            <a:r>
              <a:rPr lang="fr-FR" sz="1800" dirty="0"/>
              <a:t> notre problématique en </a:t>
            </a:r>
            <a:r>
              <a:rPr lang="fr-FR" sz="1800" b="1" dirty="0"/>
              <a:t>sous-problème</a:t>
            </a:r>
            <a:r>
              <a:rPr lang="fr-FR" sz="1800" dirty="0"/>
              <a:t> et de garder les résultats de chacun de ces derniers afin de les combiner pour obtenir </a:t>
            </a:r>
            <a:r>
              <a:rPr lang="fr-FR" sz="1800" b="1" dirty="0"/>
              <a:t>la solution optimale</a:t>
            </a:r>
            <a:r>
              <a:rPr lang="fr-F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817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7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Freeform: Shape 7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96D841-35A6-4356-BB42-783DE384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DATASET1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DATASET2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–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Algorithme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Glouton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sz="2000" dirty="0">
                <a:solidFill>
                  <a:schemeClr val="bg1"/>
                </a:solidFill>
              </a:rPr>
              <a:t>Notation </a:t>
            </a:r>
            <a:r>
              <a:rPr lang="fr-FR" sz="2000" dirty="0" err="1">
                <a:solidFill>
                  <a:schemeClr val="bg1"/>
                </a:solidFill>
              </a:rPr>
              <a:t>Big-O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02AC22-ED7F-4F86-BF7F-ADCB0A824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800" dirty="0">
                <a:latin typeface="Calibri" panose="020F0502020204030204"/>
              </a:rPr>
              <a:t>0(n log(n)) ou « n » est un nombre d'action.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800" dirty="0">
                <a:latin typeface="Calibri" panose="020F0502020204030204"/>
              </a:rPr>
              <a:t>L’exécution du code est </a:t>
            </a:r>
            <a:r>
              <a:rPr lang="fr-FR" sz="1800" b="1" dirty="0">
                <a:latin typeface="Calibri" panose="020F0502020204030204"/>
              </a:rPr>
              <a:t>très rapide </a:t>
            </a:r>
            <a:r>
              <a:rPr lang="fr-FR" sz="1800" dirty="0">
                <a:latin typeface="Calibri" panose="020F0502020204030204"/>
              </a:rPr>
              <a:t>et possède un comportement </a:t>
            </a:r>
            <a:r>
              <a:rPr lang="fr-FR" sz="1800" b="1" dirty="0">
                <a:latin typeface="Calibri" panose="020F0502020204030204"/>
              </a:rPr>
              <a:t>linéaire</a:t>
            </a:r>
            <a:r>
              <a:rPr lang="fr-FR" sz="1800" dirty="0">
                <a:latin typeface="Calibri" panose="020F0502020204030204"/>
              </a:rPr>
              <a:t>.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sz="1800" dirty="0"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1800" dirty="0">
                <a:latin typeface="Calibri" panose="020F0502020204030204"/>
              </a:rPr>
              <a:t>En revanche, toutes les combinaisons ne seront pas testés, ne garantissant </a:t>
            </a:r>
            <a:r>
              <a:rPr lang="fr-FR" sz="1800" b="1" dirty="0">
                <a:latin typeface="Calibri" panose="020F0502020204030204"/>
              </a:rPr>
              <a:t>pas</a:t>
            </a:r>
            <a:r>
              <a:rPr lang="fr-FR" sz="1800" dirty="0">
                <a:latin typeface="Calibri" panose="020F0502020204030204"/>
              </a:rPr>
              <a:t> la solution </a:t>
            </a:r>
            <a:r>
              <a:rPr lang="fr-FR" sz="1800" b="1" dirty="0">
                <a:latin typeface="Calibri" panose="020F0502020204030204"/>
              </a:rPr>
              <a:t>optimale</a:t>
            </a:r>
            <a:r>
              <a:rPr lang="fr-FR" sz="1800" dirty="0">
                <a:latin typeface="Calibri" panose="020F0502020204030204"/>
              </a:rPr>
              <a:t>, mais </a:t>
            </a:r>
            <a:r>
              <a:rPr lang="fr-FR" sz="1800" b="1" dirty="0">
                <a:latin typeface="Calibri" panose="020F0502020204030204"/>
              </a:rPr>
              <a:t>une</a:t>
            </a:r>
            <a:r>
              <a:rPr lang="fr-FR" sz="1800" dirty="0">
                <a:latin typeface="Calibri" panose="020F0502020204030204"/>
              </a:rPr>
              <a:t> solution </a:t>
            </a:r>
            <a:r>
              <a:rPr lang="fr-FR" sz="1800" b="1" dirty="0">
                <a:latin typeface="Calibri" panose="020F0502020204030204"/>
              </a:rPr>
              <a:t>optimisée</a:t>
            </a:r>
            <a:r>
              <a:rPr lang="fr-FR" sz="1800" dirty="0">
                <a:latin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6645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389AF3-F945-487E-B12E-F39B1A90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457" y="106138"/>
            <a:ext cx="5189840" cy="120831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1800" b="1" i="1" dirty="0">
                <a:solidFill>
                  <a:srgbClr val="FFFFFF"/>
                </a:solidFill>
              </a:rPr>
              <a:t>Pseudocode </a:t>
            </a:r>
            <a:br>
              <a:rPr lang="fr-FR" sz="1800" b="1" i="1" dirty="0">
                <a:solidFill>
                  <a:srgbClr val="FFFFFF"/>
                </a:solidFill>
              </a:rPr>
            </a:br>
            <a:r>
              <a:rPr lang="fr-FR" sz="1800" b="1" i="1" dirty="0">
                <a:solidFill>
                  <a:srgbClr val="FFFFFF"/>
                </a:solidFill>
              </a:rPr>
              <a:t>- </a:t>
            </a:r>
            <a:br>
              <a:rPr lang="fr-FR" sz="1800" b="1" i="1" dirty="0">
                <a:solidFill>
                  <a:srgbClr val="FFFFFF"/>
                </a:solidFill>
              </a:rPr>
            </a:br>
            <a:r>
              <a:rPr lang="fr-FR" sz="1800" b="1" i="1" dirty="0">
                <a:solidFill>
                  <a:srgbClr val="FFFFFF"/>
                </a:solidFill>
              </a:rPr>
              <a:t>Avec stocks pour la liste des actions, capital pour valeur 500(€)</a:t>
            </a:r>
            <a:br>
              <a:rPr lang="fr-FR" sz="1800" b="1" i="1" dirty="0">
                <a:solidFill>
                  <a:srgbClr val="FFFFFF"/>
                </a:solidFill>
              </a:rPr>
            </a:br>
            <a:endParaRPr lang="fr-FR" sz="1800" b="1" i="1" dirty="0">
              <a:solidFill>
                <a:srgbClr val="FFFFFF"/>
              </a:solidFill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783EF1F-ADD4-47CB-8F96-7E1B1EF45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801784"/>
              </p:ext>
            </p:extLst>
          </p:nvPr>
        </p:nvGraphicFramePr>
        <p:xfrm>
          <a:off x="0" y="1020537"/>
          <a:ext cx="12192000" cy="5837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326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7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Freeform: Shape 7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96D841-35A6-4356-BB42-783DE384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DATASET1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DATASET2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–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Algorithme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Dynamique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sz="2000" dirty="0">
                <a:solidFill>
                  <a:schemeClr val="bg1"/>
                </a:solidFill>
              </a:rPr>
              <a:t>Notation </a:t>
            </a:r>
            <a:r>
              <a:rPr lang="fr-FR" sz="2000" dirty="0" err="1">
                <a:solidFill>
                  <a:schemeClr val="bg1"/>
                </a:solidFill>
              </a:rPr>
              <a:t>Big-O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02AC22-ED7F-4F86-BF7F-ADCB0A824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906" y="142504"/>
            <a:ext cx="7255824" cy="6572992"/>
          </a:xfrm>
        </p:spPr>
        <p:txBody>
          <a:bodyPr anchor="ctr">
            <a:normAutofit/>
          </a:bodyPr>
          <a:lstStyle/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800" dirty="0">
                <a:latin typeface="Calibri" panose="020F0502020204030204"/>
              </a:rPr>
              <a:t>0(n)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800" dirty="0">
                <a:latin typeface="Calibri" panose="020F0502020204030204"/>
              </a:rPr>
              <a:t>La structure de la programmation dynamique va permettre de </a:t>
            </a:r>
            <a:r>
              <a:rPr lang="fr-FR" sz="1800" b="1" dirty="0">
                <a:latin typeface="Calibri" panose="020F0502020204030204"/>
              </a:rPr>
              <a:t>réduire</a:t>
            </a:r>
            <a:r>
              <a:rPr lang="fr-FR" sz="1800" dirty="0">
                <a:latin typeface="Calibri" panose="020F0502020204030204"/>
              </a:rPr>
              <a:t> la complexité temporelle pour le résultat </a:t>
            </a:r>
            <a:r>
              <a:rPr lang="fr-FR" sz="1800" b="1" dirty="0">
                <a:latin typeface="Calibri" panose="020F0502020204030204"/>
              </a:rPr>
              <a:t>optimal</a:t>
            </a:r>
            <a:r>
              <a:rPr lang="fr-FR" sz="1800" dirty="0">
                <a:latin typeface="Calibri" panose="020F0502020204030204"/>
              </a:rPr>
              <a:t>.</a:t>
            </a:r>
          </a:p>
          <a:p>
            <a:pPr>
              <a:defRPr/>
            </a:pPr>
            <a:r>
              <a:rPr lang="fr-FR" sz="1800" dirty="0">
                <a:latin typeface="Calibri" panose="020F0502020204030204"/>
              </a:rPr>
              <a:t>L’exécution du code est </a:t>
            </a:r>
            <a:r>
              <a:rPr lang="fr-FR" sz="1800" b="1" dirty="0">
                <a:latin typeface="Calibri" panose="020F0502020204030204"/>
              </a:rPr>
              <a:t>rapide</a:t>
            </a:r>
            <a:r>
              <a:rPr lang="fr-FR" sz="1800" dirty="0">
                <a:latin typeface="Calibri" panose="020F0502020204030204"/>
              </a:rPr>
              <a:t> et possède un comportement </a:t>
            </a:r>
            <a:r>
              <a:rPr lang="fr-FR" sz="1800" b="1" dirty="0">
                <a:latin typeface="Calibri" panose="020F0502020204030204"/>
              </a:rPr>
              <a:t>linéaire</a:t>
            </a:r>
            <a:r>
              <a:rPr lang="fr-FR" sz="1800" dirty="0">
                <a:latin typeface="Calibri" panose="020F0502020204030204"/>
              </a:rPr>
              <a:t>.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sz="1800" dirty="0">
              <a:latin typeface="Calibri" panose="020F0502020204030204"/>
            </a:endParaRP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sz="1800" dirty="0"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1800" dirty="0">
                <a:latin typeface="Calibri" panose="020F0502020204030204"/>
              </a:rPr>
              <a:t>En revanche, contrairement à l’approche « gloutonne », ici une matrice garde les profits potentiels de chaque action pour </a:t>
            </a:r>
            <a:r>
              <a:rPr lang="fr-FR" sz="1800" b="1" dirty="0">
                <a:latin typeface="Calibri" panose="020F0502020204030204"/>
              </a:rPr>
              <a:t>chaque valeur </a:t>
            </a:r>
            <a:r>
              <a:rPr lang="fr-FR" sz="1800" dirty="0">
                <a:latin typeface="Calibri" panose="020F0502020204030204"/>
              </a:rPr>
              <a:t>possible de notre </a:t>
            </a:r>
            <a:r>
              <a:rPr lang="fr-FR" sz="1800" b="1" dirty="0">
                <a:latin typeface="Calibri" panose="020F0502020204030204"/>
              </a:rPr>
              <a:t>investissement</a:t>
            </a:r>
            <a:r>
              <a:rPr lang="fr-FR" sz="1800" dirty="0">
                <a:latin typeface="Calibri" panose="020F0502020204030204"/>
              </a:rPr>
              <a:t>.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1800" dirty="0">
                <a:latin typeface="Calibri" panose="020F0502020204030204"/>
              </a:rPr>
              <a:t>Le nombre de ligne correspond au nombre d’actions présentes dans le </a:t>
            </a:r>
            <a:r>
              <a:rPr lang="fr-FR" sz="1800" dirty="0" err="1">
                <a:latin typeface="Calibri" panose="020F0502020204030204"/>
              </a:rPr>
              <a:t>dataset</a:t>
            </a:r>
            <a:r>
              <a:rPr lang="fr-FR" sz="1800" dirty="0">
                <a:latin typeface="Calibri" panose="020F0502020204030204"/>
              </a:rPr>
              <a:t>;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1800" dirty="0">
                <a:latin typeface="Calibri" panose="020F0502020204030204"/>
              </a:rPr>
              <a:t>tandis que le nombre de colonnes correspond à chaque unité du budget maximum investi.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1800" dirty="0">
                <a:latin typeface="Calibri" panose="020F0502020204030204"/>
              </a:rPr>
              <a:t>L’algorithme parcourt alors les cellules de cette matrice une par une, une seule et unique fois retournant </a:t>
            </a:r>
            <a:r>
              <a:rPr lang="fr-FR" sz="1800" b="1" dirty="0">
                <a:latin typeface="Calibri" panose="020F0502020204030204"/>
              </a:rPr>
              <a:t>la</a:t>
            </a:r>
            <a:r>
              <a:rPr lang="fr-FR" sz="1800" dirty="0">
                <a:latin typeface="Calibri" panose="020F0502020204030204"/>
              </a:rPr>
              <a:t> solution </a:t>
            </a:r>
            <a:r>
              <a:rPr lang="fr-FR" sz="1800" b="1" dirty="0">
                <a:latin typeface="Calibri" panose="020F0502020204030204"/>
              </a:rPr>
              <a:t>optimale</a:t>
            </a:r>
            <a:r>
              <a:rPr lang="fr-FR" sz="1800" dirty="0">
                <a:latin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45057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1663</Words>
  <Application>Microsoft Office PowerPoint</Application>
  <PresentationFormat>Grand écran</PresentationFormat>
  <Paragraphs>146</Paragraphs>
  <Slides>14</Slides>
  <Notes>0</Notes>
  <HiddenSlides>2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Thème Office</vt:lpstr>
      <vt:lpstr>AlgoInvest&amp;Trade</vt:lpstr>
      <vt:lpstr>Base de données  - Résultats</vt:lpstr>
      <vt:lpstr>STOCKS  – Bruteforce</vt:lpstr>
      <vt:lpstr>Pseudocode - Avec stocks pour la liste des actions, capital pour valeur 500(€) </vt:lpstr>
      <vt:lpstr>Pseudocode  -  Avec stocks pour la liste des actions, capital pour valeur 500(€)</vt:lpstr>
      <vt:lpstr>DATASET1 DATASET2 – Optimisation Algorithme glouton Algorithme dynamique</vt:lpstr>
      <vt:lpstr>DATASET1 DATASET2 – Algorithme Glouton Notation Big-O</vt:lpstr>
      <vt:lpstr>Pseudocode  -  Avec stocks pour la liste des actions, capital pour valeur 500(€) </vt:lpstr>
      <vt:lpstr>DATASET1 DATASET2 – Algorithme Dynamique Notation Big-O</vt:lpstr>
      <vt:lpstr>Pseudocode - Avec stocks pour la liste des actions, capital pour valeur 500(€) </vt:lpstr>
      <vt:lpstr>Algorithme dynamique -  Avec stocks pour la liste des actions, capital pour valeur 500(€) </vt:lpstr>
      <vt:lpstr>RAPPORT – DATASET1 DATASET2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AlgoInvest&amp;Trade</dc:title>
  <dc:creator>Max</dc:creator>
  <cp:lastModifiedBy>Max</cp:lastModifiedBy>
  <cp:revision>195</cp:revision>
  <dcterms:created xsi:type="dcterms:W3CDTF">2022-02-09T06:21:04Z</dcterms:created>
  <dcterms:modified xsi:type="dcterms:W3CDTF">2022-02-14T13:04:20Z</dcterms:modified>
</cp:coreProperties>
</file>