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0066D-143A-4A7C-A225-25B6BF6222A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5585-AD58-4E65-A060-BAC97436F5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5585-AD58-4E65-A060-BAC97436F55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5585-AD58-4E65-A060-BAC97436F55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F2C0-EA74-46B2-AF9D-D8F3C489ED7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4EB1-3CF5-4BEA-810C-66ED0178F6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Structure diagram for wedding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581400" y="762000"/>
            <a:ext cx="1828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Wedding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752600"/>
            <a:ext cx="1219200" cy="990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Fixing bride &amp; groom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905000"/>
            <a:ext cx="10668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Date fixing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1752600"/>
            <a:ext cx="14478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Select wedding hall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4800" y="1752600"/>
            <a:ext cx="12954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Book catering services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0" y="1752600"/>
            <a:ext cx="17526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Design invitation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0" y="1752600"/>
            <a:ext cx="17526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Wedding shopping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" y="3429000"/>
            <a:ext cx="16764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Engagement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0800" y="3352800"/>
            <a:ext cx="13716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Contact wedding decorators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14800" y="3352800"/>
            <a:ext cx="13716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Select menu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91200" y="3352800"/>
            <a:ext cx="13716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Give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invitation count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67600" y="3352800"/>
            <a:ext cx="13716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Choose shop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4600" y="4953000"/>
            <a:ext cx="15240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decorations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91000" y="4953000"/>
            <a:ext cx="15240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Give count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67400" y="4876800"/>
            <a:ext cx="1524000" cy="990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Invite friends/ relatives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hape 37"/>
          <p:cNvCxnSpPr>
            <a:stCxn id="5" idx="1"/>
            <a:endCxn id="6" idx="0"/>
          </p:cNvCxnSpPr>
          <p:nvPr/>
        </p:nvCxnSpPr>
        <p:spPr>
          <a:xfrm rot="10800000" flipV="1">
            <a:off x="762000" y="990600"/>
            <a:ext cx="28194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11" idx="0"/>
          </p:cNvCxnSpPr>
          <p:nvPr/>
        </p:nvCxnSpPr>
        <p:spPr>
          <a:xfrm>
            <a:off x="5410200" y="990600"/>
            <a:ext cx="27813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7" idx="0"/>
          </p:cNvCxnSpPr>
          <p:nvPr/>
        </p:nvCxnSpPr>
        <p:spPr>
          <a:xfrm rot="10800000" flipV="1">
            <a:off x="1981200" y="990600"/>
            <a:ext cx="1600200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endCxn id="10" idx="0"/>
          </p:cNvCxnSpPr>
          <p:nvPr/>
        </p:nvCxnSpPr>
        <p:spPr>
          <a:xfrm>
            <a:off x="5410200" y="990600"/>
            <a:ext cx="9525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2"/>
            <a:endCxn id="8" idx="0"/>
          </p:cNvCxnSpPr>
          <p:nvPr/>
        </p:nvCxnSpPr>
        <p:spPr>
          <a:xfrm rot="5400000">
            <a:off x="3638550" y="895350"/>
            <a:ext cx="5334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9" idx="0"/>
          </p:cNvCxnSpPr>
          <p:nvPr/>
        </p:nvCxnSpPr>
        <p:spPr>
          <a:xfrm rot="16200000" flipH="1">
            <a:off x="4362450" y="1352550"/>
            <a:ext cx="533400" cy="266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19100" y="3086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6058694" y="2932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4382294" y="30091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2934494" y="30091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4458494" y="4609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858294" y="4609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887494" y="2932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6134894" y="45331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Flow chart for going to movie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609600"/>
            <a:ext cx="1295400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Going to movie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447800"/>
            <a:ext cx="1600200" cy="5334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of persons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2400" y="2286000"/>
            <a:ext cx="1600200" cy="5334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theatre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152400" y="3200400"/>
            <a:ext cx="1752600" cy="9144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</a:t>
            </a:r>
          </a:p>
          <a:p>
            <a:pPr algn="ctr"/>
            <a:r>
              <a:rPr lang="en-US" sz="1200" dirty="0" smtClean="0"/>
              <a:t>Seats available? 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" y="4419600"/>
            <a:ext cx="1600200" cy="5334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ticket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8400" y="6248400"/>
            <a:ext cx="1600200" cy="533400"/>
          </a:xfrm>
          <a:prstGeom prst="roundRect">
            <a:avLst>
              <a:gd name="adj" fmla="val 1279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ticket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362200" y="5486400"/>
            <a:ext cx="1600200" cy="5334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money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343400" y="4419600"/>
            <a:ext cx="1600200" cy="5334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card details</a:t>
            </a:r>
            <a:endParaRPr lang="en-US" dirty="0"/>
          </a:p>
        </p:txBody>
      </p:sp>
      <p:sp>
        <p:nvSpPr>
          <p:cNvPr id="22" name="Diamond 21"/>
          <p:cNvSpPr/>
          <p:nvPr/>
        </p:nvSpPr>
        <p:spPr>
          <a:xfrm>
            <a:off x="2209800" y="3886200"/>
            <a:ext cx="1752600" cy="14478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payment through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app?</a:t>
            </a:r>
            <a:endParaRPr lang="en-US" dirty="0" smtClean="0"/>
          </a:p>
        </p:txBody>
      </p:sp>
      <p:sp>
        <p:nvSpPr>
          <p:cNvPr id="23" name="Diamond 22"/>
          <p:cNvSpPr/>
          <p:nvPr/>
        </p:nvSpPr>
        <p:spPr>
          <a:xfrm>
            <a:off x="6324600" y="4038600"/>
            <a:ext cx="1828800" cy="12192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Card validation  Success?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95400" y="4114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29200" y="5562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56" name="Diamond 55"/>
          <p:cNvSpPr/>
          <p:nvPr/>
        </p:nvSpPr>
        <p:spPr>
          <a:xfrm>
            <a:off x="228600" y="5257800"/>
            <a:ext cx="1828800" cy="11430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Book through online</a:t>
            </a:r>
          </a:p>
        </p:txBody>
      </p:sp>
      <p:cxnSp>
        <p:nvCxnSpPr>
          <p:cNvPr id="66" name="Elbow Connector 65"/>
          <p:cNvCxnSpPr>
            <a:stCxn id="56" idx="3"/>
            <a:endCxn id="22" idx="1"/>
          </p:cNvCxnSpPr>
          <p:nvPr/>
        </p:nvCxnSpPr>
        <p:spPr>
          <a:xfrm flipV="1">
            <a:off x="2057400" y="4610100"/>
            <a:ext cx="1524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447800" y="5105400"/>
            <a:ext cx="637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  YES</a:t>
            </a:r>
            <a:endParaRPr lang="en-US" sz="1400" dirty="0"/>
          </a:p>
        </p:txBody>
      </p:sp>
      <p:cxnSp>
        <p:nvCxnSpPr>
          <p:cNvPr id="72" name="Shape 71"/>
          <p:cNvCxnSpPr>
            <a:stCxn id="56" idx="2"/>
          </p:cNvCxnSpPr>
          <p:nvPr/>
        </p:nvCxnSpPr>
        <p:spPr>
          <a:xfrm rot="5400000" flipH="1" flipV="1">
            <a:off x="1562100" y="5600700"/>
            <a:ext cx="381000" cy="1219200"/>
          </a:xfrm>
          <a:prstGeom prst="bentConnector4">
            <a:avLst>
              <a:gd name="adj1" fmla="val -60000"/>
              <a:gd name="adj2" fmla="val 8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10" idx="3"/>
          </p:cNvCxnSpPr>
          <p:nvPr/>
        </p:nvCxnSpPr>
        <p:spPr>
          <a:xfrm flipH="1" flipV="1">
            <a:off x="1447800" y="2819400"/>
            <a:ext cx="457200" cy="838200"/>
          </a:xfrm>
          <a:prstGeom prst="bentConnector4">
            <a:avLst>
              <a:gd name="adj1" fmla="val -50000"/>
              <a:gd name="adj2" fmla="val 772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15200" y="3657600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91" name="Straight Arrow Connector 90"/>
          <p:cNvCxnSpPr/>
          <p:nvPr/>
        </p:nvCxnSpPr>
        <p:spPr>
          <a:xfrm rot="5400000">
            <a:off x="3048000" y="5409406"/>
            <a:ext cx="151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3010694" y="61333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943600" y="4648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962400" y="4648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23" idx="2"/>
          </p:cNvCxnSpPr>
          <p:nvPr/>
        </p:nvCxnSpPr>
        <p:spPr>
          <a:xfrm rot="5400000">
            <a:off x="5334000" y="3962400"/>
            <a:ext cx="609600" cy="3200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23" idx="0"/>
            <a:endCxn id="19" idx="0"/>
          </p:cNvCxnSpPr>
          <p:nvPr/>
        </p:nvCxnSpPr>
        <p:spPr>
          <a:xfrm rot="16200000" flipH="1" flipV="1">
            <a:off x="6000750" y="3181350"/>
            <a:ext cx="381000" cy="2095500"/>
          </a:xfrm>
          <a:prstGeom prst="bentConnector3">
            <a:avLst>
              <a:gd name="adj1" fmla="val -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>
            <a:off x="837406" y="1294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>
            <a:off x="838994" y="3047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>
            <a:off x="837406" y="2132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1029494" y="5142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>
            <a:off x="877094" y="4304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752600" y="3349823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Flow chart for buy headphone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85800"/>
            <a:ext cx="1295400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Buy Headphone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1524000"/>
            <a:ext cx="1600200" cy="4572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the App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62400" y="5867400"/>
            <a:ext cx="1600200" cy="533400"/>
          </a:xfrm>
          <a:prstGeom prst="roundRect">
            <a:avLst>
              <a:gd name="adj" fmla="val 1279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Product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62400" y="4876800"/>
            <a:ext cx="1600200" cy="3810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money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791200" y="3810000"/>
            <a:ext cx="1524000" cy="4572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card details</a:t>
            </a:r>
            <a:endParaRPr lang="en-US" dirty="0"/>
          </a:p>
        </p:txBody>
      </p:sp>
      <p:sp>
        <p:nvSpPr>
          <p:cNvPr id="23" name="Diamond 22"/>
          <p:cNvSpPr/>
          <p:nvPr/>
        </p:nvSpPr>
        <p:spPr>
          <a:xfrm>
            <a:off x="7391400" y="3352800"/>
            <a:ext cx="1752600" cy="13716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Card validation  Success</a:t>
            </a:r>
            <a:r>
              <a:rPr lang="en-US" sz="1400" dirty="0" smtClean="0"/>
              <a:t>? 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53000" y="32004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56" name="Diamond 55"/>
          <p:cNvSpPr/>
          <p:nvPr/>
        </p:nvSpPr>
        <p:spPr>
          <a:xfrm>
            <a:off x="1676400" y="457200"/>
            <a:ext cx="1828800" cy="9144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through online? 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962400" y="1524000"/>
            <a:ext cx="1524000" cy="4572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Product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1828800" y="2209800"/>
            <a:ext cx="1524000" cy="5334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the product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828800" y="2895600"/>
            <a:ext cx="1524000" cy="5334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Buy Now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962400" y="685800"/>
            <a:ext cx="1524000" cy="4572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Shop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1828800" y="3581400"/>
            <a:ext cx="1524000" cy="5334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Delivery Address</a:t>
            </a:r>
            <a:endParaRPr lang="en-US" dirty="0"/>
          </a:p>
        </p:txBody>
      </p:sp>
      <p:sp>
        <p:nvSpPr>
          <p:cNvPr id="49" name="Diamond 48"/>
          <p:cNvSpPr/>
          <p:nvPr/>
        </p:nvSpPr>
        <p:spPr>
          <a:xfrm>
            <a:off x="3810000" y="2133600"/>
            <a:ext cx="1828800" cy="10668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Pay online?</a:t>
            </a:r>
            <a:endParaRPr lang="en-US" dirty="0" smtClean="0"/>
          </a:p>
        </p:txBody>
      </p:sp>
      <p:sp>
        <p:nvSpPr>
          <p:cNvPr id="52" name="Diamond 51"/>
          <p:cNvSpPr/>
          <p:nvPr/>
        </p:nvSpPr>
        <p:spPr>
          <a:xfrm>
            <a:off x="3810000" y="3352800"/>
            <a:ext cx="1828800" cy="12954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payment through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app?</a:t>
            </a:r>
            <a:endParaRPr lang="en-US" dirty="0" smtClean="0"/>
          </a:p>
        </p:txBody>
      </p:sp>
      <p:sp>
        <p:nvSpPr>
          <p:cNvPr id="54" name="Rounded Rectangle 53"/>
          <p:cNvSpPr/>
          <p:nvPr/>
        </p:nvSpPr>
        <p:spPr>
          <a:xfrm>
            <a:off x="3886200" y="5410200"/>
            <a:ext cx="1676400" cy="3048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order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05200" y="914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562600" y="2667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295400" y="914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2477294" y="2094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2477294" y="2856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2"/>
          </p:cNvCxnSpPr>
          <p:nvPr/>
        </p:nvCxnSpPr>
        <p:spPr>
          <a:xfrm rot="5400000">
            <a:off x="2514600" y="14478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2553494" y="3466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19400" y="1219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3429000" y="533400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4610894" y="3313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4610894" y="4761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4610894" y="2094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4610894" y="5371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4572794" y="1370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47" idx="3"/>
            <a:endCxn id="49" idx="1"/>
          </p:cNvCxnSpPr>
          <p:nvPr/>
        </p:nvCxnSpPr>
        <p:spPr>
          <a:xfrm flipV="1">
            <a:off x="3352800" y="2667000"/>
            <a:ext cx="4572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019800" y="2438400"/>
            <a:ext cx="1524000" cy="45720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Cash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486400" y="3505200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8305800" y="2971800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5562600" y="2286000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23" name="Straight Arrow Connector 122"/>
          <p:cNvCxnSpPr>
            <a:endCxn id="19" idx="1"/>
          </p:cNvCxnSpPr>
          <p:nvPr/>
        </p:nvCxnSpPr>
        <p:spPr>
          <a:xfrm>
            <a:off x="5638800" y="4038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934200" y="4800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953000" y="4572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7315200" y="4038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hape 136"/>
          <p:cNvCxnSpPr>
            <a:stCxn id="23" idx="2"/>
          </p:cNvCxnSpPr>
          <p:nvPr/>
        </p:nvCxnSpPr>
        <p:spPr>
          <a:xfrm rot="5400000">
            <a:off x="6686550" y="3600450"/>
            <a:ext cx="457200" cy="2705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23" idx="0"/>
            <a:endCxn id="19" idx="0"/>
          </p:cNvCxnSpPr>
          <p:nvPr/>
        </p:nvCxnSpPr>
        <p:spPr>
          <a:xfrm rot="16200000" flipH="1" flipV="1">
            <a:off x="7181850" y="2724150"/>
            <a:ext cx="457200" cy="17145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>
            <a:off x="4648994" y="57904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99" idx="3"/>
            <a:endCxn id="14" idx="3"/>
          </p:cNvCxnSpPr>
          <p:nvPr/>
        </p:nvCxnSpPr>
        <p:spPr>
          <a:xfrm flipH="1">
            <a:off x="5562600" y="2667000"/>
            <a:ext cx="1981200" cy="3467100"/>
          </a:xfrm>
          <a:prstGeom prst="bentConnector3">
            <a:avLst>
              <a:gd name="adj1" fmla="val -776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Structure diagram for buy headphone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581400" y="762000"/>
            <a:ext cx="18288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Buy headphone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362200"/>
            <a:ext cx="1219200" cy="990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Select app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514600"/>
            <a:ext cx="10668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Delivery address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2362200"/>
            <a:ext cx="14478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Payment details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2362200"/>
            <a:ext cx="12954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Go to shop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6600" y="2362200"/>
            <a:ext cx="17526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Payment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" y="3962400"/>
            <a:ext cx="16764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Search product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28800" y="3886200"/>
            <a:ext cx="9144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4600" y="5715000"/>
            <a:ext cx="15240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Pay money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09800" y="1295400"/>
            <a:ext cx="12192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Online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38800" y="1295400"/>
            <a:ext cx="12192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Offline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Shape 40"/>
          <p:cNvCxnSpPr>
            <a:stCxn id="5" idx="3"/>
            <a:endCxn id="39" idx="0"/>
          </p:cNvCxnSpPr>
          <p:nvPr/>
        </p:nvCxnSpPr>
        <p:spPr>
          <a:xfrm>
            <a:off x="5410200" y="990600"/>
            <a:ext cx="8382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5" idx="1"/>
            <a:endCxn id="37" idx="0"/>
          </p:cNvCxnSpPr>
          <p:nvPr/>
        </p:nvCxnSpPr>
        <p:spPr>
          <a:xfrm rot="10800000" flipV="1">
            <a:off x="2819400" y="990600"/>
            <a:ext cx="7620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200" y="5410200"/>
            <a:ext cx="15240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Buy product</a:t>
            </a:r>
          </a:p>
        </p:txBody>
      </p:sp>
      <p:cxnSp>
        <p:nvCxnSpPr>
          <p:cNvPr id="46" name="Shape 45"/>
          <p:cNvCxnSpPr>
            <a:stCxn id="37" idx="1"/>
            <a:endCxn id="6" idx="0"/>
          </p:cNvCxnSpPr>
          <p:nvPr/>
        </p:nvCxnSpPr>
        <p:spPr>
          <a:xfrm rot="10800000" flipV="1">
            <a:off x="762000" y="1562100"/>
            <a:ext cx="14478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endCxn id="7" idx="0"/>
          </p:cNvCxnSpPr>
          <p:nvPr/>
        </p:nvCxnSpPr>
        <p:spPr>
          <a:xfrm rot="10800000" flipV="1">
            <a:off x="1981200" y="1828800"/>
            <a:ext cx="8382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19400" y="3886200"/>
            <a:ext cx="9144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Card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53400" y="39624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3</a:t>
            </a:r>
            <a:r>
              <a:rPr lang="en-US" sz="1600" baseline="30000" dirty="0" smtClean="0">
                <a:solidFill>
                  <a:schemeClr val="bg1"/>
                </a:solidFill>
              </a:rPr>
              <a:t>rd</a:t>
            </a:r>
            <a:r>
              <a:rPr lang="en-US" sz="1600" dirty="0" smtClean="0">
                <a:solidFill>
                  <a:schemeClr val="bg1"/>
                </a:solidFill>
              </a:rPr>
              <a:t> party apps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8" name="Shape 57"/>
          <p:cNvCxnSpPr>
            <a:endCxn id="23" idx="0"/>
          </p:cNvCxnSpPr>
          <p:nvPr/>
        </p:nvCxnSpPr>
        <p:spPr>
          <a:xfrm rot="10800000" flipV="1">
            <a:off x="2286000" y="3276600"/>
            <a:ext cx="10668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514600" y="4800600"/>
            <a:ext cx="1524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Card validation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876800" y="3962400"/>
            <a:ext cx="14478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Search product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953000" y="4800600"/>
            <a:ext cx="15240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Buy product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77000" y="3962400"/>
            <a:ext cx="7620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Cash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91400" y="3962400"/>
            <a:ext cx="6858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Card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62800" y="4876800"/>
            <a:ext cx="15240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Pay money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5400000">
            <a:off x="26670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810000" y="38862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3</a:t>
            </a:r>
            <a:r>
              <a:rPr lang="en-US" sz="1600" baseline="30000" dirty="0" smtClean="0">
                <a:solidFill>
                  <a:schemeClr val="bg1"/>
                </a:solidFill>
              </a:rPr>
              <a:t>rd</a:t>
            </a:r>
            <a:r>
              <a:rPr lang="en-US" sz="1600" dirty="0" smtClean="0">
                <a:solidFill>
                  <a:schemeClr val="bg1"/>
                </a:solidFill>
              </a:rPr>
              <a:t> party apps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81" name="Elbow Connector 80"/>
          <p:cNvCxnSpPr>
            <a:endCxn id="77" idx="0"/>
          </p:cNvCxnSpPr>
          <p:nvPr/>
        </p:nvCxnSpPr>
        <p:spPr>
          <a:xfrm rot="16200000" flipH="1">
            <a:off x="3619500" y="3238500"/>
            <a:ext cx="1066800" cy="228600"/>
          </a:xfrm>
          <a:prstGeom prst="bentConnector3">
            <a:avLst>
              <a:gd name="adj1" fmla="val 308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5" idx="2"/>
            <a:endCxn id="68" idx="0"/>
          </p:cNvCxnSpPr>
          <p:nvPr/>
        </p:nvCxnSpPr>
        <p:spPr>
          <a:xfrm rot="5400000">
            <a:off x="3162300" y="4686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8" idx="2"/>
            <a:endCxn id="31" idx="0"/>
          </p:cNvCxnSpPr>
          <p:nvPr/>
        </p:nvCxnSpPr>
        <p:spPr>
          <a:xfrm rot="5400000">
            <a:off x="3162300" y="5600700"/>
            <a:ext cx="228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stCxn id="77" idx="2"/>
            <a:endCxn id="31" idx="3"/>
          </p:cNvCxnSpPr>
          <p:nvPr/>
        </p:nvCxnSpPr>
        <p:spPr>
          <a:xfrm rot="5400000">
            <a:off x="3371850" y="5162550"/>
            <a:ext cx="15621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endCxn id="31" idx="1"/>
          </p:cNvCxnSpPr>
          <p:nvPr/>
        </p:nvCxnSpPr>
        <p:spPr>
          <a:xfrm rot="16200000" flipH="1">
            <a:off x="1657350" y="5200650"/>
            <a:ext cx="14859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39" idx="1"/>
            <a:endCxn id="9" idx="0"/>
          </p:cNvCxnSpPr>
          <p:nvPr/>
        </p:nvCxnSpPr>
        <p:spPr>
          <a:xfrm rot="10800000" flipV="1">
            <a:off x="5372100" y="1562100"/>
            <a:ext cx="2667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39" idx="3"/>
            <a:endCxn id="10" idx="0"/>
          </p:cNvCxnSpPr>
          <p:nvPr/>
        </p:nvCxnSpPr>
        <p:spPr>
          <a:xfrm>
            <a:off x="6858000" y="1562100"/>
            <a:ext cx="11049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>
            <a:off x="5180806" y="3580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5485606" y="4647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7543006" y="3580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>
            <a:stCxn id="10" idx="1"/>
            <a:endCxn id="71" idx="0"/>
          </p:cNvCxnSpPr>
          <p:nvPr/>
        </p:nvCxnSpPr>
        <p:spPr>
          <a:xfrm rot="10800000" flipV="1">
            <a:off x="6858000" y="2819400"/>
            <a:ext cx="2286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16200000" flipH="1">
            <a:off x="8305800" y="3352800"/>
            <a:ext cx="1143000" cy="76200"/>
          </a:xfrm>
          <a:prstGeom prst="bentConnector3">
            <a:avLst>
              <a:gd name="adj1" fmla="val -37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457994" y="3656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2972594" y="3580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419100" y="49141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34"/>
          <p:cNvCxnSpPr>
            <a:stCxn id="71" idx="2"/>
            <a:endCxn id="74" idx="1"/>
          </p:cNvCxnSpPr>
          <p:nvPr/>
        </p:nvCxnSpPr>
        <p:spPr>
          <a:xfrm rot="16200000" flipH="1">
            <a:off x="6648450" y="4705350"/>
            <a:ext cx="7239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56" idx="3"/>
            <a:endCxn id="74" idx="3"/>
          </p:cNvCxnSpPr>
          <p:nvPr/>
        </p:nvCxnSpPr>
        <p:spPr>
          <a:xfrm flipH="1">
            <a:off x="8686800" y="4267200"/>
            <a:ext cx="381000" cy="952500"/>
          </a:xfrm>
          <a:prstGeom prst="bentConnector3">
            <a:avLst>
              <a:gd name="adj1" fmla="val -98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5400000">
            <a:off x="7620794" y="4647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09600"/>
            <a:ext cx="48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SEQUENCE</a:t>
            </a:r>
          </a:p>
          <a:p>
            <a:r>
              <a:rPr lang="en-US" b="1" dirty="0"/>
              <a:t>	</a:t>
            </a:r>
            <a:endParaRPr lang="en-US" dirty="0" smtClean="0"/>
          </a:p>
          <a:p>
            <a:r>
              <a:rPr lang="en-US" b="1" dirty="0" smtClean="0"/>
              <a:t>Dictionary</a:t>
            </a:r>
          </a:p>
          <a:p>
            <a:endParaRPr lang="en-US" b="1" dirty="0"/>
          </a:p>
          <a:p>
            <a:r>
              <a:rPr lang="en-US" b="1" dirty="0" smtClean="0"/>
              <a:t>Dictionary contains meaning of  words </a:t>
            </a:r>
            <a:r>
              <a:rPr lang="en-US" b="1" smtClean="0"/>
              <a:t>in alphabetical </a:t>
            </a:r>
            <a:r>
              <a:rPr lang="en-US" b="1" dirty="0" smtClean="0"/>
              <a:t>order. </a:t>
            </a:r>
            <a:r>
              <a:rPr lang="en-US" b="1" dirty="0"/>
              <a:t> 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PARALLEL</a:t>
            </a:r>
          </a:p>
          <a:p>
            <a:endParaRPr lang="en-US" b="1" dirty="0"/>
          </a:p>
          <a:p>
            <a:r>
              <a:rPr lang="en-US" b="1" dirty="0" smtClean="0"/>
              <a:t>Multitasking in Mobile</a:t>
            </a:r>
          </a:p>
          <a:p>
            <a:endParaRPr lang="en-US" b="1" dirty="0"/>
          </a:p>
          <a:p>
            <a:r>
              <a:rPr lang="en-US" b="1" dirty="0" smtClean="0"/>
              <a:t>   while Playing games we can hear/play songs in mobile/PC.</a:t>
            </a:r>
          </a:p>
          <a:p>
            <a:endParaRPr lang="en-US" b="1" dirty="0"/>
          </a:p>
          <a:p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197</Words>
  <Application>Microsoft Office PowerPoint</Application>
  <PresentationFormat>On-screen Show (4:3)</PresentationFormat>
  <Paragraphs>97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win</cp:lastModifiedBy>
  <cp:revision>31</cp:revision>
  <dcterms:created xsi:type="dcterms:W3CDTF">2022-08-06T06:02:53Z</dcterms:created>
  <dcterms:modified xsi:type="dcterms:W3CDTF">2022-08-06T10:36:20Z</dcterms:modified>
</cp:coreProperties>
</file>