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5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4"/>
    <p:restoredTop sz="94631"/>
  </p:normalViewPr>
  <p:slideViewPr>
    <p:cSldViewPr snapToGrid="0" snapToObjects="1">
      <p:cViewPr>
        <p:scale>
          <a:sx n="70" d="100"/>
          <a:sy n="70" d="100"/>
        </p:scale>
        <p:origin x="1608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67CD-C281-5148-BE05-60907E4F672B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FD92-8C38-0046-BD5E-16613A51E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753958" cy="10691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r="30148"/>
          <a:stretch/>
        </p:blipFill>
        <p:spPr>
          <a:xfrm>
            <a:off x="438796" y="267806"/>
            <a:ext cx="1876365" cy="2161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Connecteur droit 6"/>
          <p:cNvCxnSpPr/>
          <p:nvPr/>
        </p:nvCxnSpPr>
        <p:spPr>
          <a:xfrm>
            <a:off x="2753958" y="0"/>
            <a:ext cx="0" cy="106918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98756" y="2598513"/>
            <a:ext cx="1767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Bouchaib Alaghrouch</a:t>
            </a:r>
            <a:endParaRPr lang="fr-FR" sz="1400" b="1" dirty="0"/>
          </a:p>
        </p:txBody>
      </p:sp>
      <p:sp>
        <p:nvSpPr>
          <p:cNvPr id="10" name="Ellipse 9"/>
          <p:cNvSpPr/>
          <p:nvPr/>
        </p:nvSpPr>
        <p:spPr>
          <a:xfrm>
            <a:off x="258292" y="3932702"/>
            <a:ext cx="311971" cy="31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3074" y="3448050"/>
            <a:ext cx="984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CONTACT</a:t>
            </a:r>
            <a:endParaRPr lang="fr-FR" sz="1600" dirty="0"/>
          </a:p>
        </p:txBody>
      </p:sp>
      <p:pic>
        <p:nvPicPr>
          <p:cNvPr id="12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8" y="4015928"/>
            <a:ext cx="164955" cy="164955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258290" y="4371235"/>
            <a:ext cx="311971" cy="31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53548" y="4914894"/>
            <a:ext cx="311971" cy="31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548" y="5356210"/>
            <a:ext cx="311971" cy="31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4" y="4457156"/>
            <a:ext cx="167573" cy="167573"/>
          </a:xfrm>
          <a:prstGeom prst="rect">
            <a:avLst/>
          </a:prstGeom>
        </p:spPr>
      </p:pic>
      <p:pic>
        <p:nvPicPr>
          <p:cNvPr id="17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2" y="4990237"/>
            <a:ext cx="169953" cy="169953"/>
          </a:xfrm>
          <a:prstGeom prst="rect">
            <a:avLst/>
          </a:prstGeom>
        </p:spPr>
      </p:pic>
      <p:pic>
        <p:nvPicPr>
          <p:cNvPr id="18" name="Picture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0" y="5432363"/>
            <a:ext cx="168377" cy="168377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71279" y="3836795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TELEPHONE</a:t>
            </a:r>
            <a:endParaRPr lang="fr-FR" sz="11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71279" y="4291219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ADRESSE</a:t>
            </a:r>
            <a:endParaRPr lang="fr-FR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72921" y="482973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EMAIL</a:t>
            </a:r>
            <a:endParaRPr lang="fr-FR" sz="11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560055" y="526312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PORTFOLIO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72638" y="3995968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212 7 11 64 50 36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63491" y="445919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Zenata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Mohammedia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72638" y="4988877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b.alaghrouch@mail.com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62091" y="5420341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https://alaghrouch.github.io/</a:t>
            </a:r>
            <a:endParaRPr lang="fr-F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2038" y="8835148"/>
            <a:ext cx="99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LANGUES</a:t>
            </a:r>
            <a:endParaRPr lang="fr-FR" sz="1600" dirty="0"/>
          </a:p>
        </p:txBody>
      </p:sp>
      <p:sp>
        <p:nvSpPr>
          <p:cNvPr id="30" name="TextBox 72"/>
          <p:cNvSpPr txBox="1"/>
          <p:nvPr/>
        </p:nvSpPr>
        <p:spPr>
          <a:xfrm>
            <a:off x="235781" y="9207957"/>
            <a:ext cx="251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>
                <a:solidFill>
                  <a:schemeClr val="dk1"/>
                </a:solidFill>
              </a:rPr>
              <a:t>Français</a:t>
            </a:r>
            <a:r>
              <a:rPr lang="fr-FR" sz="900" dirty="0" smtClean="0">
                <a:solidFill>
                  <a:schemeClr val="dk1"/>
                </a:solidFill>
              </a:rPr>
              <a:t> </a:t>
            </a:r>
            <a:r>
              <a:rPr lang="fr-FR" sz="900" dirty="0">
                <a:solidFill>
                  <a:schemeClr val="dk1"/>
                </a:solidFill>
              </a:rPr>
              <a:t>:  </a:t>
            </a:r>
            <a:r>
              <a:rPr lang="fr-FR" sz="900" dirty="0" smtClean="0">
                <a:solidFill>
                  <a:schemeClr val="dk1"/>
                </a:solidFill>
              </a:rPr>
              <a:t>B1. </a:t>
            </a:r>
            <a:r>
              <a:rPr lang="fr-FR" sz="900" b="1" dirty="0">
                <a:solidFill>
                  <a:schemeClr val="dk1"/>
                </a:solidFill>
              </a:rPr>
              <a:t>Englais</a:t>
            </a:r>
            <a:r>
              <a:rPr lang="fr-FR" sz="900" dirty="0">
                <a:solidFill>
                  <a:schemeClr val="dk1"/>
                </a:solidFill>
              </a:rPr>
              <a:t>: Technique.</a:t>
            </a:r>
            <a:endParaRPr lang="fr-FR" sz="900" dirty="0"/>
          </a:p>
          <a:p>
            <a:endParaRPr lang="en-GB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2263" y="9436933"/>
            <a:ext cx="745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Atouts</a:t>
            </a:r>
            <a:endParaRPr lang="fr-FR" sz="1600" dirty="0"/>
          </a:p>
        </p:txBody>
      </p:sp>
      <p:sp>
        <p:nvSpPr>
          <p:cNvPr id="68" name="TextBox 22"/>
          <p:cNvSpPr txBox="1"/>
          <p:nvPr/>
        </p:nvSpPr>
        <p:spPr>
          <a:xfrm>
            <a:off x="2962374" y="634700"/>
            <a:ext cx="45141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Arial" charset="0"/>
              <a:cs typeface="Arial" charset="0"/>
            </a:endParaRPr>
          </a:p>
          <a:p>
            <a:pPr defTabSz="685800">
              <a:defRPr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Arial" charset="0"/>
              <a:cs typeface="Arial" charset="0"/>
            </a:endParaRPr>
          </a:p>
          <a:p>
            <a:pPr algn="just" defTabSz="685800">
              <a:defRPr/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Arial" charset="0"/>
              <a:cs typeface="Arial" charset="0"/>
            </a:endParaRPr>
          </a:p>
          <a:p>
            <a:pPr algn="just" defTabSz="685800">
              <a:defRPr/>
            </a:pP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Arial" charset="0"/>
                <a:cs typeface="Arial" charset="0"/>
              </a:rPr>
              <a:t>Ingénieur informatique industrielle expérimenté et passionné par l’univers de technologie  de l’information ,  j ’ambitionne de mettre mes  compétence au service d’une entreprise jeune et innovante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53771" y="548813"/>
            <a:ext cx="4668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Ingénieur Informatique Industrielle</a:t>
            </a:r>
            <a:endParaRPr lang="fr-FR" sz="2400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3037840" y="1889760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950503" y="2398943"/>
            <a:ext cx="42134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2018/2019 </a:t>
            </a:r>
            <a:r>
              <a:rPr lang="fr-FR" sz="1100" b="1" dirty="0" smtClean="0"/>
              <a:t>(</a:t>
            </a:r>
            <a:r>
              <a:rPr lang="fr-FR" sz="1100" b="1" dirty="0"/>
              <a:t>12mois</a:t>
            </a:r>
            <a:r>
              <a:rPr lang="fr-FR" sz="1100" b="1" dirty="0" smtClean="0"/>
              <a:t>)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Ingénieur 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Controleur Qualité| Huawei.</a:t>
            </a:r>
          </a:p>
          <a:p>
            <a:pPr>
              <a:spcBef>
                <a:spcPts val="300"/>
              </a:spcBef>
            </a:pPr>
            <a:endParaRPr lang="en-GB" sz="11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defTabSz="685800">
              <a:defRPr/>
            </a:pPr>
            <a:r>
              <a:rPr lang="fr-FR" sz="1100" dirty="0">
                <a:solidFill>
                  <a:schemeClr val="dk1"/>
                </a:solidFill>
              </a:rPr>
              <a:t>Assure le suivi , vérification et la validation des rapports</a:t>
            </a:r>
          </a:p>
          <a:p>
            <a:pPr defTabSz="685800">
              <a:defRPr/>
            </a:pPr>
            <a:r>
              <a:rPr lang="fr-FR" sz="1100" dirty="0">
                <a:solidFill>
                  <a:schemeClr val="dk1"/>
                </a:solidFill>
              </a:rPr>
              <a:t>de qualité d’installation radio pour le compte IAM. </a:t>
            </a:r>
          </a:p>
          <a:p>
            <a:pPr>
              <a:spcBef>
                <a:spcPts val="300"/>
              </a:spcBef>
            </a:pPr>
            <a:endParaRPr lang="en-GB" sz="11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2017 </a:t>
            </a:r>
            <a:r>
              <a:rPr lang="fr-FR" sz="1100" b="1" dirty="0"/>
              <a:t>(5mois</a:t>
            </a:r>
            <a:r>
              <a:rPr lang="fr-FR" sz="1100" b="1" dirty="0" smtClean="0"/>
              <a:t>) 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Ingénieur </a:t>
            </a:r>
            <a:r>
              <a:rPr lang="en-GB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QoS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3Gcom.</a:t>
            </a:r>
          </a:p>
          <a:p>
            <a:pPr>
              <a:spcBef>
                <a:spcPts val="300"/>
              </a:spcBef>
            </a:pPr>
            <a:endParaRPr lang="en-GB" sz="11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defTabSz="685800">
              <a:defRPr/>
            </a:pPr>
            <a:r>
              <a:rPr lang="fr-FR" sz="1100" dirty="0">
                <a:solidFill>
                  <a:schemeClr val="dk1"/>
                </a:solidFill>
              </a:rPr>
              <a:t>Analyser les mesures radio réalisées sur les réseaux radio des </a:t>
            </a:r>
          </a:p>
          <a:p>
            <a:pPr defTabSz="685800">
              <a:defRPr/>
            </a:pPr>
            <a:r>
              <a:rPr lang="fr-FR" sz="1100" dirty="0">
                <a:solidFill>
                  <a:schemeClr val="dk1"/>
                </a:solidFill>
              </a:rPr>
              <a:t>opérateurs IAM/Orange de téléphonie mobile 2G / 3G / 4G</a:t>
            </a:r>
          </a:p>
          <a:p>
            <a:pPr defTabSz="685800">
              <a:defRPr/>
            </a:pPr>
            <a:r>
              <a:rPr lang="fr-FR" sz="1100" dirty="0">
                <a:solidFill>
                  <a:schemeClr val="dk1"/>
                </a:solidFill>
              </a:rPr>
              <a:t> avec les outils d’analyse.</a:t>
            </a: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71771" y="2001304"/>
            <a:ext cx="4187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EXPERIENCE PROFESSIONNELLE</a:t>
            </a:r>
            <a:endParaRPr lang="fr-FR" sz="2400" dirty="0"/>
          </a:p>
        </p:txBody>
      </p:sp>
      <p:sp>
        <p:nvSpPr>
          <p:cNvPr id="74" name="Rectangle 73"/>
          <p:cNvSpPr/>
          <p:nvPr/>
        </p:nvSpPr>
        <p:spPr>
          <a:xfrm>
            <a:off x="2963415" y="7984986"/>
            <a:ext cx="377825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2016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 2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 DE LORRAINE</a:t>
            </a: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: Ingénierie électronique et informatique industrielle</a:t>
            </a:r>
          </a:p>
          <a:p>
            <a:pPr defTabSz="685800">
              <a:defRPr/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2015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 1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UNIVERSITÉ  DE LORRAINE</a:t>
            </a:r>
          </a:p>
          <a:p>
            <a:pPr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: Ingénierie électronique et informatique industrielle</a:t>
            </a:r>
          </a:p>
          <a:p>
            <a:pPr defTabSz="685800">
              <a:defRPr/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2013 </a:t>
            </a:r>
            <a:r>
              <a:rPr lang="mr-IN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Licence – UNIVERSITÉ PARIS EST</a:t>
            </a:r>
          </a:p>
          <a:p>
            <a:pPr defTabSz="685800">
              <a:defRPr/>
            </a:pP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: Réseaux et </a:t>
            </a: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Télécommunications</a:t>
            </a:r>
          </a:p>
          <a:p>
            <a:pPr defTabSz="685800">
              <a:defRPr/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2010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Baccalauréat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LYCEE AIN HARROUDA</a:t>
            </a: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: </a:t>
            </a: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Science de la Matière physique</a:t>
            </a:r>
            <a:endParaRPr lang="fr-FR" sz="1100" dirty="0"/>
          </a:p>
          <a:p>
            <a:pPr defTabSz="685800">
              <a:defRPr/>
            </a:pPr>
            <a:endParaRPr lang="fr-FR" sz="1100" dirty="0"/>
          </a:p>
        </p:txBody>
      </p:sp>
      <p:sp>
        <p:nvSpPr>
          <p:cNvPr id="75" name="Rectangle 74"/>
          <p:cNvSpPr/>
          <p:nvPr/>
        </p:nvSpPr>
        <p:spPr>
          <a:xfrm>
            <a:off x="2963415" y="7116358"/>
            <a:ext cx="1780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FORMATION</a:t>
            </a:r>
            <a:endParaRPr lang="fr-FR" sz="2400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3107250" y="7085375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iangle rectangle 77"/>
          <p:cNvSpPr/>
          <p:nvPr/>
        </p:nvSpPr>
        <p:spPr>
          <a:xfrm>
            <a:off x="0" y="10383520"/>
            <a:ext cx="7559675" cy="30829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rectangle 78"/>
          <p:cNvSpPr/>
          <p:nvPr/>
        </p:nvSpPr>
        <p:spPr>
          <a:xfrm rot="10800000">
            <a:off x="-3629" y="0"/>
            <a:ext cx="7559675" cy="30829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0" name="TextBox 69"/>
          <p:cNvSpPr txBox="1"/>
          <p:nvPr/>
        </p:nvSpPr>
        <p:spPr>
          <a:xfrm>
            <a:off x="243803" y="9746322"/>
            <a:ext cx="1674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 smtClean="0">
                <a:ea typeface="Roboto" pitchFamily="2" charset="0"/>
                <a:cs typeface="Lato" panose="020F0502020204030203" pitchFamily="34" charset="0"/>
              </a:rPr>
              <a:t>Motivé</a:t>
            </a:r>
            <a:r>
              <a:rPr lang="en-PH" sz="900" dirty="0" smtClean="0">
                <a:ea typeface="Roboto" pitchFamily="2" charset="0"/>
                <a:cs typeface="Lato" panose="020F0502020204030203" pitchFamily="34" charset="0"/>
              </a:rPr>
              <a:t> , </a:t>
            </a:r>
            <a:r>
              <a:rPr lang="en-PH" sz="900" dirty="0" err="1" smtClean="0">
                <a:ea typeface="Roboto" pitchFamily="2" charset="0"/>
                <a:cs typeface="Lato" panose="020F0502020204030203" pitchFamily="34" charset="0"/>
              </a:rPr>
              <a:t>Autonome</a:t>
            </a:r>
            <a:r>
              <a:rPr lang="en-PH" sz="900" dirty="0" smtClean="0">
                <a:ea typeface="Roboto" pitchFamily="2" charset="0"/>
                <a:cs typeface="Lato" panose="020F0502020204030203" pitchFamily="34" charset="0"/>
              </a:rPr>
              <a:t>, </a:t>
            </a:r>
            <a:r>
              <a:rPr lang="en-PH" sz="900" dirty="0" err="1" smtClean="0">
                <a:ea typeface="Roboto" pitchFamily="2" charset="0"/>
                <a:cs typeface="Lato" panose="020F0502020204030203" pitchFamily="34" charset="0"/>
              </a:rPr>
              <a:t>Sérieux</a:t>
            </a:r>
            <a:endParaRPr lang="en-GB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5" y="267806"/>
            <a:ext cx="1884969" cy="2193416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04538" y="5824629"/>
            <a:ext cx="1458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COMPETENCES</a:t>
            </a:r>
            <a:endParaRPr lang="fr-FR" sz="1600" dirty="0"/>
          </a:p>
        </p:txBody>
      </p:sp>
      <p:sp>
        <p:nvSpPr>
          <p:cNvPr id="51" name="Rectangle 50"/>
          <p:cNvSpPr/>
          <p:nvPr/>
        </p:nvSpPr>
        <p:spPr>
          <a:xfrm>
            <a:off x="142625" y="6217284"/>
            <a:ext cx="288625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Réseaux : </a:t>
            </a: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GSM.UMTS.LTE-A.ATM.MPLS</a:t>
            </a:r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Communication optique :</a:t>
            </a: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FO.GPON.WDM</a:t>
            </a:r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Communication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Satellitaire :</a:t>
            </a:r>
            <a:r>
              <a:rPr lang="fr-F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Gps,Galileo</a:t>
            </a: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SIG :</a:t>
            </a:r>
            <a:r>
              <a:rPr lang="fr-F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ArcGis.ArcCatalog.ArcMap</a:t>
            </a: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Développement logiciel: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Java,</a:t>
            </a:r>
            <a:r>
              <a:rPr lang="en-US" sz="1100" dirty="0" smtClean="0">
                <a:solidFill>
                  <a:schemeClr val="dk1"/>
                </a:solidFill>
              </a:rPr>
              <a:t>C</a:t>
            </a:r>
            <a:r>
              <a:rPr lang="fr-FR" sz="1100" i="1" cap="all" dirty="0">
                <a:solidFill>
                  <a:schemeClr val="dk1"/>
                </a:solidFill>
              </a:rPr>
              <a:t>#</a:t>
            </a:r>
            <a:r>
              <a:rPr lang="en-US" sz="1100" dirty="0">
                <a:solidFill>
                  <a:schemeClr val="dk1"/>
                </a:solidFill>
              </a:rPr>
              <a:t>.</a:t>
            </a:r>
            <a:r>
              <a:rPr lang="fr-FR" sz="1100" dirty="0">
                <a:solidFill>
                  <a:srgbClr val="FFC000"/>
                </a:solidFill>
              </a:rPr>
              <a:t>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Python,</a:t>
            </a: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Développement Web : </a:t>
            </a:r>
            <a:r>
              <a:rPr lang="en-US" sz="1100" dirty="0"/>
              <a:t>HTML, </a:t>
            </a:r>
            <a:r>
              <a:rPr lang="en-US" sz="1100" dirty="0" smtClean="0"/>
              <a:t>CSS,JS, PHP.</a:t>
            </a:r>
          </a:p>
          <a:p>
            <a:pPr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Développement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Mobile: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Ionic,Cordova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Andriod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Studio.</a:t>
            </a:r>
            <a:endParaRPr lang="en-US" sz="1100" dirty="0"/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 de </a:t>
            </a:r>
            <a:r>
              <a:rPr lang="fr-FR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doneés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Oracle 10/11g.</a:t>
            </a:r>
          </a:p>
          <a:p>
            <a:pPr defTabSz="685800">
              <a:defRPr/>
            </a:pPr>
            <a:r>
              <a:rPr lang="fr-FR" sz="1100" b="1" dirty="0" smtClean="0"/>
              <a:t>Domotique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KNX,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Domovea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ETS,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Raspery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LabVIEW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Core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1. </a:t>
            </a: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Logiciel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100" dirty="0" err="1"/>
              <a:t>Attol</a:t>
            </a:r>
            <a:r>
              <a:rPr lang="en-US" sz="1100" dirty="0"/>
              <a:t>, Matlab, </a:t>
            </a:r>
            <a:r>
              <a:rPr lang="en-US" sz="1100" dirty="0" smtClean="0"/>
              <a:t>Sonnet, </a:t>
            </a:r>
            <a:r>
              <a:rPr lang="en-US" sz="1100" dirty="0" err="1" smtClean="0"/>
              <a:t>Wirshark</a:t>
            </a:r>
            <a:r>
              <a:rPr lang="en-US" sz="1100" dirty="0" smtClean="0"/>
              <a:t>       NetBeans</a:t>
            </a:r>
            <a:r>
              <a:rPr lang="en-US" sz="1100" dirty="0"/>
              <a:t>, </a:t>
            </a:r>
            <a:r>
              <a:rPr lang="en-US" sz="1100" dirty="0" err="1" smtClean="0"/>
              <a:t>pycharm</a:t>
            </a:r>
            <a:r>
              <a:rPr lang="en-US" sz="1100" dirty="0" smtClean="0"/>
              <a:t> </a:t>
            </a:r>
            <a:r>
              <a:rPr lang="en-US" sz="1100" dirty="0"/>
              <a:t>,</a:t>
            </a:r>
            <a:r>
              <a:rPr lang="en-US" sz="1100" dirty="0" smtClean="0"/>
              <a:t>VS </a:t>
            </a:r>
            <a:r>
              <a:rPr lang="en-US" sz="1100" dirty="0" err="1" smtClean="0"/>
              <a:t>Code,Git</a:t>
            </a:r>
            <a:r>
              <a:rPr lang="en-US" sz="1100" dirty="0" smtClean="0"/>
              <a:t>.</a:t>
            </a:r>
          </a:p>
          <a:p>
            <a:pPr defTabSz="685800">
              <a:defRPr/>
            </a:pPr>
            <a:r>
              <a:rPr lang="fr-FR" sz="1100" b="1" dirty="0" smtClean="0"/>
              <a:t>OS</a:t>
            </a:r>
            <a:r>
              <a:rPr lang="fr-FR" sz="1100" dirty="0"/>
              <a:t>: </a:t>
            </a:r>
            <a:r>
              <a:rPr lang="en-US" sz="1100" dirty="0" smtClean="0"/>
              <a:t>Linux/UNIX</a:t>
            </a:r>
            <a:endParaRPr lang="en-US" sz="1100" dirty="0"/>
          </a:p>
          <a:p>
            <a:pPr defTabSz="685800">
              <a:defRPr/>
            </a:pPr>
            <a:endParaRPr lang="fr-FR" sz="1100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3124740" y="4808251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974271" y="4862670"/>
            <a:ext cx="98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STAGE</a:t>
            </a:r>
            <a:endParaRPr lang="fr-FR" sz="2400" dirty="0"/>
          </a:p>
        </p:txBody>
      </p:sp>
      <p:sp>
        <p:nvSpPr>
          <p:cNvPr id="55" name="TextBox 22"/>
          <p:cNvSpPr txBox="1"/>
          <p:nvPr/>
        </p:nvSpPr>
        <p:spPr>
          <a:xfrm>
            <a:off x="2964874" y="5162659"/>
            <a:ext cx="45141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defRPr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  <a:p>
            <a:pPr lvl="0" defTabSz="685800">
              <a:defRPr/>
            </a:pPr>
            <a:r>
              <a:rPr lang="fr-FR" sz="1100" b="1" dirty="0" smtClean="0"/>
              <a:t>2016 </a:t>
            </a:r>
            <a:r>
              <a:rPr lang="fr-FR" sz="1100" b="1" dirty="0"/>
              <a:t>(</a:t>
            </a:r>
            <a:r>
              <a:rPr lang="fr-FR" sz="1100" b="1" dirty="0" smtClean="0"/>
              <a:t>2mois) 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prstClr val="black"/>
                </a:solidFill>
              </a:rPr>
              <a:t>Stagiaire 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 err="1">
                <a:solidFill>
                  <a:prstClr val="black"/>
                </a:solidFill>
              </a:rPr>
              <a:t>EuroMarits</a:t>
            </a:r>
            <a:r>
              <a:rPr lang="fr-FR" sz="1100" b="1" dirty="0">
                <a:solidFill>
                  <a:prstClr val="black"/>
                </a:solidFill>
              </a:rPr>
              <a:t> – </a:t>
            </a:r>
            <a:r>
              <a:rPr lang="fr-FR" sz="1100" b="1" dirty="0" smtClean="0">
                <a:solidFill>
                  <a:prstClr val="black"/>
                </a:solidFill>
              </a:rPr>
              <a:t>Casablanca.</a:t>
            </a:r>
          </a:p>
          <a:p>
            <a:pPr lvl="0" defTabSz="685800">
              <a:defRPr/>
            </a:pPr>
            <a:endParaRPr lang="fr-FR" sz="1100" dirty="0">
              <a:solidFill>
                <a:prstClr val="black"/>
              </a:solidFill>
            </a:endParaRPr>
          </a:p>
          <a:p>
            <a:pPr lvl="0" defTabSz="685800">
              <a:defRPr/>
            </a:pPr>
            <a:r>
              <a:rPr lang="fr-FR" sz="1100" dirty="0">
                <a:solidFill>
                  <a:prstClr val="black"/>
                </a:solidFill>
              </a:rPr>
              <a:t>Installation des Réseaux Locaux (Infrastructure)</a:t>
            </a:r>
          </a:p>
          <a:p>
            <a:pPr lvl="0" defTabSz="685800">
              <a:defRPr/>
            </a:pPr>
            <a:r>
              <a:rPr lang="fr-FR" sz="1100" dirty="0">
                <a:solidFill>
                  <a:prstClr val="black"/>
                </a:solidFill>
              </a:rPr>
              <a:t>AP, Switch, Router, Serveur NAS, Onduleur, </a:t>
            </a:r>
            <a:r>
              <a:rPr lang="fr-FR" sz="1100" dirty="0" smtClean="0">
                <a:solidFill>
                  <a:prstClr val="black"/>
                </a:solidFill>
              </a:rPr>
              <a:t>Câblage </a:t>
            </a:r>
            <a:r>
              <a:rPr lang="fr-FR" sz="1100" dirty="0">
                <a:solidFill>
                  <a:prstClr val="black"/>
                </a:solidFill>
              </a:rPr>
              <a:t>Armoire. </a:t>
            </a:r>
          </a:p>
          <a:p>
            <a:pPr algn="just" defTabSz="685800">
              <a:defRPr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Arial" charset="0"/>
              <a:cs typeface="Arial" charset="0"/>
            </a:endParaRPr>
          </a:p>
          <a:p>
            <a:pPr>
              <a:spcBef>
                <a:spcPts val="300"/>
              </a:spcBef>
            </a:pPr>
            <a:r>
              <a:rPr lang="fr-FR" sz="1100" b="1" dirty="0"/>
              <a:t>Mars /Juin 2016 (4mois</a:t>
            </a:r>
            <a:r>
              <a:rPr lang="fr-FR" sz="1100" b="1" dirty="0" smtClean="0"/>
              <a:t>) 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prstClr val="black"/>
                </a:solidFill>
              </a:rPr>
              <a:t>Stagiaire PFE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en-GB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3Gcom-Rabat.</a:t>
            </a: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lvl="0" defTabSz="685800">
              <a:defRPr/>
            </a:pPr>
            <a:r>
              <a:rPr lang="fr-FR" sz="1100" dirty="0">
                <a:solidFill>
                  <a:prstClr val="black"/>
                </a:solidFill>
              </a:rPr>
              <a:t>Optimisation des performances radio </a:t>
            </a:r>
            <a:r>
              <a:rPr lang="fr-FR" sz="1100" dirty="0" smtClean="0">
                <a:solidFill>
                  <a:prstClr val="black"/>
                </a:solidFill>
              </a:rPr>
              <a:t>mobile2G </a:t>
            </a:r>
            <a:r>
              <a:rPr lang="fr-FR" sz="1100" dirty="0">
                <a:solidFill>
                  <a:prstClr val="black"/>
                </a:solidFill>
              </a:rPr>
              <a:t>/ 3G / 4G pour la plaque </a:t>
            </a:r>
            <a:r>
              <a:rPr lang="fr-FR" sz="1100" dirty="0" err="1">
                <a:solidFill>
                  <a:prstClr val="black"/>
                </a:solidFill>
              </a:rPr>
              <a:t>Menara</a:t>
            </a:r>
            <a:r>
              <a:rPr lang="fr-FR" sz="1100" dirty="0">
                <a:solidFill>
                  <a:prstClr val="black"/>
                </a:solidFill>
              </a:rPr>
              <a:t> </a:t>
            </a:r>
            <a:r>
              <a:rPr lang="fr-FR" sz="1100" dirty="0" smtClean="0">
                <a:solidFill>
                  <a:prstClr val="black"/>
                </a:solidFill>
              </a:rPr>
              <a:t>Marrakech.</a:t>
            </a:r>
            <a:endParaRPr lang="fr-F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344</Words>
  <Application>Microsoft Office PowerPoint</Application>
  <PresentationFormat>Personnalisé</PresentationFormat>
  <Paragraphs>66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Mangal</vt:lpstr>
      <vt:lpstr>Roboto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BOUCH</cp:lastModifiedBy>
  <cp:revision>100</cp:revision>
  <dcterms:created xsi:type="dcterms:W3CDTF">2017-11-10T15:41:25Z</dcterms:created>
  <dcterms:modified xsi:type="dcterms:W3CDTF">2022-12-20T12:18:43Z</dcterms:modified>
</cp:coreProperties>
</file>