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30C-02FE-4708-85C2-82FA17B8D19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0C0E-9FB3-4FD1-961E-4B69093D4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30C-02FE-4708-85C2-82FA17B8D19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0C0E-9FB3-4FD1-961E-4B69093D4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30C-02FE-4708-85C2-82FA17B8D19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0C0E-9FB3-4FD1-961E-4B69093D4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30C-02FE-4708-85C2-82FA17B8D19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0C0E-9FB3-4FD1-961E-4B69093D4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30C-02FE-4708-85C2-82FA17B8D19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0C0E-9FB3-4FD1-961E-4B69093D4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30C-02FE-4708-85C2-82FA17B8D19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0C0E-9FB3-4FD1-961E-4B69093D4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30C-02FE-4708-85C2-82FA17B8D19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0C0E-9FB3-4FD1-961E-4B69093D4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30C-02FE-4708-85C2-82FA17B8D19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0C0E-9FB3-4FD1-961E-4B69093D4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30C-02FE-4708-85C2-82FA17B8D19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0C0E-9FB3-4FD1-961E-4B69093D4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30C-02FE-4708-85C2-82FA17B8D19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0C0E-9FB3-4FD1-961E-4B69093D4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630C-02FE-4708-85C2-82FA17B8D19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0C0E-9FB3-4FD1-961E-4B69093D4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630C-02FE-4708-85C2-82FA17B8D19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0C0E-9FB3-4FD1-961E-4B69093D4E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FANDANGO MOVIE RATING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ALAGU.P 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SACS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YR MECH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how the fandango movie rating 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http://pandas.pydata.org/pandas-docs/stable/user guide/ index.html</a:t>
            </a:r>
            <a:endParaRPr lang="en-US" dirty="0"/>
          </a:p>
          <a:p>
            <a:r>
              <a:rPr lang="en-US" dirty="0">
                <a:hlinkClick r:id="rId4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5"/>
              </a:rPr>
              <a:t>http://matplotlib.org/stable/contents.html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determine if Fandango's ratings in 2015 had a bias rating movies better to sell more tickets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/>
              <a:t>By Utilizing the pandas and visualization skills to determine the fandango’s rating in 2015 by visual studio.</a:t>
            </a:r>
          </a:p>
          <a:p>
            <a:r>
              <a:rPr lang="en-US" dirty="0"/>
              <a:t>The movie rating will be separated and explored by the given </a:t>
            </a:r>
            <a:r>
              <a:rPr lang="en-US" dirty="0" err="1"/>
              <a:t>csv</a:t>
            </a:r>
            <a:r>
              <a:rPr lang="en-US" dirty="0"/>
              <a:t>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2746375" cy="166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46221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4478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124200"/>
            <a:ext cx="281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200400"/>
            <a:ext cx="273399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3048000"/>
            <a:ext cx="2811446" cy="154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4953000"/>
            <a:ext cx="2681287" cy="140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800600"/>
            <a:ext cx="5390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522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 DATASCIENCE FUDAMANETAL PROJECT</dc:title>
  <dc:creator>admin</dc:creator>
  <cp:lastModifiedBy>admin</cp:lastModifiedBy>
  <cp:revision>1</cp:revision>
  <dcterms:created xsi:type="dcterms:W3CDTF">2024-04-05T05:13:25Z</dcterms:created>
  <dcterms:modified xsi:type="dcterms:W3CDTF">2024-04-05T05:16:53Z</dcterms:modified>
</cp:coreProperties>
</file>