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8EFB235-6718-44AA-8C94-D973371DF443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FOOD VISUALIZATION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ALAGU.P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and we have determined how the </a:t>
            </a:r>
            <a:r>
              <a:rPr lang="en-US" dirty="0" err="1" smtClean="0"/>
              <a:t>the</a:t>
            </a:r>
            <a:r>
              <a:rPr lang="en-US" dirty="0" smtClean="0"/>
              <a:t> food </a:t>
            </a:r>
            <a:r>
              <a:rPr lang="en-US" dirty="0" smtClean="0"/>
              <a:t>visualization </a:t>
            </a:r>
            <a:r>
              <a:rPr lang="en-US" dirty="0" smtClean="0"/>
              <a:t>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http://seaborn.pydata.org/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http://matplotlib.org/stable/contents.html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</a:t>
            </a:r>
            <a:r>
              <a:rPr lang="en-US" dirty="0" smtClean="0"/>
              <a:t>Determine the food visualization.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determine </a:t>
            </a:r>
            <a:r>
              <a:rPr lang="en-US" dirty="0" smtClean="0"/>
              <a:t>the food </a:t>
            </a:r>
            <a:r>
              <a:rPr lang="en-US" dirty="0" smtClean="0"/>
              <a:t>visualization by </a:t>
            </a:r>
            <a:r>
              <a:rPr lang="en-US" dirty="0" smtClean="0"/>
              <a:t>visual studio.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food data</a:t>
            </a:r>
            <a:r>
              <a:rPr lang="en-US" dirty="0" smtClean="0"/>
              <a:t> </a:t>
            </a:r>
            <a:r>
              <a:rPr lang="en-US" dirty="0" smtClean="0"/>
              <a:t>will be separated and explored by the given </a:t>
            </a:r>
            <a:r>
              <a:rPr lang="en-US" dirty="0" err="1" smtClean="0"/>
              <a:t>csv</a:t>
            </a:r>
            <a:r>
              <a:rPr lang="en-US" dirty="0" smtClean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 descr="__results___28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1556008" cy="1926850"/>
          </a:xfrm>
          <a:prstGeom prst="rect">
            <a:avLst/>
          </a:prstGeom>
        </p:spPr>
      </p:pic>
      <p:pic>
        <p:nvPicPr>
          <p:cNvPr id="13" name="Picture 12" descr="__results___29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447800"/>
            <a:ext cx="2008163" cy="1600200"/>
          </a:xfrm>
          <a:prstGeom prst="rect">
            <a:avLst/>
          </a:prstGeom>
        </p:spPr>
      </p:pic>
      <p:pic>
        <p:nvPicPr>
          <p:cNvPr id="14" name="Picture 13" descr="__results___30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276601"/>
            <a:ext cx="3581400" cy="1524000"/>
          </a:xfrm>
          <a:prstGeom prst="rect">
            <a:avLst/>
          </a:prstGeom>
        </p:spPr>
      </p:pic>
      <p:pic>
        <p:nvPicPr>
          <p:cNvPr id="15" name="Picture 14" descr="__results___31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5105400"/>
            <a:ext cx="1447800" cy="1447800"/>
          </a:xfrm>
          <a:prstGeom prst="rect">
            <a:avLst/>
          </a:prstGeom>
        </p:spPr>
      </p:pic>
      <p:pic>
        <p:nvPicPr>
          <p:cNvPr id="16" name="Picture 15" descr="__results___32_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0" y="5181600"/>
            <a:ext cx="1600200" cy="1330778"/>
          </a:xfrm>
          <a:prstGeom prst="rect">
            <a:avLst/>
          </a:prstGeom>
        </p:spPr>
      </p:pic>
      <p:pic>
        <p:nvPicPr>
          <p:cNvPr id="17" name="Picture 16" descr="__results___33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5257800"/>
            <a:ext cx="1600200" cy="1339893"/>
          </a:xfrm>
          <a:prstGeom prst="rect">
            <a:avLst/>
          </a:prstGeom>
        </p:spPr>
      </p:pic>
      <p:pic>
        <p:nvPicPr>
          <p:cNvPr id="19" name="Picture 18" descr="__results___35_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600" y="3429000"/>
            <a:ext cx="1932594" cy="1676400"/>
          </a:xfrm>
          <a:prstGeom prst="rect">
            <a:avLst/>
          </a:prstGeom>
        </p:spPr>
      </p:pic>
      <p:pic>
        <p:nvPicPr>
          <p:cNvPr id="20" name="Picture 19" descr="__results___36_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1" y="3581400"/>
            <a:ext cx="2000250" cy="1524000"/>
          </a:xfrm>
          <a:prstGeom prst="rect">
            <a:avLst/>
          </a:prstGeom>
        </p:spPr>
      </p:pic>
      <p:pic>
        <p:nvPicPr>
          <p:cNvPr id="21" name="Picture 20" descr="__results___37_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1524000"/>
            <a:ext cx="2242961" cy="1676400"/>
          </a:xfrm>
          <a:prstGeom prst="rect">
            <a:avLst/>
          </a:prstGeom>
        </p:spPr>
      </p:pic>
      <p:pic>
        <p:nvPicPr>
          <p:cNvPr id="22" name="Picture 21" descr="__results___38_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4600" y="1371600"/>
            <a:ext cx="2358017" cy="18789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330</TotalTime>
  <Words>508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32</cp:revision>
  <dcterms:created xsi:type="dcterms:W3CDTF">2024-04-02T14:26:54Z</dcterms:created>
  <dcterms:modified xsi:type="dcterms:W3CDTF">2024-04-24T07:31:23Z</dcterms:modified>
</cp:coreProperties>
</file>