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306" r:id="rId20"/>
    <p:sldId id="1308" r:id="rId21"/>
    <p:sldId id="1309" r:id="rId22"/>
    <p:sldId id="1307" r:id="rId23"/>
    <p:sldId id="1297" r:id="rId24"/>
    <p:sldId id="1310" r:id="rId25"/>
    <p:sldId id="1288" r:id="rId26"/>
    <p:sldId id="1249" r:id="rId2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18" y="6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223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54107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:Alagu Prasanna M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950821104005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155386" y="3457900"/>
            <a:ext cx="261160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</a:rPr>
              <a:t>College Name: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</a:rPr>
              <a:t>Government college of Engineering, Tirunelveli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200488" y="378101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 b="6330"/>
          <a:stretch/>
        </p:blipFill>
        <p:spPr>
          <a:xfrm>
            <a:off x="69326" y="1106881"/>
            <a:ext cx="9005348" cy="3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/>
              <a:t>Register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-2040" r="5168" b="10935"/>
          <a:stretch/>
        </p:blipFill>
        <p:spPr>
          <a:xfrm>
            <a:off x="133564" y="982881"/>
            <a:ext cx="8537825" cy="367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Log 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7" y="1118402"/>
            <a:ext cx="8517276" cy="34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Home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" y="1152287"/>
            <a:ext cx="8589196" cy="35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Create Poll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47" y="1170193"/>
            <a:ext cx="8330056" cy="36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443405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Voting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4" b="-12320"/>
          <a:stretch/>
        </p:blipFill>
        <p:spPr>
          <a:xfrm>
            <a:off x="492934" y="901759"/>
            <a:ext cx="8157682" cy="46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638835" y="558636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If user Vote after result: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18" y="883427"/>
            <a:ext cx="7154812" cy="40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2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If user Vote second time: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72" y="853512"/>
            <a:ext cx="7335748" cy="41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21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If user click result before publish: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0" y="930870"/>
            <a:ext cx="8414535" cy="371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8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If user click result after publish: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9" y="930870"/>
            <a:ext cx="7880278" cy="39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4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dirty="0"/>
              <a:t>Voting Web Application using Django Framework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94" y="682497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1515" y="1267649"/>
            <a:ext cx="84659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	For future enhancements to your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-based voting project, several key features and optimizations can be considered to improve functionality, scalability, and user experience. Here are some potential enhancements: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Authentication and Authorization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user authentication with features like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OAuth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integration (e.g., Google, Facebook) for seamless login/signup and granular authorization controls based on user roles (admin, regular user).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Improved User Interface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 modern and responsive user interface using frontend frameworks like React or Vue.js, enhancing the interactivity and user experience of the polling application.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Real-time Updates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Integrate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WebSocket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technology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Channels) to enable real-time updates of poll results, providing users with immediate feedback as votes are cast.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Advanced Result Visualization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result presentation with dynamic charts and graphs (using libraries like Chart.js or D3.js) to visually represent poll outcomes, making data interpretation more accessible.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Engagement Features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features such as commenting on polls, sharing polls on social media, or adding multimedia content (images, videos) to enrich the poll creation and voting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271" y="1100927"/>
            <a:ext cx="739739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6.Email Notifications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Set up email notifications for users to receive updates on poll activity (e.g., new polls, poll results) and reminders to participate in ongoing poll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7.Performance Optimization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Optimize database queries with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query optimization techniques, use caching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Redis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) for frequently accessed data, and leverage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built-in caching mechanisms for improved performance.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8.Internationalization and Localization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support for multiple languages (internationalization) and regional preferences (localization) to make the polling application accessible to a global audience.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9.Security Enhancements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additional security measures such as rate limiting, content validation, and input sanitization to protect against potential vulnerabilities and ensure data integrity.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10.API Development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Develop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RESTful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APIs to enable integration with other applications (mobile apps, third-party services), allowing external developers to leverage poll data programmatically.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 txBox="1">
            <a:spLocks/>
          </p:cNvSpPr>
          <p:nvPr/>
        </p:nvSpPr>
        <p:spPr>
          <a:xfrm>
            <a:off x="317794" y="682497"/>
            <a:ext cx="8421857" cy="5479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>
                <a:solidFill>
                  <a:srgbClr val="374151"/>
                </a:solidFill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3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739739" y="1500991"/>
            <a:ext cx="72535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voting project developed using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presents a comprehensive and functional platform for creating, managing, and participating in polls. Throughout the project, key features were implemented to ensure a smooth user experience and efficient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project leverages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powerful capabilities, including its ORM for database interactions, built-in authentication system for user management, and the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templating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engine for generating dynamic and responsive user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Users can register, log in, and create custom polls with multiple options, while authenticated users can vote on existing polls and view real-time results. The project also incorporates relational database design, with relationships established between users, questions, options, and polls, facilitating seamless data retrieval and manipulation.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B0DB8-43B1-4A11-BB0F-C7A6B9B279FA}"/>
              </a:ext>
            </a:extLst>
          </p:cNvPr>
          <p:cNvSpPr txBox="1"/>
          <p:nvPr/>
        </p:nvSpPr>
        <p:spPr>
          <a:xfrm>
            <a:off x="845820" y="1398494"/>
            <a:ext cx="7243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Our project aims to develop a sophisticated polling application using </a:t>
            </a:r>
            <a:r>
              <a:rPr lang="en-US" dirty="0" err="1"/>
              <a:t>Django</a:t>
            </a:r>
            <a:r>
              <a:rPr lang="en-US" dirty="0"/>
              <a:t>, a powerful Python-based web framework. This web-based polling application will allow users to create custom polls, vote on existing polls, and view real-time results. The app will incorporate user authentication to ensure that only authenticated users can create, manage, or participate in polls. The front-end will be designed using HTML, CSS, and JavaScript to create an intuitive and responsive user interface. Through </a:t>
            </a:r>
            <a:r>
              <a:rPr lang="en-US" dirty="0" err="1"/>
              <a:t>Django's</a:t>
            </a:r>
            <a:r>
              <a:rPr lang="en-US" dirty="0"/>
              <a:t> ORM (Object-Relational Mapping), poll data will be stored and managed efficiently in a relational database, ensuring scalability and performance. The application will implement with </a:t>
            </a:r>
            <a:r>
              <a:rPr lang="en-US" dirty="0" err="1"/>
              <a:t>sqite</a:t>
            </a:r>
            <a:r>
              <a:rPr lang="en-US" dirty="0"/>
              <a:t> for seamless integration with potential future applications. This project showcases the use of </a:t>
            </a:r>
            <a:r>
              <a:rPr lang="en-US" dirty="0" err="1"/>
              <a:t>Django's</a:t>
            </a:r>
            <a:r>
              <a:rPr lang="en-US" dirty="0"/>
              <a:t> capabilities in developing robust and scalable web applications while adhering to best practices in web development and user experience design..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16307-A7E8-46B1-AE5E-42B87F9D591B}"/>
              </a:ext>
            </a:extLst>
          </p:cNvPr>
          <p:cNvSpPr txBox="1"/>
          <p:nvPr/>
        </p:nvSpPr>
        <p:spPr>
          <a:xfrm>
            <a:off x="492236" y="1004393"/>
            <a:ext cx="785973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The problem at hand is to develop a comprehensive polling application using </a:t>
            </a:r>
            <a:r>
              <a:rPr lang="en-US" dirty="0" err="1"/>
              <a:t>Django</a:t>
            </a:r>
            <a:r>
              <a:rPr lang="en-US" dirty="0"/>
              <a:t> that addresses the need for a user-friendly, secure, and scalable platform for creating and conducting polls. The project aims to overcome the following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Authentication and Authorization</a:t>
            </a:r>
            <a:r>
              <a:rPr lang="en-US" dirty="0"/>
              <a:t>: Implement secure user authentication and authorization to ensure that only authenticated users can create new polls, manage their own polls, and participate by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Poll Creation and Management</a:t>
            </a:r>
            <a:r>
              <a:rPr lang="en-US" dirty="0"/>
              <a:t>: Enable users to create new polls with custom questions and multiple choices. Allow poll creators to edit or delete their polls as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Voting Mechanism</a:t>
            </a:r>
            <a:r>
              <a:rPr lang="en-US" dirty="0"/>
              <a:t>: Develop a robust and intuitive interface for users to vote on existing polls. Ensure that each user can only vote once per poll and display real-time results after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Storage and Management</a:t>
            </a:r>
            <a:r>
              <a:rPr lang="en-US" dirty="0"/>
              <a:t>: Utilize </a:t>
            </a:r>
            <a:r>
              <a:rPr lang="en-US" dirty="0" err="1"/>
              <a:t>Django's</a:t>
            </a:r>
            <a:r>
              <a:rPr lang="en-US" dirty="0"/>
              <a:t> ORM to efficiently store poll data in a relational database, ensuring data integrity and scalability as the number of polls and users grows.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Experience and Interface Design</a:t>
            </a:r>
            <a:r>
              <a:rPr lang="en-US" dirty="0"/>
              <a:t>: Design a responsive and user-friendly interface using HTML, CSS, and JavaScript to provide an engaging experience across different devices and screen sizes.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CEA9A-CDD6-429C-9647-6BDBA3342CBB}"/>
              </a:ext>
            </a:extLst>
          </p:cNvPr>
          <p:cNvSpPr txBox="1"/>
          <p:nvPr/>
        </p:nvSpPr>
        <p:spPr>
          <a:xfrm>
            <a:off x="287676" y="1004393"/>
            <a:ext cx="84864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Authentication and Authorization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will be able to register, log in, and log out.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 Only authenticated users will have permission to create new polls or vote in existing polls.</a:t>
            </a:r>
          </a:p>
          <a:p>
            <a:r>
              <a:rPr lang="en-US" b="1" dirty="0"/>
              <a:t>Poll Creation and Management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Authenticated users can create new polls by providing a question and multiple choices.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can mention date and time for publishing the result of Polls.</a:t>
            </a:r>
          </a:p>
          <a:p>
            <a:r>
              <a:rPr lang="en-US" b="1" dirty="0"/>
              <a:t>Voting Mechanism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can view existing polls and vote for their preferred choice.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Each user can only vote once per.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Question and Choice of polls are stored in database(</a:t>
            </a:r>
            <a:r>
              <a:rPr lang="en-US" dirty="0" err="1"/>
              <a:t>sqlite</a:t>
            </a:r>
            <a:r>
              <a:rPr lang="en-US" dirty="0"/>
              <a:t>).</a:t>
            </a:r>
          </a:p>
          <a:p>
            <a:pPr lvl="1"/>
            <a:r>
              <a:rPr lang="en-US" b="1" dirty="0"/>
              <a:t>Voting result: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can see the result of poll only after </a:t>
            </a:r>
            <a:r>
              <a:rPr lang="en-US" dirty="0" err="1"/>
              <a:t>after</a:t>
            </a:r>
            <a:r>
              <a:rPr lang="en-US" dirty="0"/>
              <a:t> date Time which is mention at the time poll creation.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can’t vote after the result published.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Result will show include count of each choice and which choice won overall based on max count of choice.</a:t>
            </a:r>
          </a:p>
          <a:p>
            <a:pPr lvl="1"/>
            <a:r>
              <a:rPr lang="en-US" b="1" dirty="0"/>
              <a:t>Log out: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finally log out.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2E57B-35D2-4760-8513-A584EB859750}"/>
              </a:ext>
            </a:extLst>
          </p:cNvPr>
          <p:cNvSpPr txBox="1"/>
          <p:nvPr/>
        </p:nvSpPr>
        <p:spPr>
          <a:xfrm>
            <a:off x="989704" y="1635162"/>
            <a:ext cx="75195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address the challenges and objectives outlined in the project overview, we propose the development of an E-Voting Web Application using the Django Framework. This solution will leverage modern technologies and best practices to create a robust and user-friendly platform for conducting elections online.</a:t>
            </a:r>
          </a:p>
          <a:p>
            <a:endParaRPr lang="en-US" dirty="0"/>
          </a:p>
          <a:p>
            <a:r>
              <a:rPr lang="en-US" dirty="0"/>
              <a:t>It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publishing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46E38-9333-4AB7-98DE-331215AED741}"/>
              </a:ext>
            </a:extLst>
          </p:cNvPr>
          <p:cNvSpPr txBox="1"/>
          <p:nvPr/>
        </p:nvSpPr>
        <p:spPr>
          <a:xfrm>
            <a:off x="845820" y="978946"/>
            <a:ext cx="76293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 Components:</a:t>
            </a:r>
          </a:p>
          <a:p>
            <a:endParaRPr lang="en-US" b="1" dirty="0"/>
          </a:p>
          <a:p>
            <a:r>
              <a:rPr lang="en-US" b="1" dirty="0"/>
              <a:t>User Registration and Authentication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a secure user registration process where voters can create accounts by providing necessary identification details.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 strong authentication mechanisms (e.g., username/password, two-factor authentication) to verify voter identities and prevent unauthorized access.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Voting Interface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an intuitive and responsive web interface that allows voters to view candidates/parties and cast their votes electronically.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accessibility and usability across various devices (desktops, tablets, smartphones) to cater to a diverse user base.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3386FF-68C1-4F9E-88CF-C2ABB5BC4F06}"/>
              </a:ext>
            </a:extLst>
          </p:cNvPr>
          <p:cNvSpPr/>
          <p:nvPr/>
        </p:nvSpPr>
        <p:spPr>
          <a:xfrm>
            <a:off x="668867" y="1125200"/>
            <a:ext cx="671087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Result Calculation and Publication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Design algorithms to automate the process of counting votes securely and accurately.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functionalities to generate reports and publish election results in a transparent manner, maintaining the integrity of the electoral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Admin Dashboard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an administrative dashboard for election officials to manage user registrations, monitor voting activities, and oversee the entire election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features for generating audit logs and tracking system activities to ensure accountability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c0fa2617-96bd-425d-8578-e93563fe37c5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162bd5b-4ed9-4da3-b376-05204580ba3f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1397</Words>
  <Application>Microsoft Office PowerPoint</Application>
  <PresentationFormat>On-screen Show (16:9)</PresentationFormat>
  <Paragraphs>107</Paragraphs>
  <Slides>23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Arial</vt:lpstr>
      <vt:lpstr>Arial MT</vt:lpstr>
      <vt:lpstr>Calibri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Register</vt:lpstr>
      <vt:lpstr>Log In</vt:lpstr>
      <vt:lpstr>Home Page</vt:lpstr>
      <vt:lpstr>Create Poll</vt:lpstr>
      <vt:lpstr>Voting</vt:lpstr>
      <vt:lpstr>PowerPoint Presentation</vt:lpstr>
      <vt:lpstr>PowerPoint Presentation</vt:lpstr>
      <vt:lpstr>PowerPoint Presentation</vt:lpstr>
      <vt:lpstr>PowerPoint Presentation</vt:lpstr>
      <vt:lpstr>Future Enhancements: </vt:lpstr>
      <vt:lpstr>PowerPoint Presentation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alaguprasanna1812@outlook.com</cp:lastModifiedBy>
  <cp:revision>20</cp:revision>
  <dcterms:modified xsi:type="dcterms:W3CDTF">2024-04-11T15:03:15Z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