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840" r:id="rId1"/>
  </p:sldMasterIdLst>
  <p:notesMasterIdLst>
    <p:notesMasterId r:id="rId2"/>
  </p:notesMasterIdLst>
  <p:sldIdLst>
    <p:sldId id="721" r:id="rId3"/>
    <p:sldId id="722" r:id="rId4"/>
    <p:sldId id="723" r:id="rId5"/>
    <p:sldId id="724" r:id="rId6"/>
    <p:sldId id="725" r:id="rId7"/>
    <p:sldId id="726" r:id="rId8"/>
    <p:sldId id="727" r:id="rId9"/>
    <p:sldId id="728" r:id="rId10"/>
    <p:sldId id="729" r:id="rId11"/>
    <p:sldId id="730" r:id="rId12"/>
    <p:sldId id="732" r:id="rId13"/>
    <p:sldId id="733" r:id="rId14"/>
    <p:sldId id="734" r:id="rId15"/>
    <p:sldId id="735" r:id="rId16"/>
    <p:sldId id="736" r:id="rId17"/>
    <p:sldId id="737" r:id="rId18"/>
    <p:sldId id="738" r:id="rId19"/>
    <p:sldId id="739"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4/7/2024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447039"/>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a:t>
            </a:r>
            <a:r>
              <a:rPr b="0" cap="none" dirty="0" sz="1100" i="0" lang="en-US" strike="noStrike" u="none">
                <a:solidFill>
                  <a:schemeClr val="tx1"/>
                </a:solidFill>
                <a:latin typeface="Arial"/>
                <a:ea typeface="Arial"/>
                <a:cs typeface="Arial"/>
                <a:sym typeface="Arial"/>
              </a:rPr>
              <a:t>udent</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N</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m</a:t>
            </a:r>
            <a:r>
              <a:rPr b="0" cap="none" dirty="0" sz="1100" i="0" lang="en-US" strike="noStrike" u="none">
                <a:solidFill>
                  <a:schemeClr val="tx1"/>
                </a:solidFill>
                <a:latin typeface="Arial"/>
                <a:ea typeface="Arial"/>
                <a:cs typeface="Arial"/>
                <a:sym typeface="Arial"/>
              </a:rPr>
              <a:t>e</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R</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l</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g</a:t>
            </a:r>
            <a:r>
              <a:rPr b="0" cap="none" dirty="0" sz="1100" i="0" lang="en-US" strike="noStrike" u="none">
                <a:solidFill>
                  <a:schemeClr val="tx1"/>
                </a:solidFill>
                <a:latin typeface="Arial"/>
                <a:ea typeface="Arial"/>
                <a:cs typeface="Arial"/>
                <a:sym typeface="Arial"/>
              </a:rPr>
              <a:t>u</a:t>
            </a:r>
            <a:r>
              <a:rPr b="0" cap="none" dirty="0" sz="1100" i="0" lang="en-US" strike="noStrike" u="none">
                <a:solidFill>
                  <a:schemeClr val="tx1"/>
                </a:solidFill>
                <a:latin typeface="Arial"/>
                <a:ea typeface="Arial"/>
                <a:cs typeface="Arial"/>
                <a:sym typeface="Arial"/>
              </a:rPr>
              <a:t>r</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j</a:t>
            </a:r>
            <a:r>
              <a:rPr b="0" cap="none" dirty="0" sz="1100" i="0" lang="en-US" strike="noStrike" u="none">
                <a:solidFill>
                  <a:schemeClr val="tx1"/>
                </a:solidFill>
                <a:latin typeface="Arial"/>
                <a:ea typeface="Arial"/>
                <a:cs typeface="Arial"/>
                <a:sym typeface="Arial"/>
              </a:rPr>
              <a:t>a</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a:t>
            </a:r>
            <a:r>
              <a:rPr b="0" cap="none" dirty="0" sz="1100" i="0" lang="en-US" strike="noStrike" u="none">
                <a:solidFill>
                  <a:schemeClr val="tx1"/>
                </a:solidFill>
                <a:latin typeface="Arial"/>
                <a:ea typeface="Arial"/>
                <a:cs typeface="Arial"/>
                <a:sym typeface="Arial"/>
              </a:rPr>
              <a:t>t</a:t>
            </a:r>
            <a:r>
              <a:rPr b="0" cap="none" dirty="0" sz="1100" i="0" lang="en-US" strike="noStrike" u="none">
                <a:solidFill>
                  <a:schemeClr val="tx1"/>
                </a:solidFill>
                <a:latin typeface="Arial"/>
                <a:ea typeface="Arial"/>
                <a:cs typeface="Arial"/>
                <a:sym typeface="Arial"/>
              </a:rPr>
              <a:t>u</a:t>
            </a:r>
            <a:r>
              <a:rPr b="0" cap="none" dirty="0" sz="1100" i="0" lang="en-US" strike="noStrike" u="none">
                <a:solidFill>
                  <a:schemeClr val="tx1"/>
                </a:solidFill>
                <a:latin typeface="Arial"/>
                <a:ea typeface="Arial"/>
                <a:cs typeface="Arial"/>
                <a:sym typeface="Arial"/>
              </a:rPr>
              <a:t>dent</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D</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u</a:t>
            </a:r>
            <a:r>
              <a:rPr b="0" cap="none" dirty="0" sz="1100" i="0" lang="en-US" strike="noStrike" u="none">
                <a:solidFill>
                  <a:schemeClr val="tx1"/>
                </a:solidFill>
                <a:latin typeface="Arial"/>
                <a:ea typeface="Arial"/>
                <a:cs typeface="Arial"/>
                <a:sym typeface="Arial"/>
              </a:rPr>
              <a:t>8</a:t>
            </a:r>
            <a:r>
              <a:rPr b="0" cap="none" dirty="0" sz="1100" i="0" lang="en-US" strike="noStrike" u="none">
                <a:solidFill>
                  <a:schemeClr val="tx1"/>
                </a:solidFill>
                <a:latin typeface="Arial"/>
                <a:ea typeface="Arial"/>
                <a:cs typeface="Arial"/>
                <a:sym typeface="Arial"/>
              </a:rPr>
              <a:t>1</a:t>
            </a:r>
            <a:r>
              <a:rPr b="0" cap="none" dirty="0" sz="1100" i="0" lang="en-US" strike="noStrike" u="none">
                <a:solidFill>
                  <a:schemeClr val="tx1"/>
                </a:solidFill>
                <a:latin typeface="Arial"/>
                <a:ea typeface="Arial"/>
                <a:cs typeface="Arial"/>
                <a:sym typeface="Arial"/>
              </a:rPr>
              <a:t>3</a:t>
            </a:r>
            <a:r>
              <a:rPr b="0" cap="none" dirty="0" sz="1100" i="0" lang="en-US" strike="noStrike" u="none">
                <a:solidFill>
                  <a:schemeClr val="tx1"/>
                </a:solidFill>
                <a:latin typeface="Arial"/>
                <a:ea typeface="Arial"/>
                <a:cs typeface="Arial"/>
                <a:sym typeface="Arial"/>
              </a:rPr>
              <a:t>1</a:t>
            </a:r>
            <a:r>
              <a:rPr b="0" cap="none" dirty="0" sz="1100" i="0" lang="en-US" strike="noStrike" u="none">
                <a:solidFill>
                  <a:schemeClr val="tx1"/>
                </a:solidFill>
                <a:latin typeface="Arial"/>
                <a:ea typeface="Arial"/>
                <a:cs typeface="Arial"/>
                <a:sym typeface="Arial"/>
              </a:rPr>
              <a:t>2</a:t>
            </a:r>
            <a:r>
              <a:rPr b="0" cap="none" dirty="0" sz="1100" i="0" lang="en-US" strike="noStrike" u="none">
                <a:solidFill>
                  <a:schemeClr val="tx1"/>
                </a:solidFill>
                <a:latin typeface="Arial"/>
                <a:ea typeface="Arial"/>
                <a:cs typeface="Arial"/>
                <a:sym typeface="Arial"/>
              </a:rPr>
              <a:t>1</a:t>
            </a:r>
            <a:r>
              <a:rPr b="0" cap="none" dirty="0" sz="1100" i="0" lang="en-US" strike="noStrike" u="none">
                <a:solidFill>
                  <a:schemeClr val="tx1"/>
                </a:solidFill>
                <a:latin typeface="Arial"/>
                <a:ea typeface="Arial"/>
                <a:cs typeface="Arial"/>
                <a:sym typeface="Arial"/>
              </a:rPr>
              <a:t>2</a:t>
            </a:r>
            <a:r>
              <a:rPr b="0" cap="none" dirty="0" sz="1100" i="0" lang="en-US" strike="noStrike" u="none">
                <a:solidFill>
                  <a:schemeClr val="tx1"/>
                </a:solidFill>
                <a:latin typeface="Arial"/>
                <a:ea typeface="Arial"/>
                <a:cs typeface="Arial"/>
                <a:sym typeface="Arial"/>
              </a:rPr>
              <a:t>0</a:t>
            </a:r>
            <a:r>
              <a:rPr b="0" cap="none" dirty="0" sz="1100" i="0" lang="en-US" strike="noStrike" u="none">
                <a:solidFill>
                  <a:schemeClr val="tx1"/>
                </a:solidFill>
                <a:latin typeface="Arial"/>
                <a:ea typeface="Arial"/>
                <a:cs typeface="Arial"/>
                <a:sym typeface="Arial"/>
              </a:rPr>
              <a:t>5</a:t>
            </a:r>
            <a:r>
              <a:rPr b="0" cap="none" dirty="0" sz="1100" i="0" lang="en-US" strike="noStrike" u="none">
                <a:solidFill>
                  <a:schemeClr val="tx1"/>
                </a:solidFill>
                <a:latin typeface="Arial"/>
                <a:ea typeface="Arial"/>
                <a:cs typeface="Arial"/>
                <a:sym typeface="Arial"/>
              </a:rPr>
              <a:t>0</a:t>
            </a:r>
            <a:r>
              <a:rPr b="0" cap="none" dirty="0" sz="1100" i="0" lang="en-US" strike="noStrike" u="none">
                <a:solidFill>
                  <a:schemeClr val="tx1"/>
                </a:solidFill>
                <a:latin typeface="Arial"/>
                <a:ea typeface="Arial"/>
                <a:cs typeface="Arial"/>
                <a:sym typeface="Arial"/>
              </a:rPr>
              <a:t>0</a:t>
            </a:r>
            <a:r>
              <a:rPr b="0" cap="none" dirty="0" sz="1100" i="0" lang="en-US" strike="noStrike" u="none">
                <a:solidFill>
                  <a:schemeClr val="tx1"/>
                </a:solidFill>
                <a:latin typeface="Arial"/>
                <a:ea typeface="Arial"/>
                <a:cs typeface="Arial"/>
                <a:sym typeface="Arial"/>
              </a:rPr>
              <a:t>2</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r>
              <a:rPr b="1" dirty="0" sz="1600" lang="en-IN">
                <a:solidFill>
                  <a:srgbClr val="213163"/>
                </a:solidFill>
              </a:rPr>
              <a:t/>
            </a: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r>
              <a:rPr dirty="0" sz="1600" lang="en-US"/>
              <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r>
              <a:rPr b="1" dirty="0" sz="2000" lang="en-US">
                <a:solidFill>
                  <a:srgbClr val="374151"/>
                </a:solidFill>
                <a:latin typeface="+mj-lt"/>
                <a:cs typeface="Times New Roman" panose="02020603050405020304" pitchFamily="18" charset="0"/>
              </a:rPr>
              <a:t/>
            </a: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r>
              <a:rPr dirty="0" sz="2000" lang="en-US" smtClean="0"/>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r>
              <a:rPr dirty="0" sz="6000" lang="en-US" smtClean="0"/>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r>
              <a:rPr b="0" dirty="0" sz="1600" i="0" lang="en-US">
                <a:solidFill>
                  <a:srgbClr val="374151"/>
                </a:solidFill>
                <a:effectLst/>
                <a:latin typeface="Söhne"/>
              </a:rPr>
              <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dirty="0" sz="1400" lang="en-US" smtClean="0"/>
              <a:t/>
            </a:r>
            <a:br>
              <a:rPr dirty="0" sz="1400" lang="en-US" smtClean="0"/>
            </a:br>
            <a:r>
              <a:rPr dirty="0" sz="1400" lang="en-US" smtClean="0"/>
              <a:t/>
            </a:r>
            <a:br>
              <a:rPr dirty="0" sz="1400" lang="en-US" smtClean="0"/>
            </a:br>
            <a:r>
              <a:rPr dirty="0" sz="1400" lang="en-US" smtClean="0"/>
              <a:t>1</a:t>
            </a:r>
            <a:r>
              <a:rPr dirty="0" sz="1400" lang="en-US"/>
              <a:t>. To rent a car a prospective renter must first go to the nearest office to register as a client. </a:t>
            </a:r>
            <a:r>
              <a:rPr dirty="0" sz="1400" lang="en-US" smtClean="0"/>
              <a:t/>
            </a:r>
            <a:br>
              <a:rPr dirty="0" sz="1400" lang="en-US" smtClean="0"/>
            </a:br>
            <a:r>
              <a:rPr dirty="0" sz="1400" lang="en-US" smtClean="0"/>
              <a:t/>
            </a: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r>
              <a:rPr b="1" dirty="0" sz="1800" lang="en-IN" smtClean="0">
                <a:solidFill>
                  <a:srgbClr val="213163"/>
                </a:solidFill>
              </a:rPr>
              <a:t/>
            </a: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r>
              <a:rPr dirty="0" sz="1600" lang="en-US" smtClean="0"/>
              <a:t/>
            </a:r>
            <a:br>
              <a:rPr dirty="0" sz="1600" lang="en-US" smtClean="0"/>
            </a:br>
            <a:r>
              <a:rPr dirty="0" sz="1600" lang="en-US" smtClean="0"/>
              <a:t/>
            </a:r>
            <a:br>
              <a:rPr dirty="0" sz="1600" lang="en-US" smtClean="0"/>
            </a:br>
            <a:r>
              <a:rPr dirty="0" sz="1600" lang="en-US" smtClean="0"/>
              <a:t>• </a:t>
            </a:r>
            <a:r>
              <a:rPr dirty="0" sz="1600" lang="en-US"/>
              <a:t>Quick and easy retrieval of </a:t>
            </a:r>
            <a:r>
              <a:rPr dirty="0" sz="1600" lang="en-US" smtClean="0"/>
              <a:t>information</a:t>
            </a:r>
            <a:br>
              <a:rPr dirty="0" sz="1600" lang="en-US" smtClean="0"/>
            </a:br>
            <a:r>
              <a:rPr dirty="0" sz="1600" lang="en-US" smtClean="0"/>
              <a:t/>
            </a:r>
            <a:br>
              <a:rPr dirty="0" sz="1600" lang="en-US" smtClean="0"/>
            </a:br>
            <a:r>
              <a:rPr dirty="0" sz="1600" lang="en-US" smtClean="0"/>
              <a:t> </a:t>
            </a:r>
            <a:r>
              <a:rPr dirty="0" sz="1600" lang="en-US"/>
              <a:t>• Low cost maintenance. </a:t>
            </a:r>
            <a:r>
              <a:rPr dirty="0" sz="1600" lang="en-US" smtClean="0"/>
              <a:t/>
            </a:r>
            <a:br>
              <a:rPr dirty="0" sz="1600" lang="en-US" smtClean="0"/>
            </a:br>
            <a:r>
              <a:rPr dirty="0" sz="1600" lang="en-US" smtClean="0"/>
              <a:t/>
            </a: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r>
              <a:rPr dirty="0" sz="1600" lang="en-US" smtClean="0"/>
              <a:t/>
            </a:r>
            <a:br>
              <a:rPr dirty="0" sz="1600" lang="en-US" smtClean="0"/>
            </a:br>
            <a:r>
              <a:rPr dirty="0" sz="1600" lang="en-US" smtClean="0"/>
              <a:t> </a:t>
            </a:r>
            <a:r>
              <a:rPr dirty="0" sz="1600" lang="en-US"/>
              <a:t>• Use of this system will automate the </a:t>
            </a:r>
            <a:r>
              <a:rPr dirty="0" sz="1600" lang="en-US" smtClean="0"/>
              <a:t>function.</a:t>
            </a:r>
            <a:br>
              <a:rPr dirty="0" sz="1600" lang="en-US" smtClean="0"/>
            </a:br>
            <a:r>
              <a:rPr dirty="0" sz="1600" lang="en-US" smtClean="0"/>
              <a:t/>
            </a: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dirty="0" sz="1800" lang="en-US">
                <a:solidFill>
                  <a:srgbClr val="374151"/>
                </a:solidFill>
                <a:latin typeface="Times New Roman" panose="02020603050405020304" pitchFamily="18" charset="0"/>
                <a:cs typeface="Times New Roman" panose="02020603050405020304" pitchFamily="18" charset="0"/>
              </a:rPr>
              <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2024-04-06T08:37:02Z</dcterms:created>
  <dcterms:modified xsi:type="dcterms:W3CDTF">2024-04-12T06:17:30Z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37248e6422954da8a13628a1dad480a0</vt:lpwstr>
  </property>
</Properties>
</file>