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8223-BAB3-4325-8EB9-AB002899085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F2136-983F-4EA4-8982-263A2F1C9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89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10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176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90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97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78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2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53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86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126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23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43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39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75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154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50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454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637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F2136-983F-4EA4-8982-263A2F1C913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54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34AA-29A5-4D69-8583-C0E54247DFAF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2641-C8DA-49C4-B2CF-63F3AAE3E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61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34AA-29A5-4D69-8583-C0E54247DFAF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2641-C8DA-49C4-B2CF-63F3AAE3E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73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34AA-29A5-4D69-8583-C0E54247DFAF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2641-C8DA-49C4-B2CF-63F3AAE3E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160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34AA-29A5-4D69-8583-C0E54247DFAF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2641-C8DA-49C4-B2CF-63F3AAE3E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66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34AA-29A5-4D69-8583-C0E54247DFAF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2641-C8DA-49C4-B2CF-63F3AAE3E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011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34AA-29A5-4D69-8583-C0E54247DFAF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2641-C8DA-49C4-B2CF-63F3AAE3E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8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34AA-29A5-4D69-8583-C0E54247DFAF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2641-C8DA-49C4-B2CF-63F3AAE3E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01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34AA-29A5-4D69-8583-C0E54247DFAF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2641-C8DA-49C4-B2CF-63F3AAE3E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0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34AA-29A5-4D69-8583-C0E54247DFAF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2641-C8DA-49C4-B2CF-63F3AAE3E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64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34AA-29A5-4D69-8583-C0E54247DFAF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2641-C8DA-49C4-B2CF-63F3AAE3E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82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34AA-29A5-4D69-8583-C0E54247DFAF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2641-C8DA-49C4-B2CF-63F3AAE3E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13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34AA-29A5-4D69-8583-C0E54247DFAF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2641-C8DA-49C4-B2CF-63F3AAE3E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5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34AA-29A5-4D69-8583-C0E54247DFAF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2641-C8DA-49C4-B2CF-63F3AAE3E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30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A634AA-29A5-4D69-8583-C0E54247DFAF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B0C2641-C8DA-49C4-B2CF-63F3AAE3E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0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A634AA-29A5-4D69-8583-C0E54247DFAF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B0C2641-C8DA-49C4-B2CF-63F3AAE3E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971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90784-F367-4DA1-9E54-AE6A711DD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en-US" dirty="0"/>
              <a:t>Web-</a:t>
            </a:r>
            <a:r>
              <a:rPr lang="ru-RU" dirty="0"/>
              <a:t>разработка»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209BE4-67D1-4405-9F3B-DA5E3AF4A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Повторение материала</a:t>
            </a:r>
          </a:p>
        </p:txBody>
      </p:sp>
    </p:spTree>
    <p:extLst>
      <p:ext uri="{BB962C8B-B14F-4D97-AF65-F5344CB8AC3E}">
        <p14:creationId xmlns:p14="http://schemas.microsoft.com/office/powerpoint/2010/main" val="70601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777C62-A563-41EE-B123-A7514207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601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F9F73B-555D-4610-9C8E-38B21E61AB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093"/>
          <a:stretch/>
        </p:blipFill>
        <p:spPr>
          <a:xfrm>
            <a:off x="0" y="1131216"/>
            <a:ext cx="12192000" cy="512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20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777C62-A563-41EE-B123-A7514207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601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F9F73B-555D-4610-9C8E-38B21E61AB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220"/>
          <a:stretch/>
        </p:blipFill>
        <p:spPr>
          <a:xfrm>
            <a:off x="0" y="1451728"/>
            <a:ext cx="12192000" cy="48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35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777C62-A563-41EE-B123-A7514207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601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F9F73B-555D-4610-9C8E-38B21E61AB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703"/>
          <a:stretch/>
        </p:blipFill>
        <p:spPr>
          <a:xfrm>
            <a:off x="0" y="1857080"/>
            <a:ext cx="12192000" cy="43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90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777C62-A563-41EE-B123-A7514207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601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F9F73B-555D-4610-9C8E-38B21E61AB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433"/>
          <a:stretch/>
        </p:blipFill>
        <p:spPr>
          <a:xfrm>
            <a:off x="0" y="2215299"/>
            <a:ext cx="12192000" cy="40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5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777C62-A563-41EE-B123-A7514207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601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F9F73B-555D-4610-9C8E-38B21E61AB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241"/>
          <a:stretch/>
        </p:blipFill>
        <p:spPr>
          <a:xfrm>
            <a:off x="0" y="3516197"/>
            <a:ext cx="12192000" cy="27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83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777C62-A563-41EE-B123-A7514207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601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F9F73B-555D-4610-9C8E-38B21E61AB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820"/>
          <a:stretch/>
        </p:blipFill>
        <p:spPr>
          <a:xfrm>
            <a:off x="0" y="3864990"/>
            <a:ext cx="12192000" cy="238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5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777C62-A563-41EE-B123-A7514207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601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F9F73B-555D-4610-9C8E-38B21E61AB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716"/>
          <a:stretch/>
        </p:blipFill>
        <p:spPr>
          <a:xfrm>
            <a:off x="0" y="4421170"/>
            <a:ext cx="12192000" cy="18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78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777C62-A563-41EE-B123-A7514207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601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F9F73B-555D-4610-9C8E-38B21E61AB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0216"/>
          <a:stretch/>
        </p:blipFill>
        <p:spPr>
          <a:xfrm>
            <a:off x="0" y="5015060"/>
            <a:ext cx="12192000" cy="12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75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777C62-A563-41EE-B123-A7514207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601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F9F73B-555D-4610-9C8E-38B21E61AB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8207"/>
          <a:stretch/>
        </p:blipFill>
        <p:spPr>
          <a:xfrm>
            <a:off x="0" y="5514680"/>
            <a:ext cx="12192000" cy="7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98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777C62-A563-41EE-B123-A7514207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601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F9F73B-555D-4610-9C8E-38B21E61AB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8207"/>
          <a:stretch/>
        </p:blipFill>
        <p:spPr>
          <a:xfrm>
            <a:off x="0" y="5514680"/>
            <a:ext cx="12192000" cy="7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8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B5191-AAE5-4925-A984-39A57F70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файлы для верстки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884EAFE-50B0-419D-88CC-DBD1C78BD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21" y="2681140"/>
            <a:ext cx="3022862" cy="302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3ED408-15E2-43F2-9511-DF2D2784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45" y="2681140"/>
            <a:ext cx="2143294" cy="302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203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212E1F-BA90-49BF-A601-3411843EB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12C203-A1DB-4655-9E28-797FEE4D092D}"/>
              </a:ext>
            </a:extLst>
          </p:cNvPr>
          <p:cNvSpPr txBox="1"/>
          <p:nvPr/>
        </p:nvSpPr>
        <p:spPr>
          <a:xfrm>
            <a:off x="5210239" y="121246"/>
            <a:ext cx="668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/>
              <a:t>Готовая разметка </a:t>
            </a:r>
          </a:p>
        </p:txBody>
      </p:sp>
    </p:spTree>
    <p:extLst>
      <p:ext uri="{BB962C8B-B14F-4D97-AF65-F5344CB8AC3E}">
        <p14:creationId xmlns:p14="http://schemas.microsoft.com/office/powerpoint/2010/main" val="2331561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B5191-AAE5-4925-A984-39A57F70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файлы для верстки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884EAFE-50B0-419D-88CC-DBD1C78BD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21" y="2681140"/>
            <a:ext cx="3022862" cy="302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3ED408-15E2-43F2-9511-DF2D2784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45" y="2681140"/>
            <a:ext cx="2143294" cy="302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17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B5191-AAE5-4925-A984-39A57F70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файлы для верстки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884EAFE-50B0-419D-88CC-DBD1C78BD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95" y="3973567"/>
            <a:ext cx="438008" cy="43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3ED408-15E2-43F2-9511-DF2D2784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79" y="2162863"/>
            <a:ext cx="2878240" cy="405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88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83E8E0-3C6D-4A32-A220-3E4B627DB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7267"/>
            <a:ext cx="12192000" cy="6030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FA4D5-7916-4172-BC45-A8D5FDDE0157}"/>
              </a:ext>
            </a:extLst>
          </p:cNvPr>
          <p:cNvSpPr txBox="1"/>
          <p:nvPr/>
        </p:nvSpPr>
        <p:spPr>
          <a:xfrm>
            <a:off x="5210239" y="121246"/>
            <a:ext cx="668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/>
              <a:t>Подключение стилей </a:t>
            </a:r>
          </a:p>
        </p:txBody>
      </p:sp>
    </p:spTree>
    <p:extLst>
      <p:ext uri="{BB962C8B-B14F-4D97-AF65-F5344CB8AC3E}">
        <p14:creationId xmlns:p14="http://schemas.microsoft.com/office/powerpoint/2010/main" val="1177979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5D2733-CFDB-40A4-950C-333592E2C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474"/>
            <a:ext cx="12192000" cy="6460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FA4D5-7916-4172-BC45-A8D5FDDE0157}"/>
              </a:ext>
            </a:extLst>
          </p:cNvPr>
          <p:cNvSpPr txBox="1"/>
          <p:nvPr/>
        </p:nvSpPr>
        <p:spPr>
          <a:xfrm>
            <a:off x="5210239" y="121246"/>
            <a:ext cx="668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/>
              <a:t>Пример написание стилей</a:t>
            </a:r>
          </a:p>
        </p:txBody>
      </p:sp>
    </p:spTree>
    <p:extLst>
      <p:ext uri="{BB962C8B-B14F-4D97-AF65-F5344CB8AC3E}">
        <p14:creationId xmlns:p14="http://schemas.microsoft.com/office/powerpoint/2010/main" val="1633037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FA4D5-7916-4172-BC45-A8D5FDDE0157}"/>
              </a:ext>
            </a:extLst>
          </p:cNvPr>
          <p:cNvSpPr txBox="1"/>
          <p:nvPr/>
        </p:nvSpPr>
        <p:spPr>
          <a:xfrm>
            <a:off x="5210239" y="121246"/>
            <a:ext cx="668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/>
              <a:t>Использованные стили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9B6ADB-E3D4-42AF-814A-83A43FD5B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7267"/>
            <a:ext cx="12192000" cy="610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7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B5191-AAE5-4925-A984-39A57F70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файлы для верстки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33ED408-15E2-43F2-9511-DF2D2784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720" y="4086399"/>
            <a:ext cx="150558" cy="21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84EAFE-50B0-419D-88CC-DBD1C78BD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300" y="2205872"/>
            <a:ext cx="3973398" cy="397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549B50-4579-4F71-9F01-C7A6C698F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63279"/>
            <a:ext cx="12192000" cy="68579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4B8A81-A628-47E7-8C58-5D848AD7B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637103"/>
            <a:ext cx="8985439" cy="39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61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7D8B43-46C4-4826-8E93-A93C85318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824"/>
            <a:ext cx="8985439" cy="39641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5AD387-9482-45BF-B7C7-39EA004CD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897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4FD87E-3FDA-4626-96CC-3F399837A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516" y="5441669"/>
            <a:ext cx="1033274" cy="612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A67D8D-94FE-4F68-9587-508E7F2F8E56}"/>
              </a:ext>
            </a:extLst>
          </p:cNvPr>
          <p:cNvSpPr txBox="1"/>
          <p:nvPr/>
        </p:nvSpPr>
        <p:spPr>
          <a:xfrm>
            <a:off x="12192000" y="5441669"/>
            <a:ext cx="162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/>
              <a:t>!  +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4CFF6-45BE-4E6E-B3C1-E5DCDA4B48B2}"/>
              </a:ext>
            </a:extLst>
          </p:cNvPr>
          <p:cNvSpPr txBox="1"/>
          <p:nvPr/>
        </p:nvSpPr>
        <p:spPr>
          <a:xfrm>
            <a:off x="4074289" y="121246"/>
            <a:ext cx="782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/>
              <a:t>Создание базовой структуры сайта</a:t>
            </a:r>
          </a:p>
        </p:txBody>
      </p:sp>
    </p:spTree>
    <p:extLst>
      <p:ext uri="{BB962C8B-B14F-4D97-AF65-F5344CB8AC3E}">
        <p14:creationId xmlns:p14="http://schemas.microsoft.com/office/powerpoint/2010/main" val="3624633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7D8B43-46C4-4826-8E93-A93C85318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824"/>
            <a:ext cx="8985439" cy="39641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5AD387-9482-45BF-B7C7-39EA004CD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897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4FD87E-3FDA-4626-96CC-3F399837A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226" y="5441669"/>
            <a:ext cx="1033274" cy="612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A67D8D-94FE-4F68-9587-508E7F2F8E56}"/>
              </a:ext>
            </a:extLst>
          </p:cNvPr>
          <p:cNvSpPr txBox="1"/>
          <p:nvPr/>
        </p:nvSpPr>
        <p:spPr>
          <a:xfrm>
            <a:off x="5360710" y="5441669"/>
            <a:ext cx="162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/>
              <a:t>!  +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DA27C-FDAF-4E9B-B2D1-9A72623EA547}"/>
              </a:ext>
            </a:extLst>
          </p:cNvPr>
          <p:cNvSpPr txBox="1"/>
          <p:nvPr/>
        </p:nvSpPr>
        <p:spPr>
          <a:xfrm>
            <a:off x="4074289" y="121246"/>
            <a:ext cx="782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/>
              <a:t>Создание базовой структуры сайта</a:t>
            </a:r>
          </a:p>
        </p:txBody>
      </p:sp>
    </p:spTree>
    <p:extLst>
      <p:ext uri="{BB962C8B-B14F-4D97-AF65-F5344CB8AC3E}">
        <p14:creationId xmlns:p14="http://schemas.microsoft.com/office/powerpoint/2010/main" val="1303290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E4B57E-1641-4B1B-99F7-46B56D11C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6021"/>
            <a:ext cx="12192000" cy="5884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458043-5397-457B-9692-65052BA5B9C4}"/>
              </a:ext>
            </a:extLst>
          </p:cNvPr>
          <p:cNvSpPr txBox="1"/>
          <p:nvPr/>
        </p:nvSpPr>
        <p:spPr>
          <a:xfrm>
            <a:off x="4074289" y="121246"/>
            <a:ext cx="782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/>
              <a:t>Написание вложенных тегов</a:t>
            </a:r>
          </a:p>
        </p:txBody>
      </p:sp>
    </p:spTree>
    <p:extLst>
      <p:ext uri="{BB962C8B-B14F-4D97-AF65-F5344CB8AC3E}">
        <p14:creationId xmlns:p14="http://schemas.microsoft.com/office/powerpoint/2010/main" val="61826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355BA2-B87B-43C3-AF5C-D89D94F6D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77" y="312516"/>
            <a:ext cx="11599245" cy="65454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CA1CD1-4170-49EF-A9DB-E9198C0D8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78" y="922346"/>
            <a:ext cx="5781350" cy="5497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54BA1-6065-454C-A890-CA71751F481F}"/>
              </a:ext>
            </a:extLst>
          </p:cNvPr>
          <p:cNvSpPr txBox="1"/>
          <p:nvPr/>
        </p:nvSpPr>
        <p:spPr>
          <a:xfrm>
            <a:off x="4074289" y="0"/>
            <a:ext cx="782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/>
              <a:t>Написание вложенных тегов</a:t>
            </a:r>
          </a:p>
        </p:txBody>
      </p:sp>
    </p:spTree>
    <p:extLst>
      <p:ext uri="{BB962C8B-B14F-4D97-AF65-F5344CB8AC3E}">
        <p14:creationId xmlns:p14="http://schemas.microsoft.com/office/powerpoint/2010/main" val="100408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777C62-A563-41EE-B123-A7514207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601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F9F73B-555D-4610-9C8E-38B21E61A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251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1BD210-B665-42D6-ACB6-A71FEC70D8C6}"/>
              </a:ext>
            </a:extLst>
          </p:cNvPr>
          <p:cNvSpPr txBox="1"/>
          <p:nvPr/>
        </p:nvSpPr>
        <p:spPr>
          <a:xfrm>
            <a:off x="5210239" y="121246"/>
            <a:ext cx="668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/>
              <a:t>Проверка знаний</a:t>
            </a:r>
          </a:p>
        </p:txBody>
      </p:sp>
    </p:spTree>
    <p:extLst>
      <p:ext uri="{BB962C8B-B14F-4D97-AF65-F5344CB8AC3E}">
        <p14:creationId xmlns:p14="http://schemas.microsoft.com/office/powerpoint/2010/main" val="269997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DE2401-3C19-4A54-AC0F-3F5EFE14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777C62-A563-41EE-B123-A7514207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601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F9F73B-555D-4610-9C8E-38B21E61AB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912"/>
          <a:stretch/>
        </p:blipFill>
        <p:spPr>
          <a:xfrm>
            <a:off x="0" y="744718"/>
            <a:ext cx="12192000" cy="55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67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300</TotalTime>
  <Words>69</Words>
  <Application>Microsoft Office PowerPoint</Application>
  <PresentationFormat>Широкоэкранный</PresentationFormat>
  <Paragraphs>35</Paragraphs>
  <Slides>25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2</vt:lpstr>
      <vt:lpstr>Цитаты</vt:lpstr>
      <vt:lpstr>«Web-разработка»</vt:lpstr>
      <vt:lpstr>Основные файлы для верстки</vt:lpstr>
      <vt:lpstr>Основные файлы для верстки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файлы для верстки</vt:lpstr>
      <vt:lpstr>Основные файлы для верстки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«Web-разработка»</dc:title>
  <dc:creator>h p</dc:creator>
  <cp:lastModifiedBy>h p</cp:lastModifiedBy>
  <cp:revision>1</cp:revision>
  <dcterms:created xsi:type="dcterms:W3CDTF">2024-05-17T16:23:55Z</dcterms:created>
  <dcterms:modified xsi:type="dcterms:W3CDTF">2024-05-17T21:24:53Z</dcterms:modified>
</cp:coreProperties>
</file>