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0257-56CE-4250-9A9C-561E336D0F1A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8C63-0E61-47EB-95E8-8AEF73CA9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61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0257-56CE-4250-9A9C-561E336D0F1A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8C63-0E61-47EB-95E8-8AEF73CA9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58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0257-56CE-4250-9A9C-561E336D0F1A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8C63-0E61-47EB-95E8-8AEF73CA9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56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0257-56CE-4250-9A9C-561E336D0F1A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8C63-0E61-47EB-95E8-8AEF73CA9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00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0257-56CE-4250-9A9C-561E336D0F1A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8C63-0E61-47EB-95E8-8AEF73CA9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82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0257-56CE-4250-9A9C-561E336D0F1A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8C63-0E61-47EB-95E8-8AEF73CA9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69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0257-56CE-4250-9A9C-561E336D0F1A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8C63-0E61-47EB-95E8-8AEF73CA9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69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0257-56CE-4250-9A9C-561E336D0F1A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8C63-0E61-47EB-95E8-8AEF73CA9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706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0257-56CE-4250-9A9C-561E336D0F1A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8C63-0E61-47EB-95E8-8AEF73CA9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40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0257-56CE-4250-9A9C-561E336D0F1A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8C63-0E61-47EB-95E8-8AEF73CA9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01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0257-56CE-4250-9A9C-561E336D0F1A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8C63-0E61-47EB-95E8-8AEF73CA9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89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20257-56CE-4250-9A9C-561E336D0F1A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88C63-0E61-47EB-95E8-8AEF73CA9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93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osange 3"/>
          <p:cNvSpPr/>
          <p:nvPr/>
        </p:nvSpPr>
        <p:spPr>
          <a:xfrm>
            <a:off x="4886793" y="209862"/>
            <a:ext cx="1064302" cy="127416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E</a:t>
            </a:r>
            <a:endParaRPr lang="fr-F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6553196" y="1484026"/>
            <a:ext cx="431716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Sauvegarde des fichiers</a:t>
            </a:r>
            <a:endParaRPr lang="fr-FR" dirty="0"/>
          </a:p>
        </p:txBody>
      </p:sp>
      <p:cxnSp>
        <p:nvCxnSpPr>
          <p:cNvPr id="10" name="Connecteur en angle 9"/>
          <p:cNvCxnSpPr>
            <a:stCxn id="4" idx="3"/>
            <a:endCxn id="5" idx="0"/>
          </p:cNvCxnSpPr>
          <p:nvPr/>
        </p:nvCxnSpPr>
        <p:spPr>
          <a:xfrm>
            <a:off x="5951095" y="846944"/>
            <a:ext cx="2760685" cy="6370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5" idx="4"/>
            <a:endCxn id="24" idx="0"/>
          </p:cNvCxnSpPr>
          <p:nvPr/>
        </p:nvCxnSpPr>
        <p:spPr>
          <a:xfrm>
            <a:off x="8711780" y="2398426"/>
            <a:ext cx="3" cy="409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24" idx="4"/>
            <a:endCxn id="25" idx="0"/>
          </p:cNvCxnSpPr>
          <p:nvPr/>
        </p:nvCxnSpPr>
        <p:spPr>
          <a:xfrm flipH="1">
            <a:off x="8711780" y="3722558"/>
            <a:ext cx="3" cy="409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25" idx="4"/>
            <a:endCxn id="26" idx="0"/>
          </p:cNvCxnSpPr>
          <p:nvPr/>
        </p:nvCxnSpPr>
        <p:spPr>
          <a:xfrm>
            <a:off x="8711780" y="5046690"/>
            <a:ext cx="1" cy="409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17358" y="359763"/>
            <a:ext cx="4062334" cy="974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E = Vérifie si le fichier existe</a:t>
            </a:r>
          </a:p>
        </p:txBody>
      </p:sp>
      <p:cxnSp>
        <p:nvCxnSpPr>
          <p:cNvPr id="21" name="Connecteur droit 20"/>
          <p:cNvCxnSpPr>
            <a:stCxn id="19" idx="3"/>
            <a:endCxn id="4" idx="1"/>
          </p:cNvCxnSpPr>
          <p:nvPr/>
        </p:nvCxnSpPr>
        <p:spPr>
          <a:xfrm>
            <a:off x="4279692" y="846944"/>
            <a:ext cx="60710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6553199" y="2808158"/>
            <a:ext cx="431716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Création des répertoires</a:t>
            </a:r>
            <a:endParaRPr lang="fr-FR" dirty="0"/>
          </a:p>
        </p:txBody>
      </p:sp>
      <p:sp>
        <p:nvSpPr>
          <p:cNvPr id="25" name="Ellipse 24"/>
          <p:cNvSpPr/>
          <p:nvPr/>
        </p:nvSpPr>
        <p:spPr>
          <a:xfrm>
            <a:off x="6553196" y="4132290"/>
            <a:ext cx="431716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Découpage des fichiers</a:t>
            </a:r>
            <a:endParaRPr lang="fr-FR" dirty="0"/>
          </a:p>
        </p:txBody>
      </p:sp>
      <p:sp>
        <p:nvSpPr>
          <p:cNvPr id="26" name="Ellipse 25"/>
          <p:cNvSpPr/>
          <p:nvPr/>
        </p:nvSpPr>
        <p:spPr>
          <a:xfrm>
            <a:off x="6553197" y="5456422"/>
            <a:ext cx="431716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Suppression des fichiers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8711777" y="239842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 min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8711779" y="3742971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 min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8711778" y="5066677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 min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95606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26</Words>
  <Application>Microsoft Office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Garamond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Alaiin - Pro</dc:creator>
  <cp:lastModifiedBy>Alaiin - Pro</cp:lastModifiedBy>
  <cp:revision>2</cp:revision>
  <dcterms:created xsi:type="dcterms:W3CDTF">2019-01-11T12:38:03Z</dcterms:created>
  <dcterms:modified xsi:type="dcterms:W3CDTF">2019-01-11T12:53:58Z</dcterms:modified>
</cp:coreProperties>
</file>