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24/03/2023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24/03/2023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1474" y="1648676"/>
            <a:ext cx="3485073" cy="1780319"/>
          </a:xfrm>
        </p:spPr>
        <p:txBody>
          <a:bodyPr rtlCol="0">
            <a:normAutofit/>
          </a:bodyPr>
          <a:lstStyle/>
          <a:p>
            <a:pPr algn="l"/>
            <a:r>
              <a:rPr lang="it-IT" sz="4000" dirty="0"/>
              <a:t>Alaimo</a:t>
            </a:r>
            <a:br>
              <a:rPr lang="it-IT" sz="4000" dirty="0"/>
            </a:br>
            <a:r>
              <a:rPr lang="it-IT" sz="4000" dirty="0"/>
              <a:t>Angelo</a:t>
            </a:r>
            <a:br>
              <a:rPr lang="it-IT" sz="4000" dirty="0"/>
            </a:br>
            <a:r>
              <a:rPr lang="it-IT" sz="4000" dirty="0"/>
              <a:t>1000015037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657187"/>
            <a:ext cx="3485072" cy="1527290"/>
          </a:xfrm>
        </p:spPr>
        <p:txBody>
          <a:bodyPr rtlCol="0">
            <a:normAutofit/>
          </a:bodyPr>
          <a:lstStyle/>
          <a:p>
            <a:pPr algn="l" rtl="0"/>
            <a:r>
              <a:rPr lang="it-IT" dirty="0"/>
              <a:t>LE 5 MIGLIORI VILLE IN        VENDITA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4777BF9-FC31-CBAF-D463-76B4C2871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" t="21988" r="59962" b="8143"/>
          <a:stretch/>
        </p:blipFill>
        <p:spPr>
          <a:xfrm>
            <a:off x="2437974" y="418514"/>
            <a:ext cx="5542834" cy="6020972"/>
          </a:xfrm>
          <a:prstGeom prst="rect">
            <a:avLst/>
          </a:prstGeom>
        </p:spPr>
      </p:pic>
      <p:sp>
        <p:nvSpPr>
          <p:cNvPr id="10" name="Doppia parentesi graffa 9">
            <a:extLst>
              <a:ext uri="{FF2B5EF4-FFF2-40B4-BE49-F238E27FC236}">
                <a16:creationId xmlns:a16="http://schemas.microsoft.com/office/drawing/2014/main" id="{FC3A373A-FA60-C119-DF0F-6F694DA4A58A}"/>
              </a:ext>
            </a:extLst>
          </p:cNvPr>
          <p:cNvSpPr/>
          <p:nvPr/>
        </p:nvSpPr>
        <p:spPr>
          <a:xfrm>
            <a:off x="7980807" y="418514"/>
            <a:ext cx="3615448" cy="80068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Height</a:t>
            </a:r>
            <a:r>
              <a:rPr lang="it-IT" dirty="0"/>
              <a:t>: 75px    Font-size: 20px    </a:t>
            </a:r>
          </a:p>
        </p:txBody>
      </p:sp>
      <p:sp>
        <p:nvSpPr>
          <p:cNvPr id="11" name="Doppia parentesi graffa 10">
            <a:extLst>
              <a:ext uri="{FF2B5EF4-FFF2-40B4-BE49-F238E27FC236}">
                <a16:creationId xmlns:a16="http://schemas.microsoft.com/office/drawing/2014/main" id="{9A9CDF36-88A9-CF81-78B1-EABE5EFC7C0E}"/>
              </a:ext>
            </a:extLst>
          </p:cNvPr>
          <p:cNvSpPr/>
          <p:nvPr/>
        </p:nvSpPr>
        <p:spPr>
          <a:xfrm>
            <a:off x="7946302" y="1219200"/>
            <a:ext cx="4051734" cy="444731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Height</a:t>
            </a:r>
            <a:r>
              <a:rPr lang="it-IT" dirty="0"/>
              <a:t>: 500px</a:t>
            </a:r>
          </a:p>
          <a:p>
            <a:pPr algn="ctr"/>
            <a:endParaRPr lang="it-IT" dirty="0"/>
          </a:p>
          <a:p>
            <a:pPr algn="ctr"/>
            <a:r>
              <a:rPr lang="it-IT" dirty="0" err="1"/>
              <a:t>Padding</a:t>
            </a:r>
            <a:r>
              <a:rPr lang="it-IT" dirty="0"/>
              <a:t>: 1px (distanza dalla </a:t>
            </a:r>
            <a:r>
              <a:rPr lang="it-IT" dirty="0" err="1"/>
              <a:t>nav</a:t>
            </a:r>
            <a:r>
              <a:rPr lang="it-IT" dirty="0"/>
              <a:t>)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Font-size: 30px;</a:t>
            </a:r>
          </a:p>
          <a:p>
            <a:pPr algn="ctr"/>
            <a:endParaRPr lang="it-IT" dirty="0"/>
          </a:p>
        </p:txBody>
      </p:sp>
      <p:sp>
        <p:nvSpPr>
          <p:cNvPr id="12" name="Doppia parentesi graffa 11">
            <a:extLst>
              <a:ext uri="{FF2B5EF4-FFF2-40B4-BE49-F238E27FC236}">
                <a16:creationId xmlns:a16="http://schemas.microsoft.com/office/drawing/2014/main" id="{3E45EC4C-786B-0AC1-4391-7813CBFA46EB}"/>
              </a:ext>
            </a:extLst>
          </p:cNvPr>
          <p:cNvSpPr/>
          <p:nvPr/>
        </p:nvSpPr>
        <p:spPr>
          <a:xfrm>
            <a:off x="7980806" y="5666510"/>
            <a:ext cx="3795557" cy="69272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/>
              <a:t>Img: 100 diametro</a:t>
            </a:r>
          </a:p>
        </p:txBody>
      </p:sp>
    </p:spTree>
    <p:extLst>
      <p:ext uri="{BB962C8B-B14F-4D97-AF65-F5344CB8AC3E}">
        <p14:creationId xmlns:p14="http://schemas.microsoft.com/office/powerpoint/2010/main" val="316399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BAB538-F564-09FF-0692-41334C101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" t="1911" r="4809" b="3467"/>
          <a:stretch/>
        </p:blipFill>
        <p:spPr>
          <a:xfrm>
            <a:off x="3226051" y="392645"/>
            <a:ext cx="5871750" cy="63220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Doppia parentesi graffa 2">
            <a:extLst>
              <a:ext uri="{FF2B5EF4-FFF2-40B4-BE49-F238E27FC236}">
                <a16:creationId xmlns:a16="http://schemas.microsoft.com/office/drawing/2014/main" id="{B3DFB5A0-55C3-1FBA-CFC6-8DAFFD6E92F1}"/>
              </a:ext>
            </a:extLst>
          </p:cNvPr>
          <p:cNvSpPr/>
          <p:nvPr/>
        </p:nvSpPr>
        <p:spPr>
          <a:xfrm>
            <a:off x="9031875" y="1704108"/>
            <a:ext cx="2841470" cy="1066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/>
              <a:t>Distanza da ultimo aggiornamento: 60 px</a:t>
            </a:r>
          </a:p>
        </p:txBody>
      </p:sp>
      <p:sp>
        <p:nvSpPr>
          <p:cNvPr id="4" name="Doppia parentesi graffa 3">
            <a:extLst>
              <a:ext uri="{FF2B5EF4-FFF2-40B4-BE49-F238E27FC236}">
                <a16:creationId xmlns:a16="http://schemas.microsoft.com/office/drawing/2014/main" id="{4439E01E-D748-B9B4-3920-14DDA152EE53}"/>
              </a:ext>
            </a:extLst>
          </p:cNvPr>
          <p:cNvSpPr/>
          <p:nvPr/>
        </p:nvSpPr>
        <p:spPr>
          <a:xfrm rot="16200000">
            <a:off x="3488645" y="1729116"/>
            <a:ext cx="1066800" cy="51802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40 px</a:t>
            </a:r>
          </a:p>
        </p:txBody>
      </p:sp>
      <p:sp>
        <p:nvSpPr>
          <p:cNvPr id="5" name="Doppia parentesi graffa 4">
            <a:extLst>
              <a:ext uri="{FF2B5EF4-FFF2-40B4-BE49-F238E27FC236}">
                <a16:creationId xmlns:a16="http://schemas.microsoft.com/office/drawing/2014/main" id="{44148973-5D08-93BB-81CB-B3F6E0D0C646}"/>
              </a:ext>
            </a:extLst>
          </p:cNvPr>
          <p:cNvSpPr/>
          <p:nvPr/>
        </p:nvSpPr>
        <p:spPr>
          <a:xfrm>
            <a:off x="4121963" y="1988127"/>
            <a:ext cx="4079927" cy="40871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66.67% della pagina</a:t>
            </a:r>
            <a:endParaRPr lang="it-IT" dirty="0"/>
          </a:p>
        </p:txBody>
      </p:sp>
      <p:sp>
        <p:nvSpPr>
          <p:cNvPr id="6" name="Doppia parentesi graffa 5">
            <a:extLst>
              <a:ext uri="{FF2B5EF4-FFF2-40B4-BE49-F238E27FC236}">
                <a16:creationId xmlns:a16="http://schemas.microsoft.com/office/drawing/2014/main" id="{A4DE6687-F55E-745B-EC46-C850C8B22613}"/>
              </a:ext>
            </a:extLst>
          </p:cNvPr>
          <p:cNvSpPr/>
          <p:nvPr/>
        </p:nvSpPr>
        <p:spPr>
          <a:xfrm>
            <a:off x="5264727" y="3089564"/>
            <a:ext cx="831273" cy="33943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20 px</a:t>
            </a:r>
          </a:p>
        </p:txBody>
      </p:sp>
      <p:sp>
        <p:nvSpPr>
          <p:cNvPr id="7" name="Doppia parentesi graffa 6">
            <a:extLst>
              <a:ext uri="{FF2B5EF4-FFF2-40B4-BE49-F238E27FC236}">
                <a16:creationId xmlns:a16="http://schemas.microsoft.com/office/drawing/2014/main" id="{C9D62D23-C676-E6B6-8EAC-A11AD2F8C00D}"/>
              </a:ext>
            </a:extLst>
          </p:cNvPr>
          <p:cNvSpPr/>
          <p:nvPr/>
        </p:nvSpPr>
        <p:spPr>
          <a:xfrm>
            <a:off x="3320224" y="3395467"/>
            <a:ext cx="960832" cy="37628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20 px</a:t>
            </a:r>
          </a:p>
        </p:txBody>
      </p:sp>
      <p:sp>
        <p:nvSpPr>
          <p:cNvPr id="8" name="Doppia parentesi graffa 7">
            <a:extLst>
              <a:ext uri="{FF2B5EF4-FFF2-40B4-BE49-F238E27FC236}">
                <a16:creationId xmlns:a16="http://schemas.microsoft.com/office/drawing/2014/main" id="{0111C5C2-56B9-FFCC-E33E-FC0001E81472}"/>
              </a:ext>
            </a:extLst>
          </p:cNvPr>
          <p:cNvSpPr/>
          <p:nvPr/>
        </p:nvSpPr>
        <p:spPr>
          <a:xfrm>
            <a:off x="3393453" y="6070501"/>
            <a:ext cx="960832" cy="40871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20 px</a:t>
            </a:r>
          </a:p>
        </p:txBody>
      </p:sp>
    </p:spTree>
    <p:extLst>
      <p:ext uri="{BB962C8B-B14F-4D97-AF65-F5344CB8AC3E}">
        <p14:creationId xmlns:p14="http://schemas.microsoft.com/office/powerpoint/2010/main" val="50584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20F449A-E0EE-01EF-B400-884BDD1A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68" y="258122"/>
            <a:ext cx="4686954" cy="50584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30686C2-4C00-4915-E89F-188CDE206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851" y="1680377"/>
            <a:ext cx="4686954" cy="5048955"/>
          </a:xfrm>
          <a:prstGeom prst="rect">
            <a:avLst/>
          </a:prstGeom>
        </p:spPr>
      </p:pic>
      <p:sp>
        <p:nvSpPr>
          <p:cNvPr id="6" name="Doppia parentesi graffa 5">
            <a:extLst>
              <a:ext uri="{FF2B5EF4-FFF2-40B4-BE49-F238E27FC236}">
                <a16:creationId xmlns:a16="http://schemas.microsoft.com/office/drawing/2014/main" id="{87AAAA58-7912-9E88-2333-CB0C8048FB6C}"/>
              </a:ext>
            </a:extLst>
          </p:cNvPr>
          <p:cNvSpPr/>
          <p:nvPr/>
        </p:nvSpPr>
        <p:spPr>
          <a:xfrm>
            <a:off x="4128653" y="2244436"/>
            <a:ext cx="1385455" cy="118456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120 px</a:t>
            </a:r>
          </a:p>
        </p:txBody>
      </p:sp>
      <p:sp>
        <p:nvSpPr>
          <p:cNvPr id="7" name="Doppia parentesi graffa 6">
            <a:extLst>
              <a:ext uri="{FF2B5EF4-FFF2-40B4-BE49-F238E27FC236}">
                <a16:creationId xmlns:a16="http://schemas.microsoft.com/office/drawing/2014/main" id="{7C9C993A-6F81-F7FD-3058-B8A9CEDD03E5}"/>
              </a:ext>
            </a:extLst>
          </p:cNvPr>
          <p:cNvSpPr/>
          <p:nvPr/>
        </p:nvSpPr>
        <p:spPr>
          <a:xfrm>
            <a:off x="7340850" y="5624944"/>
            <a:ext cx="2371185" cy="48490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bg1"/>
                </a:solidFill>
              </a:rPr>
              <a:t>Margin</a:t>
            </a:r>
            <a:r>
              <a:rPr lang="it-IT" sz="2000" dirty="0">
                <a:solidFill>
                  <a:schemeClr val="bg1"/>
                </a:solidFill>
              </a:rPr>
              <a:t> top: 60 px</a:t>
            </a:r>
          </a:p>
        </p:txBody>
      </p:sp>
      <p:sp>
        <p:nvSpPr>
          <p:cNvPr id="8" name="Doppia parentesi graffa 7">
            <a:extLst>
              <a:ext uri="{FF2B5EF4-FFF2-40B4-BE49-F238E27FC236}">
                <a16:creationId xmlns:a16="http://schemas.microsoft.com/office/drawing/2014/main" id="{D23C8939-62AF-D2A5-F73C-41A642476F58}"/>
              </a:ext>
            </a:extLst>
          </p:cNvPr>
          <p:cNvSpPr/>
          <p:nvPr/>
        </p:nvSpPr>
        <p:spPr>
          <a:xfrm>
            <a:off x="2653898" y="6097924"/>
            <a:ext cx="4686954" cy="6274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Height</a:t>
            </a:r>
            <a:r>
              <a:rPr lang="it-IT" dirty="0"/>
              <a:t>: 75 px   Line-</a:t>
            </a:r>
            <a:r>
              <a:rPr lang="it-IT" dirty="0" err="1"/>
              <a:t>Height</a:t>
            </a:r>
            <a:r>
              <a:rPr lang="it-IT" dirty="0"/>
              <a:t>: 80 px</a:t>
            </a:r>
          </a:p>
        </p:txBody>
      </p:sp>
    </p:spTree>
    <p:extLst>
      <p:ext uri="{BB962C8B-B14F-4D97-AF65-F5344CB8AC3E}">
        <p14:creationId xmlns:p14="http://schemas.microsoft.com/office/powerpoint/2010/main" val="246533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DD6AE1E-FC35-9815-8A4E-AA6C8E51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8" y="1339211"/>
            <a:ext cx="2819794" cy="501084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66ED742-12D1-71D3-13D8-376B23C2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53" y="1339211"/>
            <a:ext cx="2819794" cy="501084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26671A-4065-8869-DD90-41AEA647B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28" y="1339211"/>
            <a:ext cx="2829320" cy="50203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E753FD9-315B-E5D2-4AAB-7B30C8CCB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611" y="1329684"/>
            <a:ext cx="2829320" cy="502037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1548EB-404D-DDF8-1428-0B6BCEAB0A5A}"/>
              </a:ext>
            </a:extLst>
          </p:cNvPr>
          <p:cNvSpPr txBox="1"/>
          <p:nvPr/>
        </p:nvSpPr>
        <p:spPr>
          <a:xfrm>
            <a:off x="2992583" y="401782"/>
            <a:ext cx="489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       </a:t>
            </a:r>
            <a:r>
              <a:rPr lang="it-IT" sz="2800" dirty="0"/>
              <a:t>VERSIONE      MOBILE</a:t>
            </a:r>
          </a:p>
        </p:txBody>
      </p:sp>
    </p:spTree>
    <p:extLst>
      <p:ext uri="{BB962C8B-B14F-4D97-AF65-F5344CB8AC3E}">
        <p14:creationId xmlns:p14="http://schemas.microsoft.com/office/powerpoint/2010/main" val="368040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{17368791-8837-414A-84E3-EBB833AE5C5E}tf55705232_win32</Template>
  <TotalTime>44</TotalTime>
  <Words>74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Alaimo Angelo 1000015037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Alaimo Angelo 1000015037</dc:title>
  <dc:creator>angelo.alaimo@virgilio.it</dc:creator>
  <cp:lastModifiedBy>angelo.alaimo@virgilio.it</cp:lastModifiedBy>
  <cp:revision>1</cp:revision>
  <dcterms:created xsi:type="dcterms:W3CDTF">2023-03-24T14:43:15Z</dcterms:created>
  <dcterms:modified xsi:type="dcterms:W3CDTF">2023-03-24T15:27:16Z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