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25"/>
  </p:notesMasterIdLst>
  <p:sldIdLst>
    <p:sldId id="286" r:id="rId3"/>
    <p:sldId id="311" r:id="rId4"/>
    <p:sldId id="287" r:id="rId5"/>
    <p:sldId id="319" r:id="rId6"/>
    <p:sldId id="322" r:id="rId7"/>
    <p:sldId id="317" r:id="rId8"/>
    <p:sldId id="330" r:id="rId9"/>
    <p:sldId id="315" r:id="rId10"/>
    <p:sldId id="413" r:id="rId11"/>
    <p:sldId id="320" r:id="rId12"/>
    <p:sldId id="331" r:id="rId13"/>
    <p:sldId id="323" r:id="rId14"/>
    <p:sldId id="416" r:id="rId15"/>
    <p:sldId id="324" r:id="rId16"/>
    <p:sldId id="414" r:id="rId17"/>
    <p:sldId id="417" r:id="rId18"/>
    <p:sldId id="312" r:id="rId19"/>
    <p:sldId id="325" r:id="rId20"/>
    <p:sldId id="321" r:id="rId21"/>
    <p:sldId id="332" r:id="rId22"/>
    <p:sldId id="313" r:id="rId23"/>
    <p:sldId id="333" r:id="rId24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4353"/>
    <a:srgbClr val="6965DD"/>
    <a:srgbClr val="32B8C6"/>
    <a:srgbClr val="E6E6E6"/>
    <a:srgbClr val="CDBF97"/>
    <a:srgbClr val="8D7545"/>
    <a:srgbClr val="ECE8E5"/>
    <a:srgbClr val="E4CBCB"/>
    <a:srgbClr val="A88755"/>
    <a:srgbClr val="1F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7FAC3C-26C8-4B0D-A566-C5E263280D03}" v="62" dt="2023-12-14T15:12:24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94049" autoAdjust="0"/>
  </p:normalViewPr>
  <p:slideViewPr>
    <p:cSldViewPr snapToGrid="0">
      <p:cViewPr varScale="1">
        <p:scale>
          <a:sx n="65" d="100"/>
          <a:sy n="65" d="100"/>
        </p:scale>
        <p:origin x="68" y="1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in kenfack" userId="704e57777a7859cd" providerId="LiveId" clId="{3E7FAC3C-26C8-4B0D-A566-C5E263280D03}"/>
    <pc:docChg chg="modSld">
      <pc:chgData name="alain kenfack" userId="704e57777a7859cd" providerId="LiveId" clId="{3E7FAC3C-26C8-4B0D-A566-C5E263280D03}" dt="2023-12-14T15:12:24.144" v="82" actId="1035"/>
      <pc:docMkLst>
        <pc:docMk/>
      </pc:docMkLst>
      <pc:sldChg chg="addSp modSp mod modAnim">
        <pc:chgData name="alain kenfack" userId="704e57777a7859cd" providerId="LiveId" clId="{3E7FAC3C-26C8-4B0D-A566-C5E263280D03}" dt="2023-12-14T14:25:19.663" v="45" actId="20577"/>
        <pc:sldMkLst>
          <pc:docMk/>
          <pc:sldMk cId="3539286810" sldId="286"/>
        </pc:sldMkLst>
        <pc:spChg chg="add mod">
          <ac:chgData name="alain kenfack" userId="704e57777a7859cd" providerId="LiveId" clId="{3E7FAC3C-26C8-4B0D-A566-C5E263280D03}" dt="2023-12-14T14:25:19.663" v="45" actId="20577"/>
          <ac:spMkLst>
            <pc:docMk/>
            <pc:sldMk cId="3539286810" sldId="286"/>
            <ac:spMk id="4" creationId="{6CF87A01-99D2-A039-029C-25438949748D}"/>
          </ac:spMkLst>
        </pc:spChg>
      </pc:sldChg>
      <pc:sldChg chg="modSp modAnim">
        <pc:chgData name="alain kenfack" userId="704e57777a7859cd" providerId="LiveId" clId="{3E7FAC3C-26C8-4B0D-A566-C5E263280D03}" dt="2023-12-14T15:09:25.550" v="60"/>
        <pc:sldMkLst>
          <pc:docMk/>
          <pc:sldMk cId="1549776788" sldId="320"/>
        </pc:sldMkLst>
        <pc:spChg chg="mod">
          <ac:chgData name="alain kenfack" userId="704e57777a7859cd" providerId="LiveId" clId="{3E7FAC3C-26C8-4B0D-A566-C5E263280D03}" dt="2023-12-14T15:05:48.769" v="58" actId="20577"/>
          <ac:spMkLst>
            <pc:docMk/>
            <pc:sldMk cId="1549776788" sldId="320"/>
            <ac:spMk id="46" creationId="{50F5B00F-DADD-E25F-A0B3-00A8F950BB54}"/>
          </ac:spMkLst>
        </pc:spChg>
      </pc:sldChg>
      <pc:sldChg chg="modSp">
        <pc:chgData name="alain kenfack" userId="704e57777a7859cd" providerId="LiveId" clId="{3E7FAC3C-26C8-4B0D-A566-C5E263280D03}" dt="2023-12-14T15:12:24.144" v="82" actId="1035"/>
        <pc:sldMkLst>
          <pc:docMk/>
          <pc:sldMk cId="567351601" sldId="416"/>
        </pc:sldMkLst>
        <pc:spChg chg="mod">
          <ac:chgData name="alain kenfack" userId="704e57777a7859cd" providerId="LiveId" clId="{3E7FAC3C-26C8-4B0D-A566-C5E263280D03}" dt="2023-12-14T15:12:24.144" v="82" actId="1035"/>
          <ac:spMkLst>
            <pc:docMk/>
            <pc:sldMk cId="567351601" sldId="416"/>
            <ac:spMk id="9" creationId="{4797CE2B-7ADE-4E2F-A6B7-2C6E4AFDA29E}"/>
          </ac:spMkLst>
        </pc:spChg>
        <pc:spChg chg="mod">
          <ac:chgData name="alain kenfack" userId="704e57777a7859cd" providerId="LiveId" clId="{3E7FAC3C-26C8-4B0D-A566-C5E263280D03}" dt="2023-12-14T15:12:24.144" v="82" actId="1035"/>
          <ac:spMkLst>
            <pc:docMk/>
            <pc:sldMk cId="567351601" sldId="416"/>
            <ac:spMk id="22" creationId="{4D8B2866-E245-5AC2-214D-28D505D45975}"/>
          </ac:spMkLst>
        </pc:spChg>
        <pc:picChg chg="mod">
          <ac:chgData name="alain kenfack" userId="704e57777a7859cd" providerId="LiveId" clId="{3E7FAC3C-26C8-4B0D-A566-C5E263280D03}" dt="2023-12-14T15:12:24.144" v="82" actId="1035"/>
          <ac:picMkLst>
            <pc:docMk/>
            <pc:sldMk cId="567351601" sldId="416"/>
            <ac:picMk id="11" creationId="{E63B145C-93F5-5C3F-2654-859E59D9DDDF}"/>
          </ac:picMkLst>
        </pc:picChg>
        <pc:picChg chg="mod">
          <ac:chgData name="alain kenfack" userId="704e57777a7859cd" providerId="LiveId" clId="{3E7FAC3C-26C8-4B0D-A566-C5E263280D03}" dt="2023-12-14T15:12:24.144" v="82" actId="1035"/>
          <ac:picMkLst>
            <pc:docMk/>
            <pc:sldMk cId="567351601" sldId="416"/>
            <ac:picMk id="13" creationId="{521AE15F-47F1-44AA-CE83-23EBCC34C658}"/>
          </ac:picMkLst>
        </pc:picChg>
      </pc:sldChg>
    </pc:docChg>
  </pc:docChgLst>
  <pc:docChgLst>
    <pc:chgData name="alain kenfack" userId="704e57777a7859cd" providerId="LiveId" clId="{0E194B87-D00D-48C9-A42F-BAAEEBB825EB}"/>
    <pc:docChg chg="undo redo custSel addSld delSld modSld sldOrd">
      <pc:chgData name="alain kenfack" userId="704e57777a7859cd" providerId="LiveId" clId="{0E194B87-D00D-48C9-A42F-BAAEEBB825EB}" dt="2023-12-12T09:40:59.773" v="590" actId="47"/>
      <pc:docMkLst>
        <pc:docMk/>
      </pc:docMkLst>
      <pc:sldChg chg="addSp delSp modSp mod modAnim">
        <pc:chgData name="alain kenfack" userId="704e57777a7859cd" providerId="LiveId" clId="{0E194B87-D00D-48C9-A42F-BAAEEBB825EB}" dt="2023-12-12T08:26:02.302" v="197"/>
        <pc:sldMkLst>
          <pc:docMk/>
          <pc:sldMk cId="508303763" sldId="324"/>
        </pc:sldMkLst>
        <pc:spChg chg="mod">
          <ac:chgData name="alain kenfack" userId="704e57777a7859cd" providerId="LiveId" clId="{0E194B87-D00D-48C9-A42F-BAAEEBB825EB}" dt="2023-12-12T08:10:29.846" v="71" actId="14100"/>
          <ac:spMkLst>
            <pc:docMk/>
            <pc:sldMk cId="508303763" sldId="324"/>
            <ac:spMk id="2" creationId="{939531F7-1476-1503-5EBD-E2A1F3DF28D4}"/>
          </ac:spMkLst>
        </pc:spChg>
        <pc:spChg chg="del">
          <ac:chgData name="alain kenfack" userId="704e57777a7859cd" providerId="LiveId" clId="{0E194B87-D00D-48C9-A42F-BAAEEBB825EB}" dt="2023-12-12T08:09:53.365" v="43" actId="478"/>
          <ac:spMkLst>
            <pc:docMk/>
            <pc:sldMk cId="508303763" sldId="324"/>
            <ac:spMk id="8" creationId="{5287DEA1-C93B-48EE-93CD-1F5AA91C6A27}"/>
          </ac:spMkLst>
        </pc:spChg>
        <pc:spChg chg="del mod">
          <ac:chgData name="alain kenfack" userId="704e57777a7859cd" providerId="LiveId" clId="{0E194B87-D00D-48C9-A42F-BAAEEBB825EB}" dt="2023-12-12T08:10:36.054" v="72" actId="478"/>
          <ac:spMkLst>
            <pc:docMk/>
            <pc:sldMk cId="508303763" sldId="324"/>
            <ac:spMk id="9" creationId="{4797CE2B-7ADE-4E2F-A6B7-2C6E4AFDA29E}"/>
          </ac:spMkLst>
        </pc:spChg>
        <pc:spChg chg="mod">
          <ac:chgData name="alain kenfack" userId="704e57777a7859cd" providerId="LiveId" clId="{0E194B87-D00D-48C9-A42F-BAAEEBB825EB}" dt="2023-12-12T08:00:11.213" v="7" actId="1076"/>
          <ac:spMkLst>
            <pc:docMk/>
            <pc:sldMk cId="508303763" sldId="324"/>
            <ac:spMk id="21" creationId="{DBE4E2FD-3B58-4A96-82DD-795BCC4BAA90}"/>
          </ac:spMkLst>
        </pc:spChg>
        <pc:grpChg chg="mod">
          <ac:chgData name="alain kenfack" userId="704e57777a7859cd" providerId="LiveId" clId="{0E194B87-D00D-48C9-A42F-BAAEEBB825EB}" dt="2023-12-12T08:00:11.213" v="7" actId="1076"/>
          <ac:grpSpMkLst>
            <pc:docMk/>
            <pc:sldMk cId="508303763" sldId="324"/>
            <ac:grpSpMk id="14" creationId="{6798D03F-60FF-4820-B7A6-6A7C26D550D8}"/>
          </ac:grpSpMkLst>
        </pc:grpChg>
        <pc:picChg chg="add del mod modCrop">
          <ac:chgData name="alain kenfack" userId="704e57777a7859cd" providerId="LiveId" clId="{0E194B87-D00D-48C9-A42F-BAAEEBB825EB}" dt="2023-12-12T08:07:18.768" v="36" actId="478"/>
          <ac:picMkLst>
            <pc:docMk/>
            <pc:sldMk cId="508303763" sldId="324"/>
            <ac:picMk id="4" creationId="{B8C99E0D-64B1-FA6E-1BD6-4AE7C3F71127}"/>
          </ac:picMkLst>
        </pc:picChg>
        <pc:picChg chg="add mod">
          <ac:chgData name="alain kenfack" userId="704e57777a7859cd" providerId="LiveId" clId="{0E194B87-D00D-48C9-A42F-BAAEEBB825EB}" dt="2023-12-12T08:10:15.682" v="62" actId="1038"/>
          <ac:picMkLst>
            <pc:docMk/>
            <pc:sldMk cId="508303763" sldId="324"/>
            <ac:picMk id="6" creationId="{9ABAAF8C-4958-838E-2F1F-40358BD5C250}"/>
          </ac:picMkLst>
        </pc:picChg>
      </pc:sldChg>
      <pc:sldChg chg="addSp delSp modSp mod delAnim modAnim">
        <pc:chgData name="alain kenfack" userId="704e57777a7859cd" providerId="LiveId" clId="{0E194B87-D00D-48C9-A42F-BAAEEBB825EB}" dt="2023-12-12T08:44:38.650" v="382"/>
        <pc:sldMkLst>
          <pc:docMk/>
          <pc:sldMk cId="26173444" sldId="414"/>
        </pc:sldMkLst>
        <pc:spChg chg="mod">
          <ac:chgData name="alain kenfack" userId="704e57777a7859cd" providerId="LiveId" clId="{0E194B87-D00D-48C9-A42F-BAAEEBB825EB}" dt="2023-12-12T08:30:59.249" v="215" actId="1076"/>
          <ac:spMkLst>
            <pc:docMk/>
            <pc:sldMk cId="26173444" sldId="414"/>
            <ac:spMk id="2" creationId="{939531F7-1476-1503-5EBD-E2A1F3DF28D4}"/>
          </ac:spMkLst>
        </pc:spChg>
        <pc:spChg chg="del mod">
          <ac:chgData name="alain kenfack" userId="704e57777a7859cd" providerId="LiveId" clId="{0E194B87-D00D-48C9-A42F-BAAEEBB825EB}" dt="2023-12-12T08:34:00.797" v="233" actId="478"/>
          <ac:spMkLst>
            <pc:docMk/>
            <pc:sldMk cId="26173444" sldId="414"/>
            <ac:spMk id="8" creationId="{5287DEA1-C93B-48EE-93CD-1F5AA91C6A27}"/>
          </ac:spMkLst>
        </pc:spChg>
        <pc:spChg chg="add del mod">
          <ac:chgData name="alain kenfack" userId="704e57777a7859cd" providerId="LiveId" clId="{0E194B87-D00D-48C9-A42F-BAAEEBB825EB}" dt="2023-12-12T08:37:07.823" v="330" actId="113"/>
          <ac:spMkLst>
            <pc:docMk/>
            <pc:sldMk cId="26173444" sldId="414"/>
            <ac:spMk id="9" creationId="{4797CE2B-7ADE-4E2F-A6B7-2C6E4AFDA29E}"/>
          </ac:spMkLst>
        </pc:spChg>
        <pc:spChg chg="add del mod">
          <ac:chgData name="alain kenfack" userId="704e57777a7859cd" providerId="LiveId" clId="{0E194B87-D00D-48C9-A42F-BAAEEBB825EB}" dt="2023-12-12T08:37:20.926" v="331" actId="478"/>
          <ac:spMkLst>
            <pc:docMk/>
            <pc:sldMk cId="26173444" sldId="414"/>
            <ac:spMk id="13" creationId="{70FF7F1C-6CCA-E2A0-FEE5-FB8F154215B7}"/>
          </ac:spMkLst>
        </pc:spChg>
        <pc:spChg chg="mod">
          <ac:chgData name="alain kenfack" userId="704e57777a7859cd" providerId="LiveId" clId="{0E194B87-D00D-48C9-A42F-BAAEEBB825EB}" dt="2023-12-12T08:26:37.665" v="199" actId="1076"/>
          <ac:spMkLst>
            <pc:docMk/>
            <pc:sldMk cId="26173444" sldId="414"/>
            <ac:spMk id="21" creationId="{DBE4E2FD-3B58-4A96-82DD-795BCC4BAA90}"/>
          </ac:spMkLst>
        </pc:spChg>
        <pc:spChg chg="add del mod">
          <ac:chgData name="alain kenfack" userId="704e57777a7859cd" providerId="LiveId" clId="{0E194B87-D00D-48C9-A42F-BAAEEBB825EB}" dt="2023-12-12T08:39:39.148" v="346" actId="1076"/>
          <ac:spMkLst>
            <pc:docMk/>
            <pc:sldMk cId="26173444" sldId="414"/>
            <ac:spMk id="22" creationId="{44A861D8-5EEE-FF30-FE48-F21C476909A2}"/>
          </ac:spMkLst>
        </pc:spChg>
        <pc:spChg chg="add mod">
          <ac:chgData name="alain kenfack" userId="704e57777a7859cd" providerId="LiveId" clId="{0E194B87-D00D-48C9-A42F-BAAEEBB825EB}" dt="2023-12-12T08:41:02.742" v="351" actId="14100"/>
          <ac:spMkLst>
            <pc:docMk/>
            <pc:sldMk cId="26173444" sldId="414"/>
            <ac:spMk id="23" creationId="{57C9CAD1-A0E2-2219-9B61-80C02BF4F661}"/>
          </ac:spMkLst>
        </pc:spChg>
        <pc:grpChg chg="mod">
          <ac:chgData name="alain kenfack" userId="704e57777a7859cd" providerId="LiveId" clId="{0E194B87-D00D-48C9-A42F-BAAEEBB825EB}" dt="2023-12-12T08:26:37.665" v="199" actId="1076"/>
          <ac:grpSpMkLst>
            <pc:docMk/>
            <pc:sldMk cId="26173444" sldId="414"/>
            <ac:grpSpMk id="14" creationId="{6798D03F-60FF-4820-B7A6-6A7C26D550D8}"/>
          </ac:grpSpMkLst>
        </pc:grpChg>
        <pc:picChg chg="add mod modCrop">
          <ac:chgData name="alain kenfack" userId="704e57777a7859cd" providerId="LiveId" clId="{0E194B87-D00D-48C9-A42F-BAAEEBB825EB}" dt="2023-12-12T08:41:20.195" v="352" actId="14100"/>
          <ac:picMkLst>
            <pc:docMk/>
            <pc:sldMk cId="26173444" sldId="414"/>
            <ac:picMk id="4" creationId="{A63687E5-1A31-311A-85C9-52308BFA1470}"/>
          </ac:picMkLst>
        </pc:picChg>
        <pc:picChg chg="add mod modCrop">
          <ac:chgData name="alain kenfack" userId="704e57777a7859cd" providerId="LiveId" clId="{0E194B87-D00D-48C9-A42F-BAAEEBB825EB}" dt="2023-12-12T08:41:25.232" v="353" actId="14100"/>
          <ac:picMkLst>
            <pc:docMk/>
            <pc:sldMk cId="26173444" sldId="414"/>
            <ac:picMk id="6" creationId="{A29FEC66-E34C-AC5D-8DC7-7C178DBF4A57}"/>
          </ac:picMkLst>
        </pc:picChg>
        <pc:picChg chg="add mod modCrop">
          <ac:chgData name="alain kenfack" userId="704e57777a7859cd" providerId="LiveId" clId="{0E194B87-D00D-48C9-A42F-BAAEEBB825EB}" dt="2023-12-12T08:36:04.246" v="250" actId="14100"/>
          <ac:picMkLst>
            <pc:docMk/>
            <pc:sldMk cId="26173444" sldId="414"/>
            <ac:picMk id="10" creationId="{58AA3C4C-B835-B49C-A27D-23B02D2DF904}"/>
          </ac:picMkLst>
        </pc:picChg>
        <pc:picChg chg="add mod">
          <ac:chgData name="alain kenfack" userId="704e57777a7859cd" providerId="LiveId" clId="{0E194B87-D00D-48C9-A42F-BAAEEBB825EB}" dt="2023-12-12T08:41:29.355" v="360" actId="1036"/>
          <ac:picMkLst>
            <pc:docMk/>
            <pc:sldMk cId="26173444" sldId="414"/>
            <ac:picMk id="12" creationId="{5634554F-B895-925D-C793-3418AEC64430}"/>
          </ac:picMkLst>
        </pc:picChg>
      </pc:sldChg>
      <pc:sldChg chg="del">
        <pc:chgData name="alain kenfack" userId="704e57777a7859cd" providerId="LiveId" clId="{0E194B87-D00D-48C9-A42F-BAAEEBB825EB}" dt="2023-12-12T09:40:59.773" v="590" actId="47"/>
        <pc:sldMkLst>
          <pc:docMk/>
          <pc:sldMk cId="3625795726" sldId="415"/>
        </pc:sldMkLst>
      </pc:sldChg>
      <pc:sldChg chg="addSp delSp modSp add mod ord modAnim">
        <pc:chgData name="alain kenfack" userId="704e57777a7859cd" providerId="LiveId" clId="{0E194B87-D00D-48C9-A42F-BAAEEBB825EB}" dt="2023-12-12T08:25:01.117" v="193"/>
        <pc:sldMkLst>
          <pc:docMk/>
          <pc:sldMk cId="567351601" sldId="416"/>
        </pc:sldMkLst>
        <pc:spChg chg="mod">
          <ac:chgData name="alain kenfack" userId="704e57777a7859cd" providerId="LiveId" clId="{0E194B87-D00D-48C9-A42F-BAAEEBB825EB}" dt="2023-12-12T08:16:16.112" v="116" actId="1036"/>
          <ac:spMkLst>
            <pc:docMk/>
            <pc:sldMk cId="567351601" sldId="416"/>
            <ac:spMk id="2" creationId="{939531F7-1476-1503-5EBD-E2A1F3DF28D4}"/>
          </ac:spMkLst>
        </pc:spChg>
        <pc:spChg chg="del">
          <ac:chgData name="alain kenfack" userId="704e57777a7859cd" providerId="LiveId" clId="{0E194B87-D00D-48C9-A42F-BAAEEBB825EB}" dt="2023-12-12T08:12:27.255" v="79" actId="478"/>
          <ac:spMkLst>
            <pc:docMk/>
            <pc:sldMk cId="567351601" sldId="416"/>
            <ac:spMk id="8" creationId="{5287DEA1-C93B-48EE-93CD-1F5AA91C6A27}"/>
          </ac:spMkLst>
        </pc:spChg>
        <pc:spChg chg="mod">
          <ac:chgData name="alain kenfack" userId="704e57777a7859cd" providerId="LiveId" clId="{0E194B87-D00D-48C9-A42F-BAAEEBB825EB}" dt="2023-12-12T08:20:58.536" v="171" actId="113"/>
          <ac:spMkLst>
            <pc:docMk/>
            <pc:sldMk cId="567351601" sldId="416"/>
            <ac:spMk id="9" creationId="{4797CE2B-7ADE-4E2F-A6B7-2C6E4AFDA29E}"/>
          </ac:spMkLst>
        </pc:spChg>
        <pc:spChg chg="mod">
          <ac:chgData name="alain kenfack" userId="704e57777a7859cd" providerId="LiveId" clId="{0E194B87-D00D-48C9-A42F-BAAEEBB825EB}" dt="2023-12-12T08:16:16.112" v="116" actId="1036"/>
          <ac:spMkLst>
            <pc:docMk/>
            <pc:sldMk cId="567351601" sldId="416"/>
            <ac:spMk id="21" creationId="{DBE4E2FD-3B58-4A96-82DD-795BCC4BAA90}"/>
          </ac:spMkLst>
        </pc:spChg>
        <pc:spChg chg="add mod">
          <ac:chgData name="alain kenfack" userId="704e57777a7859cd" providerId="LiveId" clId="{0E194B87-D00D-48C9-A42F-BAAEEBB825EB}" dt="2023-12-12T08:22:38.083" v="176" actId="208"/>
          <ac:spMkLst>
            <pc:docMk/>
            <pc:sldMk cId="567351601" sldId="416"/>
            <ac:spMk id="22" creationId="{4D8B2866-E245-5AC2-214D-28D505D45975}"/>
          </ac:spMkLst>
        </pc:spChg>
        <pc:grpChg chg="mod">
          <ac:chgData name="alain kenfack" userId="704e57777a7859cd" providerId="LiveId" clId="{0E194B87-D00D-48C9-A42F-BAAEEBB825EB}" dt="2023-12-12T08:16:16.112" v="116" actId="1036"/>
          <ac:grpSpMkLst>
            <pc:docMk/>
            <pc:sldMk cId="567351601" sldId="416"/>
            <ac:grpSpMk id="14" creationId="{6798D03F-60FF-4820-B7A6-6A7C26D550D8}"/>
          </ac:grpSpMkLst>
        </pc:grpChg>
        <pc:picChg chg="del">
          <ac:chgData name="alain kenfack" userId="704e57777a7859cd" providerId="LiveId" clId="{0E194B87-D00D-48C9-A42F-BAAEEBB825EB}" dt="2023-12-12T08:06:33.559" v="24" actId="478"/>
          <ac:picMkLst>
            <pc:docMk/>
            <pc:sldMk cId="567351601" sldId="416"/>
            <ac:picMk id="4" creationId="{B8C99E0D-64B1-FA6E-1BD6-4AE7C3F71127}"/>
          </ac:picMkLst>
        </pc:picChg>
        <pc:picChg chg="add mod">
          <ac:chgData name="alain kenfack" userId="704e57777a7859cd" providerId="LiveId" clId="{0E194B87-D00D-48C9-A42F-BAAEEBB825EB}" dt="2023-12-12T08:21:03.615" v="172" actId="1076"/>
          <ac:picMkLst>
            <pc:docMk/>
            <pc:sldMk cId="567351601" sldId="416"/>
            <ac:picMk id="5" creationId="{B8BF9A3D-49B0-6C68-09DC-AEB02547E849}"/>
          </ac:picMkLst>
        </pc:picChg>
        <pc:picChg chg="add del mod modCrop">
          <ac:chgData name="alain kenfack" userId="704e57777a7859cd" providerId="LiveId" clId="{0E194B87-D00D-48C9-A42F-BAAEEBB825EB}" dt="2023-12-12T08:18:15.400" v="121" actId="478"/>
          <ac:picMkLst>
            <pc:docMk/>
            <pc:sldMk cId="567351601" sldId="416"/>
            <ac:picMk id="7" creationId="{39C6B7B4-FE8D-FB2C-72A7-2843CEF4A9B9}"/>
          </ac:picMkLst>
        </pc:picChg>
        <pc:picChg chg="add mod">
          <ac:chgData name="alain kenfack" userId="704e57777a7859cd" providerId="LiveId" clId="{0E194B87-D00D-48C9-A42F-BAAEEBB825EB}" dt="2023-12-12T08:16:34.708" v="120" actId="1076"/>
          <ac:picMkLst>
            <pc:docMk/>
            <pc:sldMk cId="567351601" sldId="416"/>
            <ac:picMk id="11" creationId="{E63B145C-93F5-5C3F-2654-859E59D9DDDF}"/>
          </ac:picMkLst>
        </pc:picChg>
        <pc:picChg chg="add mod">
          <ac:chgData name="alain kenfack" userId="704e57777a7859cd" providerId="LiveId" clId="{0E194B87-D00D-48C9-A42F-BAAEEBB825EB}" dt="2023-12-12T08:19:04.656" v="137" actId="1038"/>
          <ac:picMkLst>
            <pc:docMk/>
            <pc:sldMk cId="567351601" sldId="416"/>
            <ac:picMk id="13" creationId="{521AE15F-47F1-44AA-CE83-23EBCC34C658}"/>
          </ac:picMkLst>
        </pc:picChg>
      </pc:sldChg>
      <pc:sldChg chg="addSp delSp modSp add mod delAnim modAnim">
        <pc:chgData name="alain kenfack" userId="704e57777a7859cd" providerId="LiveId" clId="{0E194B87-D00D-48C9-A42F-BAAEEBB825EB}" dt="2023-12-12T09:40:33.813" v="589"/>
        <pc:sldMkLst>
          <pc:docMk/>
          <pc:sldMk cId="64104287" sldId="417"/>
        </pc:sldMkLst>
        <pc:spChg chg="mod">
          <ac:chgData name="alain kenfack" userId="704e57777a7859cd" providerId="LiveId" clId="{0E194B87-D00D-48C9-A42F-BAAEEBB825EB}" dt="2023-12-12T09:02:07.748" v="474" actId="1076"/>
          <ac:spMkLst>
            <pc:docMk/>
            <pc:sldMk cId="64104287" sldId="417"/>
            <ac:spMk id="9" creationId="{4797CE2B-7ADE-4E2F-A6B7-2C6E4AFDA29E}"/>
          </ac:spMkLst>
        </pc:spChg>
        <pc:spChg chg="del">
          <ac:chgData name="alain kenfack" userId="704e57777a7859cd" providerId="LiveId" clId="{0E194B87-D00D-48C9-A42F-BAAEEBB825EB}" dt="2023-12-12T08:45:20.252" v="387" actId="478"/>
          <ac:spMkLst>
            <pc:docMk/>
            <pc:sldMk cId="64104287" sldId="417"/>
            <ac:spMk id="22" creationId="{44A861D8-5EEE-FF30-FE48-F21C476909A2}"/>
          </ac:spMkLst>
        </pc:spChg>
        <pc:spChg chg="del">
          <ac:chgData name="alain kenfack" userId="704e57777a7859cd" providerId="LiveId" clId="{0E194B87-D00D-48C9-A42F-BAAEEBB825EB}" dt="2023-12-12T08:45:23.666" v="389" actId="478"/>
          <ac:spMkLst>
            <pc:docMk/>
            <pc:sldMk cId="64104287" sldId="417"/>
            <ac:spMk id="23" creationId="{57C9CAD1-A0E2-2219-9B61-80C02BF4F661}"/>
          </ac:spMkLst>
        </pc:spChg>
        <pc:spChg chg="add mod">
          <ac:chgData name="alain kenfack" userId="704e57777a7859cd" providerId="LiveId" clId="{0E194B87-D00D-48C9-A42F-BAAEEBB825EB}" dt="2023-12-12T09:26:00.425" v="511" actId="164"/>
          <ac:spMkLst>
            <pc:docMk/>
            <pc:sldMk cId="64104287" sldId="417"/>
            <ac:spMk id="25" creationId="{CEDF108E-1465-57CF-B4C0-2A0212183187}"/>
          </ac:spMkLst>
        </pc:spChg>
        <pc:spChg chg="add mod">
          <ac:chgData name="alain kenfack" userId="704e57777a7859cd" providerId="LiveId" clId="{0E194B87-D00D-48C9-A42F-BAAEEBB825EB}" dt="2023-12-12T09:26:00.425" v="511" actId="164"/>
          <ac:spMkLst>
            <pc:docMk/>
            <pc:sldMk cId="64104287" sldId="417"/>
            <ac:spMk id="28" creationId="{0F522E98-5AD2-30B1-59DC-C1BBE2BDFC28}"/>
          </ac:spMkLst>
        </pc:spChg>
        <pc:spChg chg="add mod">
          <ac:chgData name="alain kenfack" userId="704e57777a7859cd" providerId="LiveId" clId="{0E194B87-D00D-48C9-A42F-BAAEEBB825EB}" dt="2023-12-12T09:27:36.808" v="561" actId="1076"/>
          <ac:spMkLst>
            <pc:docMk/>
            <pc:sldMk cId="64104287" sldId="417"/>
            <ac:spMk id="33" creationId="{C5AF3098-7FFA-D143-5950-B805291BA726}"/>
          </ac:spMkLst>
        </pc:spChg>
        <pc:grpChg chg="add mod">
          <ac:chgData name="alain kenfack" userId="704e57777a7859cd" providerId="LiveId" clId="{0E194B87-D00D-48C9-A42F-BAAEEBB825EB}" dt="2023-12-12T09:25:37.161" v="506" actId="164"/>
          <ac:grpSpMkLst>
            <pc:docMk/>
            <pc:sldMk cId="64104287" sldId="417"/>
            <ac:grpSpMk id="29" creationId="{F291456F-FE65-BE9D-7211-851E86242435}"/>
          </ac:grpSpMkLst>
        </pc:grpChg>
        <pc:grpChg chg="add mod">
          <ac:chgData name="alain kenfack" userId="704e57777a7859cd" providerId="LiveId" clId="{0E194B87-D00D-48C9-A42F-BAAEEBB825EB}" dt="2023-12-12T09:26:00.425" v="511" actId="164"/>
          <ac:grpSpMkLst>
            <pc:docMk/>
            <pc:sldMk cId="64104287" sldId="417"/>
            <ac:grpSpMk id="30" creationId="{BFB82829-E5DA-8EF7-57CE-29CD732B9EFF}"/>
          </ac:grpSpMkLst>
        </pc:grpChg>
        <pc:picChg chg="del">
          <ac:chgData name="alain kenfack" userId="704e57777a7859cd" providerId="LiveId" clId="{0E194B87-D00D-48C9-A42F-BAAEEBB825EB}" dt="2023-12-12T08:45:13.234" v="384" actId="478"/>
          <ac:picMkLst>
            <pc:docMk/>
            <pc:sldMk cId="64104287" sldId="417"/>
            <ac:picMk id="4" creationId="{A63687E5-1A31-311A-85C9-52308BFA1470}"/>
          </ac:picMkLst>
        </pc:picChg>
        <pc:picChg chg="add mod modCrop">
          <ac:chgData name="alain kenfack" userId="704e57777a7859cd" providerId="LiveId" clId="{0E194B87-D00D-48C9-A42F-BAAEEBB825EB}" dt="2023-12-12T09:01:17.164" v="465" actId="1076"/>
          <ac:picMkLst>
            <pc:docMk/>
            <pc:sldMk cId="64104287" sldId="417"/>
            <ac:picMk id="5" creationId="{3E870EE7-113E-9636-D513-A7F085ED3D96}"/>
          </ac:picMkLst>
        </pc:picChg>
        <pc:picChg chg="del">
          <ac:chgData name="alain kenfack" userId="704e57777a7859cd" providerId="LiveId" clId="{0E194B87-D00D-48C9-A42F-BAAEEBB825EB}" dt="2023-12-12T08:45:14.660" v="385" actId="478"/>
          <ac:picMkLst>
            <pc:docMk/>
            <pc:sldMk cId="64104287" sldId="417"/>
            <ac:picMk id="6" creationId="{A29FEC66-E34C-AC5D-8DC7-7C178DBF4A57}"/>
          </ac:picMkLst>
        </pc:picChg>
        <pc:picChg chg="add mod">
          <ac:chgData name="alain kenfack" userId="704e57777a7859cd" providerId="LiveId" clId="{0E194B87-D00D-48C9-A42F-BAAEEBB825EB}" dt="2023-12-12T09:01:56.789" v="473" actId="1076"/>
          <ac:picMkLst>
            <pc:docMk/>
            <pc:sldMk cId="64104287" sldId="417"/>
            <ac:picMk id="8" creationId="{3CDE8FF3-9CC0-4F8C-D949-020BE605E1D1}"/>
          </ac:picMkLst>
        </pc:picChg>
        <pc:picChg chg="del">
          <ac:chgData name="alain kenfack" userId="704e57777a7859cd" providerId="LiveId" clId="{0E194B87-D00D-48C9-A42F-BAAEEBB825EB}" dt="2023-12-12T08:45:16.925" v="386" actId="478"/>
          <ac:picMkLst>
            <pc:docMk/>
            <pc:sldMk cId="64104287" sldId="417"/>
            <ac:picMk id="10" creationId="{58AA3C4C-B835-B49C-A27D-23B02D2DF904}"/>
          </ac:picMkLst>
        </pc:picChg>
        <pc:picChg chg="del">
          <ac:chgData name="alain kenfack" userId="704e57777a7859cd" providerId="LiveId" clId="{0E194B87-D00D-48C9-A42F-BAAEEBB825EB}" dt="2023-12-12T08:45:21.836" v="388" actId="478"/>
          <ac:picMkLst>
            <pc:docMk/>
            <pc:sldMk cId="64104287" sldId="417"/>
            <ac:picMk id="12" creationId="{5634554F-B895-925D-C793-3418AEC64430}"/>
          </ac:picMkLst>
        </pc:picChg>
        <pc:picChg chg="add del mod modCrop">
          <ac:chgData name="alain kenfack" userId="704e57777a7859cd" providerId="LiveId" clId="{0E194B87-D00D-48C9-A42F-BAAEEBB825EB}" dt="2023-12-12T09:00:15.499" v="458" actId="21"/>
          <ac:picMkLst>
            <pc:docMk/>
            <pc:sldMk cId="64104287" sldId="417"/>
            <ac:picMk id="13" creationId="{EE16B110-F63C-4E8C-FDC0-5BA18BAC0177}"/>
          </ac:picMkLst>
        </pc:picChg>
        <pc:picChg chg="add mod modCrop">
          <ac:chgData name="alain kenfack" userId="704e57777a7859cd" providerId="LiveId" clId="{0E194B87-D00D-48C9-A42F-BAAEEBB825EB}" dt="2023-12-12T09:24:51.201" v="497" actId="1076"/>
          <ac:picMkLst>
            <pc:docMk/>
            <pc:sldMk cId="64104287" sldId="417"/>
            <ac:picMk id="24" creationId="{90D1FD7F-9505-D2B8-D0CD-F50728CFBC9D}"/>
          </ac:picMkLst>
        </pc:picChg>
        <pc:picChg chg="add mod modCrop">
          <ac:chgData name="alain kenfack" userId="704e57777a7859cd" providerId="LiveId" clId="{0E194B87-D00D-48C9-A42F-BAAEEBB825EB}" dt="2023-12-12T09:26:46.940" v="520" actId="1076"/>
          <ac:picMkLst>
            <pc:docMk/>
            <pc:sldMk cId="64104287" sldId="417"/>
            <ac:picMk id="32" creationId="{DB310C6B-3D7A-E456-FF6C-CC163C8BAB00}"/>
          </ac:picMkLst>
        </pc:picChg>
        <pc:cxnChg chg="add del">
          <ac:chgData name="alain kenfack" userId="704e57777a7859cd" providerId="LiveId" clId="{0E194B87-D00D-48C9-A42F-BAAEEBB825EB}" dt="2023-12-12T09:04:36.411" v="485" actId="478"/>
          <ac:cxnSpMkLst>
            <pc:docMk/>
            <pc:sldMk cId="64104287" sldId="417"/>
            <ac:cxnSpMk id="27" creationId="{9713BF63-B265-2228-9D9A-01AD9A33FC5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仓耳青禾体-谷力 W05" panose="02020400000000000000" pitchFamily="18" charset="-122"/>
                <a:ea typeface="仓耳青禾体-谷力 W05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仓耳青禾体-谷力 W05" panose="02020400000000000000" pitchFamily="18" charset="-122"/>
                <a:ea typeface="仓耳青禾体-谷力 W05" panose="02020400000000000000" pitchFamily="18" charset="-122"/>
              </a:defRPr>
            </a:lvl1pPr>
          </a:lstStyle>
          <a:p>
            <a:fld id="{11577D22-AD28-43FC-8EB4-B134A7D334C3}" type="datetimeFigureOut">
              <a:rPr lang="zh-CN" altLang="en-US" smtClean="0"/>
              <a:pPr/>
              <a:t>2023/12/14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仓耳青禾体-谷力 W05" panose="02020400000000000000" pitchFamily="18" charset="-122"/>
                <a:ea typeface="仓耳青禾体-谷力 W05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仓耳青禾体-谷力 W05" panose="02020400000000000000" pitchFamily="18" charset="-122"/>
                <a:ea typeface="仓耳青禾体-谷力 W05" panose="02020400000000000000" pitchFamily="18" charset="-122"/>
              </a:defRPr>
            </a:lvl1pPr>
          </a:lstStyle>
          <a:p>
            <a:fld id="{DA8C8EFA-96ED-4A18-B46D-8BDC030E3AF6}" type="slidenum">
              <a:rPr lang="zh-CN" altLang="en-US" smtClean="0"/>
              <a:pPr/>
              <a:t>‹N°›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636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仓耳青禾体-谷力 W05" panose="02020400000000000000" pitchFamily="18" charset="-122"/>
        <a:ea typeface="仓耳青禾体-谷力 W05" panose="02020400000000000000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仓耳青禾体-谷力 W05" panose="02020400000000000000" pitchFamily="18" charset="-122"/>
        <a:ea typeface="仓耳青禾体-谷力 W05" panose="02020400000000000000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仓耳青禾体-谷力 W05" panose="02020400000000000000" pitchFamily="18" charset="-122"/>
        <a:ea typeface="仓耳青禾体-谷力 W05" panose="02020400000000000000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仓耳青禾体-谷力 W05" panose="02020400000000000000" pitchFamily="18" charset="-122"/>
        <a:ea typeface="仓耳青禾体-谷力 W05" panose="02020400000000000000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仓耳青禾体-谷力 W05" panose="02020400000000000000" pitchFamily="18" charset="-122"/>
        <a:ea typeface="仓耳青禾体-谷力 W05" panose="02020400000000000000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D50B3-CBD3-3A78-56D7-2FB2B575D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8209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F6EA1-7DFD-90A3-2B20-4EE57AE72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9DFE4353-758E-FFA0-1AEB-BE3D59B2E55E}"/>
              </a:ext>
            </a:extLst>
          </p:cNvPr>
          <p:cNvSpPr txBox="1"/>
          <p:nvPr userDrawn="1"/>
        </p:nvSpPr>
        <p:spPr>
          <a:xfrm>
            <a:off x="1582851" y="643366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http://www.freeppt7.com/xiazai/</a:t>
            </a:r>
          </a:p>
        </p:txBody>
      </p:sp>
    </p:spTree>
    <p:extLst>
      <p:ext uri="{BB962C8B-B14F-4D97-AF65-F5344CB8AC3E}">
        <p14:creationId xmlns:p14="http://schemas.microsoft.com/office/powerpoint/2010/main" val="361432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109BE-BE60-A350-F787-DF95B030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6373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8BDEA-B660-5B84-5908-6E9CED2D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1701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08349-42A2-4A97-ED33-4168E9B41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7368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76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701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45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C9987-2C05-413F-B4B2-310B5615B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仓耳青禾体-谷力 W05" panose="02020400000000000000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7575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A5290-7886-B8B1-1259-9B4113CE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958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AA874-0DCF-6D28-49A3-5C154F47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0049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72037-AEE3-55C8-C477-95FECAB6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3393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6FC42-C20B-872C-B8B3-B7299E03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5336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A60F9-52C0-AE54-CD57-56F5B7DC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856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F7596-44B3-B774-2BC1-8D024B36E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443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CF219-C639-F6FA-34C0-E2D6D9A24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6009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37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tmp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tmp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餐具&#10;&#10;描述已自动生成">
            <a:extLst>
              <a:ext uri="{FF2B5EF4-FFF2-40B4-BE49-F238E27FC236}">
                <a16:creationId xmlns:a16="http://schemas.microsoft.com/office/drawing/2014/main" id="{5F10644F-2E40-4613-97FF-7452D056DE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7B1D95C-199B-49D7-8113-B1521D8660A5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1" y="3429000"/>
            <a:ext cx="12192000" cy="0"/>
          </a:xfrm>
          <a:prstGeom prst="line">
            <a:avLst/>
          </a:prstGeom>
          <a:ln>
            <a:solidFill>
              <a:srgbClr val="696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50AEBB83-1AF7-4487-A233-2307C792BED7}"/>
              </a:ext>
            </a:extLst>
          </p:cNvPr>
          <p:cNvSpPr/>
          <p:nvPr/>
        </p:nvSpPr>
        <p:spPr>
          <a:xfrm>
            <a:off x="3599538" y="929014"/>
            <a:ext cx="4997406" cy="4996225"/>
          </a:xfrm>
          <a:prstGeom prst="ellipse">
            <a:avLst/>
          </a:prstGeom>
          <a:gradFill>
            <a:gsLst>
              <a:gs pos="0">
                <a:srgbClr val="6965DD"/>
              </a:gs>
              <a:gs pos="100000">
                <a:srgbClr val="32B8C6"/>
              </a:gs>
            </a:gsLst>
            <a:lin ang="5400000" scaled="1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7"/>
            <a:endParaRPr lang="zh-CN" altLang="en-US" sz="1400" b="1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01C9641-AADA-4200-9324-65DF1A02838D}"/>
              </a:ext>
            </a:extLst>
          </p:cNvPr>
          <p:cNvSpPr/>
          <p:nvPr/>
        </p:nvSpPr>
        <p:spPr>
          <a:xfrm>
            <a:off x="888615" y="2991239"/>
            <a:ext cx="871981" cy="871775"/>
          </a:xfrm>
          <a:prstGeom prst="ellipse">
            <a:avLst/>
          </a:prstGeom>
          <a:solidFill>
            <a:srgbClr val="6965DD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 defTabSz="914377"/>
            <a:endParaRPr lang="zh-CN" altLang="en-US" sz="1400" b="1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D3A1CC5-F221-499D-899F-75FFB078EBD7}"/>
              </a:ext>
            </a:extLst>
          </p:cNvPr>
          <p:cNvSpPr/>
          <p:nvPr/>
        </p:nvSpPr>
        <p:spPr>
          <a:xfrm>
            <a:off x="10542780" y="2991239"/>
            <a:ext cx="871981" cy="871775"/>
          </a:xfrm>
          <a:prstGeom prst="ellipse">
            <a:avLst/>
          </a:prstGeom>
          <a:solidFill>
            <a:srgbClr val="32B8C6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7"/>
            <a:endParaRPr lang="zh-CN" altLang="en-US" sz="1400" b="1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153F748-1E79-43F8-B367-B1870B69D285}"/>
              </a:ext>
            </a:extLst>
          </p:cNvPr>
          <p:cNvSpPr/>
          <p:nvPr/>
        </p:nvSpPr>
        <p:spPr>
          <a:xfrm>
            <a:off x="3052305" y="274320"/>
            <a:ext cx="6145101" cy="62167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CE08145-EAF3-402E-A704-09B5B45FAB63}"/>
              </a:ext>
            </a:extLst>
          </p:cNvPr>
          <p:cNvSpPr/>
          <p:nvPr/>
        </p:nvSpPr>
        <p:spPr>
          <a:xfrm>
            <a:off x="2215817" y="3209182"/>
            <a:ext cx="435990" cy="435887"/>
          </a:xfrm>
          <a:prstGeom prst="ellipse">
            <a:avLst/>
          </a:prstGeom>
          <a:solidFill>
            <a:srgbClr val="32B8C6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7"/>
            <a:endParaRPr lang="zh-CN" altLang="en-US" sz="1400" b="1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CE5DD2E-1236-4213-A696-1857C28BD339}"/>
              </a:ext>
            </a:extLst>
          </p:cNvPr>
          <p:cNvSpPr/>
          <p:nvPr/>
        </p:nvSpPr>
        <p:spPr>
          <a:xfrm>
            <a:off x="9652098" y="3306362"/>
            <a:ext cx="435990" cy="435887"/>
          </a:xfrm>
          <a:prstGeom prst="ellipse">
            <a:avLst/>
          </a:prstGeom>
          <a:solidFill>
            <a:srgbClr val="6965DD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7"/>
            <a:endParaRPr lang="zh-CN" altLang="en-US" sz="1400" b="1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F1BB1E0-C172-4516-AAC5-2CFAC758E20B}"/>
              </a:ext>
            </a:extLst>
          </p:cNvPr>
          <p:cNvSpPr/>
          <p:nvPr/>
        </p:nvSpPr>
        <p:spPr>
          <a:xfrm>
            <a:off x="3705639" y="1026195"/>
            <a:ext cx="438097" cy="437993"/>
          </a:xfrm>
          <a:prstGeom prst="ellipse">
            <a:avLst/>
          </a:prstGeom>
          <a:gradFill>
            <a:gsLst>
              <a:gs pos="0">
                <a:srgbClr val="6965DD"/>
              </a:gs>
              <a:gs pos="100000">
                <a:srgbClr val="32B8C6"/>
              </a:gs>
            </a:gsLst>
            <a:lin ang="5400000" scaled="1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7"/>
            <a:endParaRPr lang="zh-CN" altLang="en-US" sz="1400" b="1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B9A6FC6-6FC8-4464-A5F7-C6A6E1455DFA}"/>
              </a:ext>
            </a:extLst>
          </p:cNvPr>
          <p:cNvSpPr/>
          <p:nvPr/>
        </p:nvSpPr>
        <p:spPr>
          <a:xfrm>
            <a:off x="8158846" y="5341051"/>
            <a:ext cx="438097" cy="437993"/>
          </a:xfrm>
          <a:prstGeom prst="ellipse">
            <a:avLst/>
          </a:prstGeom>
          <a:gradFill>
            <a:gsLst>
              <a:gs pos="0">
                <a:srgbClr val="6965DD"/>
              </a:gs>
              <a:gs pos="100000">
                <a:srgbClr val="32B8C6"/>
              </a:gs>
            </a:gsLst>
            <a:lin ang="5400000" scaled="1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7"/>
            <a:endParaRPr lang="zh-CN" altLang="en-US" sz="1400" b="1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55B5B80-6192-4BAE-93D2-D870870CB58E}"/>
              </a:ext>
            </a:extLst>
          </p:cNvPr>
          <p:cNvSpPr/>
          <p:nvPr/>
        </p:nvSpPr>
        <p:spPr>
          <a:xfrm>
            <a:off x="8158847" y="1026194"/>
            <a:ext cx="438097" cy="437993"/>
          </a:xfrm>
          <a:prstGeom prst="ellipse">
            <a:avLst/>
          </a:prstGeom>
          <a:gradFill>
            <a:gsLst>
              <a:gs pos="0">
                <a:srgbClr val="6965DD"/>
              </a:gs>
              <a:gs pos="100000">
                <a:srgbClr val="32B8C6"/>
              </a:gs>
            </a:gsLst>
            <a:lin ang="5400000" scaled="1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7"/>
            <a:endParaRPr lang="zh-CN" altLang="en-US" sz="1400" b="1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62E50E6-A00C-4636-B0B0-343B4E62F11A}"/>
              </a:ext>
            </a:extLst>
          </p:cNvPr>
          <p:cNvSpPr/>
          <p:nvPr/>
        </p:nvSpPr>
        <p:spPr>
          <a:xfrm>
            <a:off x="3655698" y="5239389"/>
            <a:ext cx="438097" cy="437993"/>
          </a:xfrm>
          <a:prstGeom prst="ellipse">
            <a:avLst/>
          </a:prstGeom>
          <a:gradFill>
            <a:gsLst>
              <a:gs pos="0">
                <a:srgbClr val="6965DD"/>
              </a:gs>
              <a:gs pos="100000">
                <a:srgbClr val="32B8C6"/>
              </a:gs>
            </a:gsLst>
            <a:lin ang="5400000" scaled="1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7"/>
            <a:endParaRPr lang="zh-CN" altLang="en-US" sz="1400" b="1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A77BBA-7653-44EE-988C-FAFD67ADFF67}"/>
              </a:ext>
            </a:extLst>
          </p:cNvPr>
          <p:cNvSpPr txBox="1"/>
          <p:nvPr/>
        </p:nvSpPr>
        <p:spPr>
          <a:xfrm>
            <a:off x="4384458" y="1444491"/>
            <a:ext cx="3423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Projet</a:t>
            </a: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8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0249FE-2553-4EDD-9128-C08C31972BCC}"/>
              </a:ext>
            </a:extLst>
          </p:cNvPr>
          <p:cNvSpPr txBox="1"/>
          <p:nvPr/>
        </p:nvSpPr>
        <p:spPr>
          <a:xfrm>
            <a:off x="3597295" y="2361592"/>
            <a:ext cx="4997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Déployez un modèle dans le cloud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BE190BE-51BE-4B92-99EE-F79948768FDB}"/>
              </a:ext>
            </a:extLst>
          </p:cNvPr>
          <p:cNvSpPr/>
          <p:nvPr/>
        </p:nvSpPr>
        <p:spPr>
          <a:xfrm>
            <a:off x="4607390" y="4446100"/>
            <a:ext cx="2916397" cy="520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54000" dist="101600" dir="5400000" algn="t" rotWithShape="0">
              <a:srgbClr val="365FA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zh-CN" sz="1600" b="1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cs typeface="+mn-ea"/>
                <a:sym typeface="+mn-lt"/>
              </a:rPr>
              <a:t>Présenté</a:t>
            </a:r>
            <a:r>
              <a:rPr lang="en-US" altLang="zh-CN" sz="1600" b="1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cs typeface="+mn-ea"/>
                <a:sym typeface="+mn-lt"/>
              </a:rPr>
              <a:t> par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/>
                <a:uLnTx/>
                <a:uFillTx/>
                <a:cs typeface="+mn-ea"/>
                <a:sym typeface="+mn-lt"/>
              </a:rPr>
              <a:t>：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/>
                <a:uLnTx/>
                <a:uFillTx/>
                <a:cs typeface="+mn-ea"/>
                <a:sym typeface="+mn-lt"/>
              </a:rPr>
              <a:t>Alain KENFACK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6965DD"/>
                  </a:gs>
                  <a:gs pos="100000">
                    <a:srgbClr val="32B8C6"/>
                  </a:gs>
                </a:gsLst>
                <a:lin ang="108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AD128CE-685E-4459-B8FF-8D8D871982E9}"/>
              </a:ext>
            </a:extLst>
          </p:cNvPr>
          <p:cNvCxnSpPr>
            <a:cxnSpLocks/>
          </p:cNvCxnSpPr>
          <p:nvPr/>
        </p:nvCxnSpPr>
        <p:spPr>
          <a:xfrm flipV="1">
            <a:off x="3848620" y="3708116"/>
            <a:ext cx="4550504" cy="26510"/>
          </a:xfrm>
          <a:prstGeom prst="line">
            <a:avLst/>
          </a:prstGeom>
          <a:ln w="317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8">
            <a:extLst>
              <a:ext uri="{FF2B5EF4-FFF2-40B4-BE49-F238E27FC236}">
                <a16:creationId xmlns:a16="http://schemas.microsoft.com/office/drawing/2014/main" id="{75AA764D-BC26-494B-CF08-EECBB78E3FB1}"/>
              </a:ext>
            </a:extLst>
          </p:cNvPr>
          <p:cNvSpPr txBox="1"/>
          <p:nvPr/>
        </p:nvSpPr>
        <p:spPr>
          <a:xfrm>
            <a:off x="3566886" y="3832691"/>
            <a:ext cx="499740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anose="020B0604020202020204" pitchFamily="34" charset="0"/>
              </a:rPr>
              <a:t>Formation data scientist</a:t>
            </a:r>
            <a:endParaRPr lang="ko-KR" altLang="en-US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62FEF42-0672-1841-A259-0D42E201163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24090" y="495001"/>
            <a:ext cx="2109359" cy="161125"/>
          </a:xfrm>
          <a:prstGeom prst="rect">
            <a:avLst/>
          </a:prstGeom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6CF87A01-99D2-A039-029C-25438949748D}"/>
              </a:ext>
            </a:extLst>
          </p:cNvPr>
          <p:cNvSpPr txBox="1"/>
          <p:nvPr/>
        </p:nvSpPr>
        <p:spPr>
          <a:xfrm>
            <a:off x="3593742" y="5239389"/>
            <a:ext cx="499740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anose="020B0604020202020204" pitchFamily="34" charset="0"/>
              </a:rPr>
              <a:t>Mentor : Martin VIELVOYE</a:t>
            </a:r>
            <a:endParaRPr lang="ko-KR" altLang="en-US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28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3" grpId="0"/>
      <p:bldP spid="18" grpId="0"/>
      <p:bldP spid="19" grpId="0" animBg="1"/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9ADC95DD-64C6-4BC3-9645-E4D9D35C0808}"/>
              </a:ext>
            </a:extLst>
          </p:cNvPr>
          <p:cNvGrpSpPr/>
          <p:nvPr/>
        </p:nvGrpSpPr>
        <p:grpSpPr>
          <a:xfrm>
            <a:off x="540772" y="393339"/>
            <a:ext cx="422084" cy="416890"/>
            <a:chOff x="2682240" y="163056"/>
            <a:chExt cx="7045515" cy="6640860"/>
          </a:xfrm>
        </p:grpSpPr>
        <p:sp>
          <p:nvSpPr>
            <p:cNvPr id="34" name="弧形 33">
              <a:extLst>
                <a:ext uri="{FF2B5EF4-FFF2-40B4-BE49-F238E27FC236}">
                  <a16:creationId xmlns:a16="http://schemas.microsoft.com/office/drawing/2014/main" id="{9101A1D2-B51C-48FF-8EFA-2F728AD94714}"/>
                </a:ext>
              </a:extLst>
            </p:cNvPr>
            <p:cNvSpPr/>
            <p:nvPr/>
          </p:nvSpPr>
          <p:spPr>
            <a:xfrm>
              <a:off x="3413760" y="381000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32B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78E0B34-E639-4F04-B8E6-36E5B172FDCB}"/>
                </a:ext>
              </a:extLst>
            </p:cNvPr>
            <p:cNvSpPr/>
            <p:nvPr/>
          </p:nvSpPr>
          <p:spPr>
            <a:xfrm>
              <a:off x="5878005" y="163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BF3FAB4F-43D4-4A2D-B34A-4BF3F23B8FC3}"/>
                </a:ext>
              </a:extLst>
            </p:cNvPr>
            <p:cNvSpPr/>
            <p:nvPr/>
          </p:nvSpPr>
          <p:spPr>
            <a:xfrm>
              <a:off x="9291765" y="3211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63B97FD5-D4D2-4B87-AC79-106FC9BD1ECE}"/>
                </a:ext>
              </a:extLst>
            </p:cNvPr>
            <p:cNvSpPr/>
            <p:nvPr/>
          </p:nvSpPr>
          <p:spPr>
            <a:xfrm rot="10800000">
              <a:off x="2830005" y="489972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696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9C98B58B-0526-4FDA-9010-0C0865596B90}"/>
                </a:ext>
              </a:extLst>
            </p:cNvPr>
            <p:cNvSpPr/>
            <p:nvPr/>
          </p:nvSpPr>
          <p:spPr>
            <a:xfrm>
              <a:off x="2682240" y="3211055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FAD2ADF5-EBCE-4510-A141-EF83FE17B359}"/>
                </a:ext>
              </a:extLst>
            </p:cNvPr>
            <p:cNvSpPr/>
            <p:nvPr/>
          </p:nvSpPr>
          <p:spPr>
            <a:xfrm>
              <a:off x="5878005" y="6368029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D1842BB7-1C2D-4C23-B250-2A1DA6FBBD76}"/>
              </a:ext>
            </a:extLst>
          </p:cNvPr>
          <p:cNvSpPr txBox="1"/>
          <p:nvPr/>
        </p:nvSpPr>
        <p:spPr>
          <a:xfrm>
            <a:off x="1197441" y="391565"/>
            <a:ext cx="3826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b="1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Infrastructure </a:t>
            </a:r>
            <a:r>
              <a:rPr lang="fr-FR" altLang="zh-CN" sz="2800" b="1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distribuée</a:t>
            </a:r>
          </a:p>
        </p:txBody>
      </p:sp>
      <p:pic>
        <p:nvPicPr>
          <p:cNvPr id="2050" name="Picture 2" descr="Apache Spark — Wikipédia">
            <a:extLst>
              <a:ext uri="{FF2B5EF4-FFF2-40B4-BE49-F238E27FC236}">
                <a16:creationId xmlns:a16="http://schemas.microsoft.com/office/drawing/2014/main" id="{14822D5A-09FE-0C43-23DC-35DA3B16A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965" y="1513134"/>
            <a:ext cx="1100254" cy="57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EFEEA10D-4C3A-F6D3-8F07-4B0F32589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1" y="2263636"/>
            <a:ext cx="7159754" cy="4255170"/>
          </a:xfrm>
          <a:prstGeom prst="rect">
            <a:avLst/>
          </a:prstGeom>
        </p:spPr>
      </p:pic>
      <p:sp>
        <p:nvSpPr>
          <p:cNvPr id="45" name="iṡḷíḓê">
            <a:extLst>
              <a:ext uri="{FF2B5EF4-FFF2-40B4-BE49-F238E27FC236}">
                <a16:creationId xmlns:a16="http://schemas.microsoft.com/office/drawing/2014/main" id="{BE15FCD4-6894-7508-B50F-449F97B147E2}"/>
              </a:ext>
            </a:extLst>
          </p:cNvPr>
          <p:cNvSpPr txBox="1"/>
          <p:nvPr/>
        </p:nvSpPr>
        <p:spPr bwMode="auto">
          <a:xfrm>
            <a:off x="8359108" y="1734585"/>
            <a:ext cx="2981682" cy="37082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fr-FR" sz="2000" b="1" dirty="0">
                <a:solidFill>
                  <a:srgbClr val="ED4353"/>
                </a:solidFill>
              </a:rPr>
              <a:t>Principe</a:t>
            </a:r>
            <a:endParaRPr lang="zh-CN" altLang="en-US" sz="2400" b="1" dirty="0">
              <a:solidFill>
                <a:srgbClr val="ED4353"/>
              </a:solidFill>
              <a:cs typeface="+mn-ea"/>
              <a:sym typeface="+mn-lt"/>
            </a:endParaRPr>
          </a:p>
        </p:txBody>
      </p:sp>
      <p:sp>
        <p:nvSpPr>
          <p:cNvPr id="46" name="îś1îḋe">
            <a:extLst>
              <a:ext uri="{FF2B5EF4-FFF2-40B4-BE49-F238E27FC236}">
                <a16:creationId xmlns:a16="http://schemas.microsoft.com/office/drawing/2014/main" id="{50F5B00F-DADD-E25F-A0B3-00A8F950BB54}"/>
              </a:ext>
            </a:extLst>
          </p:cNvPr>
          <p:cNvSpPr/>
          <p:nvPr/>
        </p:nvSpPr>
        <p:spPr bwMode="auto">
          <a:xfrm>
            <a:off x="7571232" y="2263636"/>
            <a:ext cx="4382206" cy="3615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b="1" dirty="0">
                <a:latin typeface="Söhne"/>
              </a:rPr>
              <a:t>P</a:t>
            </a:r>
            <a:r>
              <a:rPr lang="fr-FR" sz="1600" b="1" i="0" dirty="0">
                <a:effectLst/>
                <a:latin typeface="Söhne"/>
              </a:rPr>
              <a:t>artager la charge de travail e</a:t>
            </a:r>
            <a:r>
              <a:rPr lang="fr-FR" sz="1600" b="1" dirty="0">
                <a:latin typeface="Söhne"/>
              </a:rPr>
              <a:t>n divisant </a:t>
            </a:r>
            <a:r>
              <a:rPr lang="fr-FR" sz="1600" b="1" i="0" dirty="0">
                <a:effectLst/>
                <a:latin typeface="Söhne"/>
              </a:rPr>
              <a:t> </a:t>
            </a:r>
            <a:r>
              <a:rPr lang="fr-FR" sz="1600" b="1" dirty="0"/>
              <a:t>les opérations en micro-opérations distribuables entre différentes machines, réalisables en parallèle 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b="1" dirty="0"/>
              <a:t>Chaque tâche s‘exécute sur une partition différente des données et ces partitions sont créés par les RDD (</a:t>
            </a:r>
            <a:r>
              <a:rPr lang="fr-FR" sz="1600" b="1" dirty="0" err="1"/>
              <a:t>Resilient</a:t>
            </a:r>
            <a:r>
              <a:rPr lang="fr-FR" sz="1600" b="1" dirty="0"/>
              <a:t> Distributed </a:t>
            </a:r>
            <a:r>
              <a:rPr lang="fr-FR" sz="1600" b="1" dirty="0" err="1"/>
              <a:t>Datasets</a:t>
            </a:r>
            <a:r>
              <a:rPr lang="fr-FR" sz="1600" b="1" dirty="0"/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zh-CN" sz="1600" b="1" dirty="0">
                <a:cs typeface="+mn-ea"/>
                <a:sym typeface="+mn-lt"/>
              </a:rPr>
              <a:t>Agréger les résultats sur une même machine</a:t>
            </a:r>
            <a:endParaRPr lang="en-US" altLang="zh-CN" sz="10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977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图片包含 餐具&#10;&#10;描述已自动生成">
            <a:extLst>
              <a:ext uri="{FF2B5EF4-FFF2-40B4-BE49-F238E27FC236}">
                <a16:creationId xmlns:a16="http://schemas.microsoft.com/office/drawing/2014/main" id="{B2AA046F-6BEF-4F0D-996A-58ACD4D125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F356DFD3-91C8-4A7D-A9DA-1611F73A28E6}"/>
              </a:ext>
            </a:extLst>
          </p:cNvPr>
          <p:cNvSpPr/>
          <p:nvPr/>
        </p:nvSpPr>
        <p:spPr>
          <a:xfrm>
            <a:off x="2051228" y="-662940"/>
            <a:ext cx="8089544" cy="8183880"/>
          </a:xfrm>
          <a:prstGeom prst="ellipse">
            <a:avLst/>
          </a:prstGeom>
          <a:noFill/>
          <a:ln w="38100">
            <a:solidFill>
              <a:srgbClr val="6965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4AE8BA3-6E32-4E46-84CE-20DD82091AB5}"/>
              </a:ext>
            </a:extLst>
          </p:cNvPr>
          <p:cNvGrpSpPr/>
          <p:nvPr/>
        </p:nvGrpSpPr>
        <p:grpSpPr>
          <a:xfrm>
            <a:off x="2814866" y="188242"/>
            <a:ext cx="6562268" cy="6481516"/>
            <a:chOff x="2682240" y="163056"/>
            <a:chExt cx="7045515" cy="6640860"/>
          </a:xfrm>
        </p:grpSpPr>
        <p:sp>
          <p:nvSpPr>
            <p:cNvPr id="6" name="弧形 5">
              <a:extLst>
                <a:ext uri="{FF2B5EF4-FFF2-40B4-BE49-F238E27FC236}">
                  <a16:creationId xmlns:a16="http://schemas.microsoft.com/office/drawing/2014/main" id="{FAA59E06-2A2F-4A4F-9D4D-A0846582EED9}"/>
                </a:ext>
              </a:extLst>
            </p:cNvPr>
            <p:cNvSpPr/>
            <p:nvPr/>
          </p:nvSpPr>
          <p:spPr>
            <a:xfrm>
              <a:off x="3413760" y="381000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32B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A488728-7270-4B8D-9AC1-24826E9DC94F}"/>
                </a:ext>
              </a:extLst>
            </p:cNvPr>
            <p:cNvSpPr/>
            <p:nvPr/>
          </p:nvSpPr>
          <p:spPr>
            <a:xfrm>
              <a:off x="5878005" y="163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D165BB5-1F86-4EBF-ABB2-0F847A3023C8}"/>
                </a:ext>
              </a:extLst>
            </p:cNvPr>
            <p:cNvSpPr/>
            <p:nvPr/>
          </p:nvSpPr>
          <p:spPr>
            <a:xfrm>
              <a:off x="9291765" y="3211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0" name="弧形 9">
              <a:extLst>
                <a:ext uri="{FF2B5EF4-FFF2-40B4-BE49-F238E27FC236}">
                  <a16:creationId xmlns:a16="http://schemas.microsoft.com/office/drawing/2014/main" id="{02528D7B-9F24-45C8-BFE8-92178BCE02A4}"/>
                </a:ext>
              </a:extLst>
            </p:cNvPr>
            <p:cNvSpPr/>
            <p:nvPr/>
          </p:nvSpPr>
          <p:spPr>
            <a:xfrm rot="10800000">
              <a:off x="2830005" y="489972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696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B0F24EE-F80A-4C7F-B285-2C63DC9033DB}"/>
                </a:ext>
              </a:extLst>
            </p:cNvPr>
            <p:cNvSpPr/>
            <p:nvPr/>
          </p:nvSpPr>
          <p:spPr>
            <a:xfrm>
              <a:off x="2682240" y="3211055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91B1A3E-2203-40DF-B52E-20F3833C5C62}"/>
                </a:ext>
              </a:extLst>
            </p:cNvPr>
            <p:cNvSpPr/>
            <p:nvPr/>
          </p:nvSpPr>
          <p:spPr>
            <a:xfrm>
              <a:off x="5878005" y="6368029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944212B-36ED-4037-93C2-3E4710B4978F}"/>
              </a:ext>
            </a:extLst>
          </p:cNvPr>
          <p:cNvSpPr txBox="1"/>
          <p:nvPr/>
        </p:nvSpPr>
        <p:spPr>
          <a:xfrm>
            <a:off x="5240589" y="1301058"/>
            <a:ext cx="13888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800" b="1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177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03</a:t>
            </a:r>
            <a:endParaRPr lang="zh-CN" altLang="en-US" sz="8800" b="1" dirty="0">
              <a:gradFill>
                <a:gsLst>
                  <a:gs pos="0">
                    <a:srgbClr val="6965DD"/>
                  </a:gs>
                  <a:gs pos="100000">
                    <a:srgbClr val="32B8C6"/>
                  </a:gs>
                </a:gsLst>
                <a:lin ang="10800000" scaled="1"/>
              </a:gradFill>
              <a:effectLst>
                <a:outerShdw blurRad="177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030F17-DDA9-4FFC-9947-8C6678DB64B3}"/>
              </a:ext>
            </a:extLst>
          </p:cNvPr>
          <p:cNvSpPr txBox="1"/>
          <p:nvPr/>
        </p:nvSpPr>
        <p:spPr>
          <a:xfrm>
            <a:off x="3358582" y="2888825"/>
            <a:ext cx="5271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CN" sz="4000" b="1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Architecture retenue et chaîne de traitement</a:t>
            </a:r>
          </a:p>
        </p:txBody>
      </p:sp>
    </p:spTree>
    <p:extLst>
      <p:ext uri="{BB962C8B-B14F-4D97-AF65-F5344CB8AC3E}">
        <p14:creationId xmlns:p14="http://schemas.microsoft.com/office/powerpoint/2010/main" val="317548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e 51">
            <a:extLst>
              <a:ext uri="{FF2B5EF4-FFF2-40B4-BE49-F238E27FC236}">
                <a16:creationId xmlns:a16="http://schemas.microsoft.com/office/drawing/2014/main" id="{8F89A149-440E-7727-2969-7930D3C8786D}"/>
              </a:ext>
            </a:extLst>
          </p:cNvPr>
          <p:cNvGrpSpPr/>
          <p:nvPr/>
        </p:nvGrpSpPr>
        <p:grpSpPr>
          <a:xfrm>
            <a:off x="4648526" y="4276697"/>
            <a:ext cx="3346722" cy="1633915"/>
            <a:chOff x="4648526" y="4276697"/>
            <a:chExt cx="3346722" cy="1633915"/>
          </a:xfrm>
        </p:grpSpPr>
        <p:sp>
          <p:nvSpPr>
            <p:cNvPr id="4" name="ïśľíḍè">
              <a:extLst>
                <a:ext uri="{FF2B5EF4-FFF2-40B4-BE49-F238E27FC236}">
                  <a16:creationId xmlns:a16="http://schemas.microsoft.com/office/drawing/2014/main" id="{4AA9DC03-8A6E-490D-8AD8-75ADC273A110}"/>
                </a:ext>
              </a:extLst>
            </p:cNvPr>
            <p:cNvSpPr/>
            <p:nvPr/>
          </p:nvSpPr>
          <p:spPr bwMode="auto">
            <a:xfrm>
              <a:off x="4648526" y="4276697"/>
              <a:ext cx="2909819" cy="1028029"/>
            </a:xfrm>
            <a:custGeom>
              <a:avLst/>
              <a:gdLst>
                <a:gd name="T0" fmla="*/ 985 w 985"/>
                <a:gd name="T1" fmla="*/ 265 h 449"/>
                <a:gd name="T2" fmla="*/ 492 w 985"/>
                <a:gd name="T3" fmla="*/ 0 h 449"/>
                <a:gd name="T4" fmla="*/ 0 w 985"/>
                <a:gd name="T5" fmla="*/ 265 h 449"/>
                <a:gd name="T6" fmla="*/ 0 w 985"/>
                <a:gd name="T7" fmla="*/ 449 h 449"/>
                <a:gd name="T8" fmla="*/ 492 w 985"/>
                <a:gd name="T9" fmla="*/ 183 h 449"/>
                <a:gd name="T10" fmla="*/ 985 w 985"/>
                <a:gd name="T11" fmla="*/ 449 h 449"/>
                <a:gd name="T12" fmla="*/ 985 w 985"/>
                <a:gd name="T13" fmla="*/ 265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449">
                  <a:moveTo>
                    <a:pt x="985" y="265"/>
                  </a:moveTo>
                  <a:cubicBezTo>
                    <a:pt x="985" y="119"/>
                    <a:pt x="764" y="0"/>
                    <a:pt x="492" y="0"/>
                  </a:cubicBezTo>
                  <a:cubicBezTo>
                    <a:pt x="220" y="0"/>
                    <a:pt x="0" y="119"/>
                    <a:pt x="0" y="265"/>
                  </a:cubicBezTo>
                  <a:cubicBezTo>
                    <a:pt x="0" y="449"/>
                    <a:pt x="0" y="449"/>
                    <a:pt x="0" y="449"/>
                  </a:cubicBezTo>
                  <a:cubicBezTo>
                    <a:pt x="0" y="302"/>
                    <a:pt x="220" y="183"/>
                    <a:pt x="492" y="183"/>
                  </a:cubicBezTo>
                  <a:cubicBezTo>
                    <a:pt x="764" y="183"/>
                    <a:pt x="985" y="302"/>
                    <a:pt x="985" y="449"/>
                  </a:cubicBezTo>
                  <a:lnTo>
                    <a:pt x="985" y="26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5" name="ïŝļïďé">
              <a:extLst>
                <a:ext uri="{FF2B5EF4-FFF2-40B4-BE49-F238E27FC236}">
                  <a16:creationId xmlns:a16="http://schemas.microsoft.com/office/drawing/2014/main" id="{6C0BB9BF-4221-4D1E-9D6E-9E29D6BA13D7}"/>
                </a:ext>
              </a:extLst>
            </p:cNvPr>
            <p:cNvSpPr/>
            <p:nvPr/>
          </p:nvSpPr>
          <p:spPr bwMode="auto">
            <a:xfrm>
              <a:off x="4648526" y="4276697"/>
              <a:ext cx="2909819" cy="1215261"/>
            </a:xfrm>
            <a:custGeom>
              <a:avLst/>
              <a:gdLst>
                <a:gd name="T0" fmla="*/ 492 w 985"/>
                <a:gd name="T1" fmla="*/ 60 h 531"/>
                <a:gd name="T2" fmla="*/ 925 w 985"/>
                <a:gd name="T3" fmla="*/ 265 h 531"/>
                <a:gd name="T4" fmla="*/ 492 w 985"/>
                <a:gd name="T5" fmla="*/ 471 h 531"/>
                <a:gd name="T6" fmla="*/ 60 w 985"/>
                <a:gd name="T7" fmla="*/ 265 h 531"/>
                <a:gd name="T8" fmla="*/ 492 w 985"/>
                <a:gd name="T9" fmla="*/ 60 h 531"/>
                <a:gd name="T10" fmla="*/ 492 w 985"/>
                <a:gd name="T11" fmla="*/ 0 h 531"/>
                <a:gd name="T12" fmla="*/ 0 w 985"/>
                <a:gd name="T13" fmla="*/ 265 h 531"/>
                <a:gd name="T14" fmla="*/ 492 w 985"/>
                <a:gd name="T15" fmla="*/ 531 h 531"/>
                <a:gd name="T16" fmla="*/ 985 w 985"/>
                <a:gd name="T17" fmla="*/ 265 h 531"/>
                <a:gd name="T18" fmla="*/ 492 w 985"/>
                <a:gd name="T19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5" h="531">
                  <a:moveTo>
                    <a:pt x="492" y="60"/>
                  </a:moveTo>
                  <a:cubicBezTo>
                    <a:pt x="747" y="60"/>
                    <a:pt x="925" y="168"/>
                    <a:pt x="925" y="265"/>
                  </a:cubicBezTo>
                  <a:cubicBezTo>
                    <a:pt x="925" y="362"/>
                    <a:pt x="747" y="471"/>
                    <a:pt x="492" y="471"/>
                  </a:cubicBezTo>
                  <a:cubicBezTo>
                    <a:pt x="237" y="471"/>
                    <a:pt x="60" y="362"/>
                    <a:pt x="60" y="265"/>
                  </a:cubicBezTo>
                  <a:cubicBezTo>
                    <a:pt x="60" y="168"/>
                    <a:pt x="237" y="60"/>
                    <a:pt x="492" y="60"/>
                  </a:cubicBezTo>
                  <a:moveTo>
                    <a:pt x="492" y="0"/>
                  </a:moveTo>
                  <a:cubicBezTo>
                    <a:pt x="220" y="0"/>
                    <a:pt x="0" y="119"/>
                    <a:pt x="0" y="265"/>
                  </a:cubicBezTo>
                  <a:cubicBezTo>
                    <a:pt x="0" y="412"/>
                    <a:pt x="220" y="531"/>
                    <a:pt x="492" y="531"/>
                  </a:cubicBezTo>
                  <a:cubicBezTo>
                    <a:pt x="764" y="531"/>
                    <a:pt x="985" y="412"/>
                    <a:pt x="985" y="265"/>
                  </a:cubicBezTo>
                  <a:cubicBezTo>
                    <a:pt x="985" y="119"/>
                    <a:pt x="764" y="0"/>
                    <a:pt x="49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6" name="iṥľíde">
              <a:extLst>
                <a:ext uri="{FF2B5EF4-FFF2-40B4-BE49-F238E27FC236}">
                  <a16:creationId xmlns:a16="http://schemas.microsoft.com/office/drawing/2014/main" id="{073BBD4C-DD67-4238-A5E3-D3A44EB713E9}"/>
                </a:ext>
              </a:extLst>
            </p:cNvPr>
            <p:cNvSpPr/>
            <p:nvPr/>
          </p:nvSpPr>
          <p:spPr bwMode="auto">
            <a:xfrm>
              <a:off x="4648526" y="4883746"/>
              <a:ext cx="2909819" cy="1026866"/>
            </a:xfrm>
            <a:custGeom>
              <a:avLst/>
              <a:gdLst>
                <a:gd name="T0" fmla="*/ 985 w 985"/>
                <a:gd name="T1" fmla="*/ 184 h 449"/>
                <a:gd name="T2" fmla="*/ 492 w 985"/>
                <a:gd name="T3" fmla="*/ 449 h 449"/>
                <a:gd name="T4" fmla="*/ 0 w 985"/>
                <a:gd name="T5" fmla="*/ 184 h 449"/>
                <a:gd name="T6" fmla="*/ 0 w 985"/>
                <a:gd name="T7" fmla="*/ 0 h 449"/>
                <a:gd name="T8" fmla="*/ 492 w 985"/>
                <a:gd name="T9" fmla="*/ 266 h 449"/>
                <a:gd name="T10" fmla="*/ 985 w 985"/>
                <a:gd name="T11" fmla="*/ 0 h 449"/>
                <a:gd name="T12" fmla="*/ 985 w 985"/>
                <a:gd name="T13" fmla="*/ 184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449">
                  <a:moveTo>
                    <a:pt x="985" y="184"/>
                  </a:moveTo>
                  <a:cubicBezTo>
                    <a:pt x="985" y="330"/>
                    <a:pt x="764" y="449"/>
                    <a:pt x="492" y="449"/>
                  </a:cubicBezTo>
                  <a:cubicBezTo>
                    <a:pt x="220" y="449"/>
                    <a:pt x="0" y="330"/>
                    <a:pt x="0" y="1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7"/>
                    <a:pt x="220" y="266"/>
                    <a:pt x="492" y="266"/>
                  </a:cubicBezTo>
                  <a:cubicBezTo>
                    <a:pt x="764" y="266"/>
                    <a:pt x="985" y="147"/>
                    <a:pt x="985" y="0"/>
                  </a:cubicBezTo>
                  <a:lnTo>
                    <a:pt x="985" y="18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txBody>
            <a:bodyPr vert="horz" wrap="square" lIns="91440" tIns="45720" rIns="91440" bIns="4572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br>
                <a:rPr lang="en-US" altLang="ko-KR" b="1" dirty="0">
                  <a:solidFill>
                    <a:srgbClr val="FFFFFF"/>
                  </a:solidFill>
                  <a:cs typeface="+mn-ea"/>
                  <a:sym typeface="+mn-lt"/>
                </a:rPr>
              </a:br>
              <a:br>
                <a:rPr lang="en-US" altLang="ko-KR" b="1" dirty="0">
                  <a:solidFill>
                    <a:srgbClr val="FFFFFF"/>
                  </a:solidFill>
                  <a:cs typeface="+mn-ea"/>
                  <a:sym typeface="+mn-lt"/>
                </a:rPr>
              </a:br>
              <a:r>
                <a:rPr lang="en-US" altLang="ko-KR" b="1" dirty="0">
                  <a:solidFill>
                    <a:srgbClr val="FFFFFF"/>
                  </a:solidFill>
                  <a:cs typeface="+mn-ea"/>
                  <a:sym typeface="+mn-lt"/>
                </a:rPr>
                <a:t>04</a:t>
              </a: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1CD46A4-A89A-41A1-AAEF-F2C68178E93A}"/>
                </a:ext>
              </a:extLst>
            </p:cNvPr>
            <p:cNvCxnSpPr/>
            <p:nvPr/>
          </p:nvCxnSpPr>
          <p:spPr>
            <a:xfrm>
              <a:off x="7556057" y="5089058"/>
              <a:ext cx="439191" cy="0"/>
            </a:xfrm>
            <a:prstGeom prst="line">
              <a:avLst/>
            </a:prstGeom>
            <a:ln w="12700" cmpd="sng"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/>
              <a:tailEnd type="oval" w="lg" len="lg"/>
            </a:ln>
            <a:effectLst>
              <a:outerShdw dist="38100" dir="540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55248D82-5768-DA2A-78C4-CDD1EED2D3E5}"/>
              </a:ext>
            </a:extLst>
          </p:cNvPr>
          <p:cNvGrpSpPr/>
          <p:nvPr/>
        </p:nvGrpSpPr>
        <p:grpSpPr>
          <a:xfrm>
            <a:off x="4211620" y="3419819"/>
            <a:ext cx="3346725" cy="1633915"/>
            <a:chOff x="4211620" y="3419819"/>
            <a:chExt cx="3346725" cy="1633915"/>
          </a:xfrm>
        </p:grpSpPr>
        <p:sp>
          <p:nvSpPr>
            <p:cNvPr id="9" name="išḷiḑè">
              <a:extLst>
                <a:ext uri="{FF2B5EF4-FFF2-40B4-BE49-F238E27FC236}">
                  <a16:creationId xmlns:a16="http://schemas.microsoft.com/office/drawing/2014/main" id="{4710A47F-6AFB-4367-B374-15994B9CAC35}"/>
                </a:ext>
              </a:extLst>
            </p:cNvPr>
            <p:cNvSpPr/>
            <p:nvPr/>
          </p:nvSpPr>
          <p:spPr bwMode="auto">
            <a:xfrm>
              <a:off x="4648526" y="4026868"/>
              <a:ext cx="2909819" cy="1026866"/>
            </a:xfrm>
            <a:custGeom>
              <a:avLst/>
              <a:gdLst>
                <a:gd name="T0" fmla="*/ 985 w 985"/>
                <a:gd name="T1" fmla="*/ 184 h 449"/>
                <a:gd name="T2" fmla="*/ 492 w 985"/>
                <a:gd name="T3" fmla="*/ 449 h 449"/>
                <a:gd name="T4" fmla="*/ 0 w 985"/>
                <a:gd name="T5" fmla="*/ 184 h 449"/>
                <a:gd name="T6" fmla="*/ 0 w 985"/>
                <a:gd name="T7" fmla="*/ 0 h 449"/>
                <a:gd name="T8" fmla="*/ 492 w 985"/>
                <a:gd name="T9" fmla="*/ 266 h 449"/>
                <a:gd name="T10" fmla="*/ 985 w 985"/>
                <a:gd name="T11" fmla="*/ 0 h 449"/>
                <a:gd name="T12" fmla="*/ 985 w 985"/>
                <a:gd name="T13" fmla="*/ 184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449">
                  <a:moveTo>
                    <a:pt x="985" y="184"/>
                  </a:moveTo>
                  <a:cubicBezTo>
                    <a:pt x="985" y="330"/>
                    <a:pt x="764" y="449"/>
                    <a:pt x="492" y="449"/>
                  </a:cubicBezTo>
                  <a:cubicBezTo>
                    <a:pt x="220" y="449"/>
                    <a:pt x="0" y="330"/>
                    <a:pt x="0" y="1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7"/>
                    <a:pt x="220" y="266"/>
                    <a:pt x="492" y="266"/>
                  </a:cubicBezTo>
                  <a:cubicBezTo>
                    <a:pt x="764" y="266"/>
                    <a:pt x="985" y="147"/>
                    <a:pt x="985" y="0"/>
                  </a:cubicBezTo>
                  <a:lnTo>
                    <a:pt x="985" y="184"/>
                  </a:lnTo>
                  <a:close/>
                </a:path>
              </a:pathLst>
            </a:custGeom>
            <a:gradFill>
              <a:gsLst>
                <a:gs pos="0">
                  <a:srgbClr val="6965DD"/>
                </a:gs>
                <a:gs pos="100000">
                  <a:srgbClr val="32B8C6"/>
                </a:gs>
              </a:gsLst>
              <a:lin ang="5400000" scaled="1"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br>
                <a:rPr lang="en-US" altLang="ko-KR" sz="1400" b="1">
                  <a:solidFill>
                    <a:schemeClr val="lt1"/>
                  </a:solidFill>
                  <a:cs typeface="+mn-ea"/>
                  <a:sym typeface="+mn-lt"/>
                </a:rPr>
              </a:br>
              <a:br>
                <a:rPr lang="en-US" altLang="ko-KR" sz="1400" b="1">
                  <a:solidFill>
                    <a:schemeClr val="lt1"/>
                  </a:solidFill>
                  <a:cs typeface="+mn-ea"/>
                  <a:sym typeface="+mn-lt"/>
                </a:rPr>
              </a:br>
              <a:r>
                <a:rPr lang="en-US" altLang="ko-KR" sz="1400" b="1">
                  <a:solidFill>
                    <a:schemeClr val="lt1"/>
                  </a:solidFill>
                  <a:cs typeface="+mn-ea"/>
                  <a:sym typeface="+mn-lt"/>
                </a:rPr>
                <a:t>03</a:t>
              </a: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FB1B1449-8AED-70EA-1974-FF2DCBAFC662}"/>
                </a:ext>
              </a:extLst>
            </p:cNvPr>
            <p:cNvGrpSpPr/>
            <p:nvPr/>
          </p:nvGrpSpPr>
          <p:grpSpPr>
            <a:xfrm>
              <a:off x="4211620" y="3419819"/>
              <a:ext cx="3346725" cy="1215261"/>
              <a:chOff x="4211620" y="3419819"/>
              <a:chExt cx="3346725" cy="1215261"/>
            </a:xfrm>
          </p:grpSpPr>
          <p:sp>
            <p:nvSpPr>
              <p:cNvPr id="7" name="islíḋe">
                <a:extLst>
                  <a:ext uri="{FF2B5EF4-FFF2-40B4-BE49-F238E27FC236}">
                    <a16:creationId xmlns:a16="http://schemas.microsoft.com/office/drawing/2014/main" id="{1078D394-B8C6-47B1-86BF-9E83DF8FCD8D}"/>
                  </a:ext>
                </a:extLst>
              </p:cNvPr>
              <p:cNvSpPr/>
              <p:nvPr/>
            </p:nvSpPr>
            <p:spPr bwMode="auto">
              <a:xfrm>
                <a:off x="4648526" y="3419819"/>
                <a:ext cx="2909819" cy="1028029"/>
              </a:xfrm>
              <a:custGeom>
                <a:avLst/>
                <a:gdLst>
                  <a:gd name="T0" fmla="*/ 985 w 985"/>
                  <a:gd name="T1" fmla="*/ 265 h 449"/>
                  <a:gd name="T2" fmla="*/ 492 w 985"/>
                  <a:gd name="T3" fmla="*/ 0 h 449"/>
                  <a:gd name="T4" fmla="*/ 0 w 985"/>
                  <a:gd name="T5" fmla="*/ 265 h 449"/>
                  <a:gd name="T6" fmla="*/ 0 w 985"/>
                  <a:gd name="T7" fmla="*/ 449 h 449"/>
                  <a:gd name="T8" fmla="*/ 492 w 985"/>
                  <a:gd name="T9" fmla="*/ 183 h 449"/>
                  <a:gd name="T10" fmla="*/ 985 w 985"/>
                  <a:gd name="T11" fmla="*/ 449 h 449"/>
                  <a:gd name="T12" fmla="*/ 985 w 985"/>
                  <a:gd name="T13" fmla="*/ 265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5" h="449">
                    <a:moveTo>
                      <a:pt x="985" y="265"/>
                    </a:moveTo>
                    <a:cubicBezTo>
                      <a:pt x="985" y="119"/>
                      <a:pt x="764" y="0"/>
                      <a:pt x="492" y="0"/>
                    </a:cubicBezTo>
                    <a:cubicBezTo>
                      <a:pt x="220" y="0"/>
                      <a:pt x="0" y="119"/>
                      <a:pt x="0" y="265"/>
                    </a:cubicBezTo>
                    <a:cubicBezTo>
                      <a:pt x="0" y="449"/>
                      <a:pt x="0" y="449"/>
                      <a:pt x="0" y="449"/>
                    </a:cubicBezTo>
                    <a:cubicBezTo>
                      <a:pt x="0" y="302"/>
                      <a:pt x="220" y="183"/>
                      <a:pt x="492" y="183"/>
                    </a:cubicBezTo>
                    <a:cubicBezTo>
                      <a:pt x="764" y="183"/>
                      <a:pt x="985" y="302"/>
                      <a:pt x="985" y="449"/>
                    </a:cubicBezTo>
                    <a:lnTo>
                      <a:pt x="985" y="265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8" name="ïSḻíḍé">
                <a:extLst>
                  <a:ext uri="{FF2B5EF4-FFF2-40B4-BE49-F238E27FC236}">
                    <a16:creationId xmlns:a16="http://schemas.microsoft.com/office/drawing/2014/main" id="{FA6619BC-8352-4785-AD18-4BBBF86EDE17}"/>
                  </a:ext>
                </a:extLst>
              </p:cNvPr>
              <p:cNvSpPr/>
              <p:nvPr/>
            </p:nvSpPr>
            <p:spPr bwMode="auto">
              <a:xfrm>
                <a:off x="4648526" y="3419819"/>
                <a:ext cx="2909819" cy="1215261"/>
              </a:xfrm>
              <a:custGeom>
                <a:avLst/>
                <a:gdLst>
                  <a:gd name="T0" fmla="*/ 492 w 985"/>
                  <a:gd name="T1" fmla="*/ 60 h 531"/>
                  <a:gd name="T2" fmla="*/ 925 w 985"/>
                  <a:gd name="T3" fmla="*/ 265 h 531"/>
                  <a:gd name="T4" fmla="*/ 492 w 985"/>
                  <a:gd name="T5" fmla="*/ 471 h 531"/>
                  <a:gd name="T6" fmla="*/ 60 w 985"/>
                  <a:gd name="T7" fmla="*/ 265 h 531"/>
                  <a:gd name="T8" fmla="*/ 492 w 985"/>
                  <a:gd name="T9" fmla="*/ 60 h 531"/>
                  <a:gd name="T10" fmla="*/ 492 w 985"/>
                  <a:gd name="T11" fmla="*/ 0 h 531"/>
                  <a:gd name="T12" fmla="*/ 0 w 985"/>
                  <a:gd name="T13" fmla="*/ 265 h 531"/>
                  <a:gd name="T14" fmla="*/ 492 w 985"/>
                  <a:gd name="T15" fmla="*/ 531 h 531"/>
                  <a:gd name="T16" fmla="*/ 985 w 985"/>
                  <a:gd name="T17" fmla="*/ 265 h 531"/>
                  <a:gd name="T18" fmla="*/ 492 w 985"/>
                  <a:gd name="T19" fmla="*/ 0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5" h="531">
                    <a:moveTo>
                      <a:pt x="492" y="60"/>
                    </a:moveTo>
                    <a:cubicBezTo>
                      <a:pt x="747" y="60"/>
                      <a:pt x="925" y="168"/>
                      <a:pt x="925" y="265"/>
                    </a:cubicBezTo>
                    <a:cubicBezTo>
                      <a:pt x="925" y="362"/>
                      <a:pt x="747" y="471"/>
                      <a:pt x="492" y="471"/>
                    </a:cubicBezTo>
                    <a:cubicBezTo>
                      <a:pt x="237" y="471"/>
                      <a:pt x="60" y="362"/>
                      <a:pt x="60" y="265"/>
                    </a:cubicBezTo>
                    <a:cubicBezTo>
                      <a:pt x="60" y="168"/>
                      <a:pt x="237" y="60"/>
                      <a:pt x="492" y="60"/>
                    </a:cubicBezTo>
                    <a:moveTo>
                      <a:pt x="492" y="0"/>
                    </a:moveTo>
                    <a:cubicBezTo>
                      <a:pt x="220" y="0"/>
                      <a:pt x="0" y="119"/>
                      <a:pt x="0" y="265"/>
                    </a:cubicBezTo>
                    <a:cubicBezTo>
                      <a:pt x="0" y="412"/>
                      <a:pt x="220" y="531"/>
                      <a:pt x="492" y="531"/>
                    </a:cubicBezTo>
                    <a:cubicBezTo>
                      <a:pt x="764" y="531"/>
                      <a:pt x="985" y="412"/>
                      <a:pt x="985" y="265"/>
                    </a:cubicBezTo>
                    <a:cubicBezTo>
                      <a:pt x="985" y="119"/>
                      <a:pt x="764" y="0"/>
                      <a:pt x="49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6965DD"/>
                  </a:gs>
                  <a:gs pos="100000">
                    <a:srgbClr val="32B8C6"/>
                  </a:gs>
                </a:gsLst>
                <a:lin ang="5400000" scaled="1"/>
              </a:gradFill>
              <a:ln>
                <a:noFill/>
              </a:ln>
              <a:effectLst>
                <a:outerShdw blurRad="762000" dist="2540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14377"/>
                <a:endParaRPr sz="1400" b="1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6CE47587-4E6D-4ACF-B579-24A7483AC6F0}"/>
                  </a:ext>
                </a:extLst>
              </p:cNvPr>
              <p:cNvCxnSpPr/>
              <p:nvPr/>
            </p:nvCxnSpPr>
            <p:spPr>
              <a:xfrm flipH="1">
                <a:off x="4211620" y="4328146"/>
                <a:ext cx="439191" cy="0"/>
              </a:xfrm>
              <a:prstGeom prst="line">
                <a:avLst/>
              </a:prstGeom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/>
                <a:tailEnd type="oval" w="lg" len="lg"/>
              </a:ln>
              <a:effectLst>
                <a:outerShdw dist="38100" dir="5400000" algn="ctr" rotWithShape="0">
                  <a:srgbClr val="000000">
                    <a:alpha val="10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962B6849-7B58-2533-7E94-B89421B8B181}"/>
              </a:ext>
            </a:extLst>
          </p:cNvPr>
          <p:cNvGrpSpPr/>
          <p:nvPr/>
        </p:nvGrpSpPr>
        <p:grpSpPr>
          <a:xfrm>
            <a:off x="4648526" y="2562938"/>
            <a:ext cx="3346722" cy="1633915"/>
            <a:chOff x="4648526" y="2562938"/>
            <a:chExt cx="3346722" cy="1633915"/>
          </a:xfrm>
        </p:grpSpPr>
        <p:sp>
          <p:nvSpPr>
            <p:cNvPr id="12" name="iSḻïḍe">
              <a:extLst>
                <a:ext uri="{FF2B5EF4-FFF2-40B4-BE49-F238E27FC236}">
                  <a16:creationId xmlns:a16="http://schemas.microsoft.com/office/drawing/2014/main" id="{C9584ECB-BAC4-4754-8CA2-CB9DC19C89A5}"/>
                </a:ext>
              </a:extLst>
            </p:cNvPr>
            <p:cNvSpPr/>
            <p:nvPr/>
          </p:nvSpPr>
          <p:spPr bwMode="auto">
            <a:xfrm>
              <a:off x="4648526" y="3169987"/>
              <a:ext cx="2909819" cy="1026866"/>
            </a:xfrm>
            <a:custGeom>
              <a:avLst/>
              <a:gdLst>
                <a:gd name="T0" fmla="*/ 985 w 985"/>
                <a:gd name="T1" fmla="*/ 184 h 449"/>
                <a:gd name="T2" fmla="*/ 492 w 985"/>
                <a:gd name="T3" fmla="*/ 449 h 449"/>
                <a:gd name="T4" fmla="*/ 0 w 985"/>
                <a:gd name="T5" fmla="*/ 184 h 449"/>
                <a:gd name="T6" fmla="*/ 0 w 985"/>
                <a:gd name="T7" fmla="*/ 0 h 449"/>
                <a:gd name="T8" fmla="*/ 492 w 985"/>
                <a:gd name="T9" fmla="*/ 266 h 449"/>
                <a:gd name="T10" fmla="*/ 985 w 985"/>
                <a:gd name="T11" fmla="*/ 0 h 449"/>
                <a:gd name="T12" fmla="*/ 985 w 985"/>
                <a:gd name="T13" fmla="*/ 184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449">
                  <a:moveTo>
                    <a:pt x="985" y="184"/>
                  </a:moveTo>
                  <a:cubicBezTo>
                    <a:pt x="985" y="330"/>
                    <a:pt x="764" y="449"/>
                    <a:pt x="492" y="449"/>
                  </a:cubicBezTo>
                  <a:cubicBezTo>
                    <a:pt x="220" y="449"/>
                    <a:pt x="0" y="330"/>
                    <a:pt x="0" y="1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7"/>
                    <a:pt x="220" y="266"/>
                    <a:pt x="492" y="266"/>
                  </a:cubicBezTo>
                  <a:cubicBezTo>
                    <a:pt x="764" y="266"/>
                    <a:pt x="985" y="147"/>
                    <a:pt x="985" y="0"/>
                  </a:cubicBezTo>
                  <a:lnTo>
                    <a:pt x="985" y="18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txBody>
            <a:bodyPr vert="horz" wrap="square" lIns="91440" tIns="45720" rIns="91440" bIns="45720" anchor="ctr" anchorCtr="0" compatLnSpc="1">
              <a:prstTxWarp prst="textNoShape">
                <a:avLst/>
              </a:prstTxWarp>
              <a:normAutofit/>
            </a:bodyPr>
            <a:lstStyle/>
            <a:p>
              <a:pPr algn="ctr"/>
              <a:br>
                <a:rPr lang="en-US" altLang="ko-KR" b="1" dirty="0">
                  <a:solidFill>
                    <a:srgbClr val="FFFFFF"/>
                  </a:solidFill>
                  <a:cs typeface="+mn-ea"/>
                  <a:sym typeface="+mn-lt"/>
                </a:rPr>
              </a:br>
              <a:br>
                <a:rPr lang="en-US" altLang="ko-KR" b="1" dirty="0">
                  <a:solidFill>
                    <a:srgbClr val="FFFFFF"/>
                  </a:solidFill>
                  <a:cs typeface="+mn-ea"/>
                  <a:sym typeface="+mn-lt"/>
                </a:rPr>
              </a:br>
              <a:r>
                <a:rPr lang="en-US" altLang="ko-KR" b="1" dirty="0">
                  <a:solidFill>
                    <a:srgbClr val="FFFFFF"/>
                  </a:solidFill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8BDAC201-B0F4-B9A2-3BB5-52E617A3B416}"/>
                </a:ext>
              </a:extLst>
            </p:cNvPr>
            <p:cNvGrpSpPr/>
            <p:nvPr/>
          </p:nvGrpSpPr>
          <p:grpSpPr>
            <a:xfrm>
              <a:off x="4648526" y="2562938"/>
              <a:ext cx="3346722" cy="1215261"/>
              <a:chOff x="4648526" y="2562938"/>
              <a:chExt cx="3346722" cy="1215261"/>
            </a:xfrm>
          </p:grpSpPr>
          <p:sp>
            <p:nvSpPr>
              <p:cNvPr id="10" name="iśḷîḑê">
                <a:extLst>
                  <a:ext uri="{FF2B5EF4-FFF2-40B4-BE49-F238E27FC236}">
                    <a16:creationId xmlns:a16="http://schemas.microsoft.com/office/drawing/2014/main" id="{0BDF8298-73CB-4A66-8F61-C289CF2DAD31}"/>
                  </a:ext>
                </a:extLst>
              </p:cNvPr>
              <p:cNvSpPr/>
              <p:nvPr/>
            </p:nvSpPr>
            <p:spPr bwMode="auto">
              <a:xfrm>
                <a:off x="4648526" y="2562938"/>
                <a:ext cx="2909819" cy="1028029"/>
              </a:xfrm>
              <a:custGeom>
                <a:avLst/>
                <a:gdLst>
                  <a:gd name="T0" fmla="*/ 985 w 985"/>
                  <a:gd name="T1" fmla="*/ 265 h 449"/>
                  <a:gd name="T2" fmla="*/ 492 w 985"/>
                  <a:gd name="T3" fmla="*/ 0 h 449"/>
                  <a:gd name="T4" fmla="*/ 0 w 985"/>
                  <a:gd name="T5" fmla="*/ 265 h 449"/>
                  <a:gd name="T6" fmla="*/ 0 w 985"/>
                  <a:gd name="T7" fmla="*/ 449 h 449"/>
                  <a:gd name="T8" fmla="*/ 492 w 985"/>
                  <a:gd name="T9" fmla="*/ 183 h 449"/>
                  <a:gd name="T10" fmla="*/ 985 w 985"/>
                  <a:gd name="T11" fmla="*/ 449 h 449"/>
                  <a:gd name="T12" fmla="*/ 985 w 985"/>
                  <a:gd name="T13" fmla="*/ 265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5" h="449">
                    <a:moveTo>
                      <a:pt x="985" y="265"/>
                    </a:moveTo>
                    <a:cubicBezTo>
                      <a:pt x="985" y="119"/>
                      <a:pt x="764" y="0"/>
                      <a:pt x="492" y="0"/>
                    </a:cubicBezTo>
                    <a:cubicBezTo>
                      <a:pt x="220" y="0"/>
                      <a:pt x="0" y="119"/>
                      <a:pt x="0" y="265"/>
                    </a:cubicBezTo>
                    <a:cubicBezTo>
                      <a:pt x="0" y="449"/>
                      <a:pt x="0" y="449"/>
                      <a:pt x="0" y="449"/>
                    </a:cubicBezTo>
                    <a:cubicBezTo>
                      <a:pt x="0" y="302"/>
                      <a:pt x="220" y="183"/>
                      <a:pt x="492" y="183"/>
                    </a:cubicBezTo>
                    <a:cubicBezTo>
                      <a:pt x="764" y="183"/>
                      <a:pt x="985" y="302"/>
                      <a:pt x="985" y="449"/>
                    </a:cubicBezTo>
                    <a:lnTo>
                      <a:pt x="985" y="265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1" name="ïsļïdê">
                <a:extLst>
                  <a:ext uri="{FF2B5EF4-FFF2-40B4-BE49-F238E27FC236}">
                    <a16:creationId xmlns:a16="http://schemas.microsoft.com/office/drawing/2014/main" id="{AFD0496B-D461-4B16-A1DB-B88C70E1FFFC}"/>
                  </a:ext>
                </a:extLst>
              </p:cNvPr>
              <p:cNvSpPr/>
              <p:nvPr/>
            </p:nvSpPr>
            <p:spPr bwMode="auto">
              <a:xfrm>
                <a:off x="4648526" y="2562938"/>
                <a:ext cx="2909819" cy="1215261"/>
              </a:xfrm>
              <a:custGeom>
                <a:avLst/>
                <a:gdLst>
                  <a:gd name="T0" fmla="*/ 492 w 985"/>
                  <a:gd name="T1" fmla="*/ 60 h 531"/>
                  <a:gd name="T2" fmla="*/ 925 w 985"/>
                  <a:gd name="T3" fmla="*/ 265 h 531"/>
                  <a:gd name="T4" fmla="*/ 492 w 985"/>
                  <a:gd name="T5" fmla="*/ 471 h 531"/>
                  <a:gd name="T6" fmla="*/ 60 w 985"/>
                  <a:gd name="T7" fmla="*/ 265 h 531"/>
                  <a:gd name="T8" fmla="*/ 492 w 985"/>
                  <a:gd name="T9" fmla="*/ 60 h 531"/>
                  <a:gd name="T10" fmla="*/ 492 w 985"/>
                  <a:gd name="T11" fmla="*/ 0 h 531"/>
                  <a:gd name="T12" fmla="*/ 0 w 985"/>
                  <a:gd name="T13" fmla="*/ 265 h 531"/>
                  <a:gd name="T14" fmla="*/ 492 w 985"/>
                  <a:gd name="T15" fmla="*/ 531 h 531"/>
                  <a:gd name="T16" fmla="*/ 985 w 985"/>
                  <a:gd name="T17" fmla="*/ 265 h 531"/>
                  <a:gd name="T18" fmla="*/ 492 w 985"/>
                  <a:gd name="T19" fmla="*/ 0 h 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85" h="531">
                    <a:moveTo>
                      <a:pt x="492" y="60"/>
                    </a:moveTo>
                    <a:cubicBezTo>
                      <a:pt x="747" y="60"/>
                      <a:pt x="925" y="168"/>
                      <a:pt x="925" y="265"/>
                    </a:cubicBezTo>
                    <a:cubicBezTo>
                      <a:pt x="925" y="362"/>
                      <a:pt x="747" y="471"/>
                      <a:pt x="492" y="471"/>
                    </a:cubicBezTo>
                    <a:cubicBezTo>
                      <a:pt x="237" y="471"/>
                      <a:pt x="60" y="362"/>
                      <a:pt x="60" y="265"/>
                    </a:cubicBezTo>
                    <a:cubicBezTo>
                      <a:pt x="60" y="168"/>
                      <a:pt x="237" y="60"/>
                      <a:pt x="492" y="60"/>
                    </a:cubicBezTo>
                    <a:moveTo>
                      <a:pt x="492" y="0"/>
                    </a:moveTo>
                    <a:cubicBezTo>
                      <a:pt x="220" y="0"/>
                      <a:pt x="0" y="119"/>
                      <a:pt x="0" y="265"/>
                    </a:cubicBezTo>
                    <a:cubicBezTo>
                      <a:pt x="0" y="412"/>
                      <a:pt x="220" y="531"/>
                      <a:pt x="492" y="531"/>
                    </a:cubicBezTo>
                    <a:cubicBezTo>
                      <a:pt x="764" y="531"/>
                      <a:pt x="985" y="412"/>
                      <a:pt x="985" y="265"/>
                    </a:cubicBezTo>
                    <a:cubicBezTo>
                      <a:pt x="985" y="119"/>
                      <a:pt x="764" y="0"/>
                      <a:pt x="492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AB4E64AE-14B3-4E56-94F2-C497A61B67DF}"/>
                  </a:ext>
                </a:extLst>
              </p:cNvPr>
              <p:cNvCxnSpPr/>
              <p:nvPr/>
            </p:nvCxnSpPr>
            <p:spPr>
              <a:xfrm>
                <a:off x="7556057" y="3295608"/>
                <a:ext cx="439191" cy="0"/>
              </a:xfrm>
              <a:prstGeom prst="line">
                <a:avLst/>
              </a:prstGeom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headEnd type="none"/>
                <a:tailEnd type="oval" w="lg" len="lg"/>
              </a:ln>
              <a:effectLst>
                <a:outerShdw dist="38100" dir="5400000" algn="ctr" rotWithShape="0">
                  <a:srgbClr val="000000">
                    <a:alpha val="10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8DF8DC3E-6B9A-E161-4019-08BB760C260C}"/>
              </a:ext>
            </a:extLst>
          </p:cNvPr>
          <p:cNvGrpSpPr/>
          <p:nvPr/>
        </p:nvGrpSpPr>
        <p:grpSpPr>
          <a:xfrm>
            <a:off x="3721608" y="1706060"/>
            <a:ext cx="3836737" cy="1633915"/>
            <a:chOff x="3721608" y="1706060"/>
            <a:chExt cx="3836737" cy="1633915"/>
          </a:xfrm>
        </p:grpSpPr>
        <p:sp>
          <p:nvSpPr>
            <p:cNvPr id="13" name="îŝ1iḋè">
              <a:extLst>
                <a:ext uri="{FF2B5EF4-FFF2-40B4-BE49-F238E27FC236}">
                  <a16:creationId xmlns:a16="http://schemas.microsoft.com/office/drawing/2014/main" id="{52AA6152-F582-4C13-A1F2-A49B17B6A983}"/>
                </a:ext>
              </a:extLst>
            </p:cNvPr>
            <p:cNvSpPr/>
            <p:nvPr/>
          </p:nvSpPr>
          <p:spPr bwMode="auto">
            <a:xfrm>
              <a:off x="4648526" y="1706060"/>
              <a:ext cx="2909819" cy="1028029"/>
            </a:xfrm>
            <a:custGeom>
              <a:avLst/>
              <a:gdLst>
                <a:gd name="T0" fmla="*/ 985 w 985"/>
                <a:gd name="T1" fmla="*/ 265 h 449"/>
                <a:gd name="T2" fmla="*/ 492 w 985"/>
                <a:gd name="T3" fmla="*/ 0 h 449"/>
                <a:gd name="T4" fmla="*/ 0 w 985"/>
                <a:gd name="T5" fmla="*/ 265 h 449"/>
                <a:gd name="T6" fmla="*/ 0 w 985"/>
                <a:gd name="T7" fmla="*/ 449 h 449"/>
                <a:gd name="T8" fmla="*/ 492 w 985"/>
                <a:gd name="T9" fmla="*/ 183 h 449"/>
                <a:gd name="T10" fmla="*/ 985 w 985"/>
                <a:gd name="T11" fmla="*/ 449 h 449"/>
                <a:gd name="T12" fmla="*/ 985 w 985"/>
                <a:gd name="T13" fmla="*/ 265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449">
                  <a:moveTo>
                    <a:pt x="985" y="265"/>
                  </a:moveTo>
                  <a:cubicBezTo>
                    <a:pt x="985" y="119"/>
                    <a:pt x="764" y="0"/>
                    <a:pt x="492" y="0"/>
                  </a:cubicBezTo>
                  <a:cubicBezTo>
                    <a:pt x="220" y="0"/>
                    <a:pt x="0" y="119"/>
                    <a:pt x="0" y="265"/>
                  </a:cubicBezTo>
                  <a:cubicBezTo>
                    <a:pt x="0" y="449"/>
                    <a:pt x="0" y="449"/>
                    <a:pt x="0" y="449"/>
                  </a:cubicBezTo>
                  <a:cubicBezTo>
                    <a:pt x="0" y="302"/>
                    <a:pt x="220" y="183"/>
                    <a:pt x="492" y="183"/>
                  </a:cubicBezTo>
                  <a:cubicBezTo>
                    <a:pt x="764" y="183"/>
                    <a:pt x="985" y="302"/>
                    <a:pt x="985" y="449"/>
                  </a:cubicBezTo>
                  <a:lnTo>
                    <a:pt x="985" y="265"/>
                  </a:lnTo>
                  <a:close/>
                </a:path>
              </a:pathLst>
            </a:custGeom>
            <a:pattFill prst="dkDnDiag">
              <a:fgClr>
                <a:schemeClr val="accent1">
                  <a:lumMod val="50000"/>
                </a:schemeClr>
              </a:fgClr>
              <a:bgClr>
                <a:schemeClr val="accent1">
                  <a:lumMod val="75000"/>
                </a:schemeClr>
              </a:bgClr>
            </a:pattFill>
            <a:ln w="3175"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4" name="íślïḓe">
              <a:extLst>
                <a:ext uri="{FF2B5EF4-FFF2-40B4-BE49-F238E27FC236}">
                  <a16:creationId xmlns:a16="http://schemas.microsoft.com/office/drawing/2014/main" id="{3D953D1A-8BBD-470C-AD73-6F2EF4B62FC4}"/>
                </a:ext>
              </a:extLst>
            </p:cNvPr>
            <p:cNvSpPr/>
            <p:nvPr/>
          </p:nvSpPr>
          <p:spPr bwMode="auto">
            <a:xfrm>
              <a:off x="4648526" y="1706060"/>
              <a:ext cx="2909819" cy="1215260"/>
            </a:xfrm>
            <a:custGeom>
              <a:avLst/>
              <a:gdLst>
                <a:gd name="T0" fmla="*/ 492 w 985"/>
                <a:gd name="T1" fmla="*/ 60 h 531"/>
                <a:gd name="T2" fmla="*/ 925 w 985"/>
                <a:gd name="T3" fmla="*/ 265 h 531"/>
                <a:gd name="T4" fmla="*/ 492 w 985"/>
                <a:gd name="T5" fmla="*/ 471 h 531"/>
                <a:gd name="T6" fmla="*/ 60 w 985"/>
                <a:gd name="T7" fmla="*/ 265 h 531"/>
                <a:gd name="T8" fmla="*/ 492 w 985"/>
                <a:gd name="T9" fmla="*/ 60 h 531"/>
                <a:gd name="T10" fmla="*/ 492 w 985"/>
                <a:gd name="T11" fmla="*/ 0 h 531"/>
                <a:gd name="T12" fmla="*/ 0 w 985"/>
                <a:gd name="T13" fmla="*/ 265 h 531"/>
                <a:gd name="T14" fmla="*/ 492 w 985"/>
                <a:gd name="T15" fmla="*/ 531 h 531"/>
                <a:gd name="T16" fmla="*/ 985 w 985"/>
                <a:gd name="T17" fmla="*/ 265 h 531"/>
                <a:gd name="T18" fmla="*/ 492 w 985"/>
                <a:gd name="T19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85" h="531">
                  <a:moveTo>
                    <a:pt x="492" y="60"/>
                  </a:moveTo>
                  <a:cubicBezTo>
                    <a:pt x="747" y="60"/>
                    <a:pt x="925" y="168"/>
                    <a:pt x="925" y="265"/>
                  </a:cubicBezTo>
                  <a:cubicBezTo>
                    <a:pt x="925" y="362"/>
                    <a:pt x="747" y="471"/>
                    <a:pt x="492" y="471"/>
                  </a:cubicBezTo>
                  <a:cubicBezTo>
                    <a:pt x="237" y="471"/>
                    <a:pt x="60" y="362"/>
                    <a:pt x="60" y="265"/>
                  </a:cubicBezTo>
                  <a:cubicBezTo>
                    <a:pt x="60" y="168"/>
                    <a:pt x="237" y="60"/>
                    <a:pt x="492" y="60"/>
                  </a:cubicBezTo>
                  <a:moveTo>
                    <a:pt x="492" y="0"/>
                  </a:moveTo>
                  <a:cubicBezTo>
                    <a:pt x="220" y="0"/>
                    <a:pt x="0" y="119"/>
                    <a:pt x="0" y="265"/>
                  </a:cubicBezTo>
                  <a:cubicBezTo>
                    <a:pt x="0" y="412"/>
                    <a:pt x="220" y="531"/>
                    <a:pt x="492" y="531"/>
                  </a:cubicBezTo>
                  <a:cubicBezTo>
                    <a:pt x="764" y="531"/>
                    <a:pt x="985" y="412"/>
                    <a:pt x="985" y="265"/>
                  </a:cubicBezTo>
                  <a:cubicBezTo>
                    <a:pt x="985" y="119"/>
                    <a:pt x="764" y="0"/>
                    <a:pt x="492" y="0"/>
                  </a:cubicBezTo>
                  <a:close/>
                </a:path>
              </a:pathLst>
            </a:custGeom>
            <a:gradFill>
              <a:gsLst>
                <a:gs pos="0">
                  <a:srgbClr val="6965DD"/>
                </a:gs>
                <a:gs pos="100000">
                  <a:srgbClr val="32B8C6"/>
                </a:gs>
              </a:gsLst>
              <a:lin ang="5400000" scaled="1"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sz="1400" b="1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15" name="îṧḻïḋé">
              <a:extLst>
                <a:ext uri="{FF2B5EF4-FFF2-40B4-BE49-F238E27FC236}">
                  <a16:creationId xmlns:a16="http://schemas.microsoft.com/office/drawing/2014/main" id="{D5DCA3DD-2E4E-4F57-B779-2387FD207C29}"/>
                </a:ext>
              </a:extLst>
            </p:cNvPr>
            <p:cNvSpPr/>
            <p:nvPr/>
          </p:nvSpPr>
          <p:spPr bwMode="auto">
            <a:xfrm>
              <a:off x="4648526" y="2313109"/>
              <a:ext cx="2909819" cy="1026866"/>
            </a:xfrm>
            <a:custGeom>
              <a:avLst/>
              <a:gdLst>
                <a:gd name="T0" fmla="*/ 985 w 985"/>
                <a:gd name="T1" fmla="*/ 184 h 449"/>
                <a:gd name="T2" fmla="*/ 492 w 985"/>
                <a:gd name="T3" fmla="*/ 449 h 449"/>
                <a:gd name="T4" fmla="*/ 0 w 985"/>
                <a:gd name="T5" fmla="*/ 184 h 449"/>
                <a:gd name="T6" fmla="*/ 0 w 985"/>
                <a:gd name="T7" fmla="*/ 0 h 449"/>
                <a:gd name="T8" fmla="*/ 492 w 985"/>
                <a:gd name="T9" fmla="*/ 266 h 449"/>
                <a:gd name="T10" fmla="*/ 985 w 985"/>
                <a:gd name="T11" fmla="*/ 0 h 449"/>
                <a:gd name="T12" fmla="*/ 985 w 985"/>
                <a:gd name="T13" fmla="*/ 184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449">
                  <a:moveTo>
                    <a:pt x="985" y="184"/>
                  </a:moveTo>
                  <a:cubicBezTo>
                    <a:pt x="985" y="330"/>
                    <a:pt x="764" y="449"/>
                    <a:pt x="492" y="449"/>
                  </a:cubicBezTo>
                  <a:cubicBezTo>
                    <a:pt x="220" y="449"/>
                    <a:pt x="0" y="330"/>
                    <a:pt x="0" y="1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7"/>
                    <a:pt x="220" y="266"/>
                    <a:pt x="492" y="266"/>
                  </a:cubicBezTo>
                  <a:cubicBezTo>
                    <a:pt x="764" y="266"/>
                    <a:pt x="985" y="147"/>
                    <a:pt x="985" y="0"/>
                  </a:cubicBezTo>
                  <a:lnTo>
                    <a:pt x="985" y="184"/>
                  </a:lnTo>
                  <a:close/>
                </a:path>
              </a:pathLst>
            </a:custGeom>
            <a:gradFill>
              <a:gsLst>
                <a:gs pos="0">
                  <a:srgbClr val="6965DD"/>
                </a:gs>
                <a:gs pos="100000">
                  <a:srgbClr val="32B8C6"/>
                </a:gs>
              </a:gsLst>
              <a:lin ang="5400000" scaled="1"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br>
                <a:rPr lang="en-US" altLang="ko-KR" sz="1400" b="1" dirty="0">
                  <a:cs typeface="+mn-ea"/>
                  <a:sym typeface="+mn-lt"/>
                </a:rPr>
              </a:br>
              <a:br>
                <a:rPr lang="en-US" altLang="ko-KR" sz="1400" b="1" dirty="0">
                  <a:cs typeface="+mn-ea"/>
                  <a:sym typeface="+mn-lt"/>
                </a:rPr>
              </a:br>
              <a:r>
                <a:rPr lang="en-US" altLang="ko-KR" sz="1400" b="1" dirty="0">
                  <a:cs typeface="+mn-ea"/>
                  <a:sym typeface="+mn-lt"/>
                </a:rPr>
                <a:t>01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45055BA-979F-421F-90C1-82F86565F7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1608" y="2611254"/>
              <a:ext cx="929203" cy="0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ash"/>
              <a:headEnd type="none"/>
              <a:tailEnd type="oval" w="lg" len="lg"/>
            </a:ln>
            <a:effectLst>
              <a:outerShdw dist="38100" dir="540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82C11175-BBBF-E394-E4EE-EFE12D135410}"/>
              </a:ext>
            </a:extLst>
          </p:cNvPr>
          <p:cNvGrpSpPr/>
          <p:nvPr/>
        </p:nvGrpSpPr>
        <p:grpSpPr>
          <a:xfrm>
            <a:off x="665664" y="1746400"/>
            <a:ext cx="3659447" cy="1682601"/>
            <a:chOff x="665664" y="1746400"/>
            <a:chExt cx="3659447" cy="1682601"/>
          </a:xfrm>
        </p:grpSpPr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58EDB5D6-298B-2E58-EE75-E8D56F89E1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709"/>
            <a:stretch/>
          </p:blipFill>
          <p:spPr>
            <a:xfrm>
              <a:off x="1900864" y="1746400"/>
              <a:ext cx="1330309" cy="933432"/>
            </a:xfrm>
            <a:prstGeom prst="rect">
              <a:avLst/>
            </a:prstGeom>
          </p:spPr>
        </p:pic>
        <p:grpSp>
          <p:nvGrpSpPr>
            <p:cNvPr id="20" name="îšlïḑè">
              <a:extLst>
                <a:ext uri="{FF2B5EF4-FFF2-40B4-BE49-F238E27FC236}">
                  <a16:creationId xmlns:a16="http://schemas.microsoft.com/office/drawing/2014/main" id="{B580BDB0-A6B6-4F41-AF77-CFDE5ECCEA47}"/>
                </a:ext>
              </a:extLst>
            </p:cNvPr>
            <p:cNvGrpSpPr/>
            <p:nvPr/>
          </p:nvGrpSpPr>
          <p:grpSpPr>
            <a:xfrm>
              <a:off x="665664" y="2203738"/>
              <a:ext cx="3659447" cy="1225263"/>
              <a:chOff x="673099" y="1986807"/>
              <a:chExt cx="3659447" cy="1225263"/>
            </a:xfrm>
          </p:grpSpPr>
          <p:sp>
            <p:nvSpPr>
              <p:cNvPr id="30" name="íśļíḍe">
                <a:extLst>
                  <a:ext uri="{FF2B5EF4-FFF2-40B4-BE49-F238E27FC236}">
                    <a16:creationId xmlns:a16="http://schemas.microsoft.com/office/drawing/2014/main" id="{6A113BC4-BAFA-4A34-8C2E-A25BA65C8921}"/>
                  </a:ext>
                </a:extLst>
              </p:cNvPr>
              <p:cNvSpPr txBox="1"/>
              <p:nvPr/>
            </p:nvSpPr>
            <p:spPr bwMode="auto">
              <a:xfrm>
                <a:off x="673100" y="1986807"/>
                <a:ext cx="326290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2000" b="1" dirty="0">
                    <a:solidFill>
                      <a:srgbClr val="ED4353"/>
                    </a:solidFill>
                    <a:cs typeface="+mn-ea"/>
                    <a:sym typeface="+mn-lt"/>
                  </a:rPr>
                  <a:t>Stockage : s3</a:t>
                </a:r>
                <a:endParaRPr lang="zh-CN" altLang="en-US" sz="2000" b="1" dirty="0">
                  <a:solidFill>
                    <a:srgbClr val="ED4353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îSḻiḋè">
                <a:extLst>
                  <a:ext uri="{FF2B5EF4-FFF2-40B4-BE49-F238E27FC236}">
                    <a16:creationId xmlns:a16="http://schemas.microsoft.com/office/drawing/2014/main" id="{DB82AEBA-7C93-40BF-9E16-63DEF0D64328}"/>
                  </a:ext>
                </a:extLst>
              </p:cNvPr>
              <p:cNvSpPr/>
              <p:nvPr/>
            </p:nvSpPr>
            <p:spPr bwMode="auto">
              <a:xfrm>
                <a:off x="673099" y="2428614"/>
                <a:ext cx="3659447" cy="783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FR" sz="1400" b="1" dirty="0"/>
                  <a:t>Stockage des données initiales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FR" sz="1400" b="1" dirty="0"/>
                  <a:t>Et de la sortie de la réduction de dimension</a:t>
                </a:r>
                <a:endParaRPr lang="en-US" altLang="zh-CN" sz="1400" b="1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BFC93CE2-7788-0844-B563-0D40344F05F1}"/>
              </a:ext>
            </a:extLst>
          </p:cNvPr>
          <p:cNvGrpSpPr/>
          <p:nvPr/>
        </p:nvGrpSpPr>
        <p:grpSpPr>
          <a:xfrm>
            <a:off x="8251740" y="2424640"/>
            <a:ext cx="3562307" cy="2023205"/>
            <a:chOff x="8251740" y="2424640"/>
            <a:chExt cx="3562307" cy="2023205"/>
          </a:xfrm>
        </p:grpSpPr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D668BB04-7B5D-6C95-5ECC-A011B88A9A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7717"/>
            <a:stretch/>
          </p:blipFill>
          <p:spPr>
            <a:xfrm>
              <a:off x="9301253" y="2424640"/>
              <a:ext cx="593631" cy="776148"/>
            </a:xfrm>
            <a:prstGeom prst="rect">
              <a:avLst/>
            </a:prstGeom>
          </p:spPr>
        </p:pic>
        <p:grpSp>
          <p:nvGrpSpPr>
            <p:cNvPr id="22" name="îSḷîḋê">
              <a:extLst>
                <a:ext uri="{FF2B5EF4-FFF2-40B4-BE49-F238E27FC236}">
                  <a16:creationId xmlns:a16="http://schemas.microsoft.com/office/drawing/2014/main" id="{2E5FCC2C-7083-47E7-B0EC-7655302C9E50}"/>
                </a:ext>
              </a:extLst>
            </p:cNvPr>
            <p:cNvGrpSpPr/>
            <p:nvPr/>
          </p:nvGrpSpPr>
          <p:grpSpPr>
            <a:xfrm>
              <a:off x="8251740" y="2581160"/>
              <a:ext cx="3562307" cy="1866685"/>
              <a:chOff x="673099" y="1986807"/>
              <a:chExt cx="3562307" cy="1398434"/>
            </a:xfrm>
          </p:grpSpPr>
          <p:sp>
            <p:nvSpPr>
              <p:cNvPr id="26" name="îşľîḋè">
                <a:extLst>
                  <a:ext uri="{FF2B5EF4-FFF2-40B4-BE49-F238E27FC236}">
                    <a16:creationId xmlns:a16="http://schemas.microsoft.com/office/drawing/2014/main" id="{6A113BC4-BAFA-4A34-8C2E-A25BA65C8921}"/>
                  </a:ext>
                </a:extLst>
              </p:cNvPr>
              <p:cNvSpPr txBox="1"/>
              <p:nvPr/>
            </p:nvSpPr>
            <p:spPr bwMode="auto">
              <a:xfrm>
                <a:off x="673100" y="1986807"/>
                <a:ext cx="326290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fr-FR" altLang="zh-CN" sz="2000" b="1" dirty="0">
                    <a:solidFill>
                      <a:srgbClr val="ED4353"/>
                    </a:solidFill>
                    <a:cs typeface="+mn-ea"/>
                    <a:sym typeface="+mn-lt"/>
                  </a:rPr>
                  <a:t>Sécurité :</a:t>
                </a:r>
              </a:p>
            </p:txBody>
          </p:sp>
          <p:sp>
            <p:nvSpPr>
              <p:cNvPr id="27" name="ïśḷíḑe">
                <a:extLst>
                  <a:ext uri="{FF2B5EF4-FFF2-40B4-BE49-F238E27FC236}">
                    <a16:creationId xmlns:a16="http://schemas.microsoft.com/office/drawing/2014/main" id="{DB82AEBA-7C93-40BF-9E16-63DEF0D64328}"/>
                  </a:ext>
                </a:extLst>
              </p:cNvPr>
              <p:cNvSpPr/>
              <p:nvPr/>
            </p:nvSpPr>
            <p:spPr bwMode="auto">
              <a:xfrm>
                <a:off x="673099" y="2428612"/>
                <a:ext cx="3562307" cy="956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fr-FR" sz="1400" b="1" dirty="0"/>
                  <a:t>Clés d’accès + rôle IAM (Identity and Access Management) 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1400" b="1" dirty="0"/>
                  <a:t>Politique IAM qui autorise l'accès aux objets dans S3</a:t>
                </a:r>
                <a:endParaRPr lang="en-US" altLang="zh-CN" sz="1400" b="1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E12CEBA-475F-4F35-AA26-158C7350777A}"/>
              </a:ext>
            </a:extLst>
          </p:cNvPr>
          <p:cNvGrpSpPr/>
          <p:nvPr/>
        </p:nvGrpSpPr>
        <p:grpSpPr>
          <a:xfrm>
            <a:off x="540772" y="393339"/>
            <a:ext cx="422084" cy="416890"/>
            <a:chOff x="2682240" y="163056"/>
            <a:chExt cx="7045515" cy="6640860"/>
          </a:xfrm>
        </p:grpSpPr>
        <p:sp>
          <p:nvSpPr>
            <p:cNvPr id="33" name="弧形 32">
              <a:extLst>
                <a:ext uri="{FF2B5EF4-FFF2-40B4-BE49-F238E27FC236}">
                  <a16:creationId xmlns:a16="http://schemas.microsoft.com/office/drawing/2014/main" id="{441D8928-D48B-43BB-92CA-E6F36422506C}"/>
                </a:ext>
              </a:extLst>
            </p:cNvPr>
            <p:cNvSpPr/>
            <p:nvPr/>
          </p:nvSpPr>
          <p:spPr>
            <a:xfrm>
              <a:off x="3413760" y="381000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32B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A2BB536-DC97-4B90-AE10-ACEFDC2EA750}"/>
                </a:ext>
              </a:extLst>
            </p:cNvPr>
            <p:cNvSpPr/>
            <p:nvPr/>
          </p:nvSpPr>
          <p:spPr>
            <a:xfrm>
              <a:off x="5878005" y="163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66DCEC41-0EB5-4A82-BB02-DB66431F4D8C}"/>
                </a:ext>
              </a:extLst>
            </p:cNvPr>
            <p:cNvSpPr/>
            <p:nvPr/>
          </p:nvSpPr>
          <p:spPr>
            <a:xfrm>
              <a:off x="9291765" y="3211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36" name="弧形 35">
              <a:extLst>
                <a:ext uri="{FF2B5EF4-FFF2-40B4-BE49-F238E27FC236}">
                  <a16:creationId xmlns:a16="http://schemas.microsoft.com/office/drawing/2014/main" id="{41ECB0A5-63BA-4E7C-844A-EA8F9E0F935C}"/>
                </a:ext>
              </a:extLst>
            </p:cNvPr>
            <p:cNvSpPr/>
            <p:nvPr/>
          </p:nvSpPr>
          <p:spPr>
            <a:xfrm rot="10800000">
              <a:off x="2830005" y="489972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696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F0CBDE12-0415-463B-8161-F45A0A3AAB61}"/>
                </a:ext>
              </a:extLst>
            </p:cNvPr>
            <p:cNvSpPr/>
            <p:nvPr/>
          </p:nvSpPr>
          <p:spPr>
            <a:xfrm>
              <a:off x="2682240" y="3211055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792D55B8-F654-4992-977A-4A73D978F52E}"/>
                </a:ext>
              </a:extLst>
            </p:cNvPr>
            <p:cNvSpPr/>
            <p:nvPr/>
          </p:nvSpPr>
          <p:spPr>
            <a:xfrm>
              <a:off x="5878005" y="6368029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702B4A64-919B-444F-86E8-0B5AD16D20B3}"/>
              </a:ext>
            </a:extLst>
          </p:cNvPr>
          <p:cNvSpPr txBox="1"/>
          <p:nvPr/>
        </p:nvSpPr>
        <p:spPr>
          <a:xfrm>
            <a:off x="1197442" y="391565"/>
            <a:ext cx="3451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b="1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Amazon web services</a:t>
            </a:r>
            <a:endParaRPr lang="zh-CN" altLang="en-US" sz="2800" b="1" dirty="0">
              <a:gradFill>
                <a:gsLst>
                  <a:gs pos="0">
                    <a:srgbClr val="6965DD"/>
                  </a:gs>
                  <a:gs pos="100000">
                    <a:srgbClr val="32B8C6"/>
                  </a:gs>
                </a:gsLst>
                <a:lin ang="108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" name="文本框 38">
            <a:extLst>
              <a:ext uri="{FF2B5EF4-FFF2-40B4-BE49-F238E27FC236}">
                <a16:creationId xmlns:a16="http://schemas.microsoft.com/office/drawing/2014/main" id="{A746935E-D4AD-A906-BF5B-4B8815515613}"/>
              </a:ext>
            </a:extLst>
          </p:cNvPr>
          <p:cNvSpPr txBox="1"/>
          <p:nvPr/>
        </p:nvSpPr>
        <p:spPr>
          <a:xfrm>
            <a:off x="4116113" y="1023117"/>
            <a:ext cx="395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b="1" dirty="0">
                <a:solidFill>
                  <a:srgbClr val="ED4353"/>
                </a:solidFill>
                <a:cs typeface="+mn-ea"/>
                <a:sym typeface="+mn-lt"/>
              </a:rPr>
              <a:t>Solution PASS (Platform As A Service)</a:t>
            </a:r>
            <a:endParaRPr lang="zh-CN" altLang="en-US" b="1" dirty="0">
              <a:solidFill>
                <a:srgbClr val="ED4353"/>
              </a:solidFill>
              <a:cs typeface="+mn-ea"/>
              <a:sym typeface="+mn-lt"/>
            </a:endParaRPr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EAA66DEF-3B45-8A2B-E791-4CA513184C28}"/>
              </a:ext>
            </a:extLst>
          </p:cNvPr>
          <p:cNvGrpSpPr/>
          <p:nvPr/>
        </p:nvGrpSpPr>
        <p:grpSpPr>
          <a:xfrm>
            <a:off x="677359" y="3632620"/>
            <a:ext cx="3262900" cy="1596771"/>
            <a:chOff x="677359" y="3632620"/>
            <a:chExt cx="3262900" cy="1596771"/>
          </a:xfrm>
        </p:grpSpPr>
        <p:grpSp>
          <p:nvGrpSpPr>
            <p:cNvPr id="21" name="îşḻíḓè">
              <a:extLst>
                <a:ext uri="{FF2B5EF4-FFF2-40B4-BE49-F238E27FC236}">
                  <a16:creationId xmlns:a16="http://schemas.microsoft.com/office/drawing/2014/main" id="{B8059B44-79E3-41C2-BE78-6AB288631E77}"/>
                </a:ext>
              </a:extLst>
            </p:cNvPr>
            <p:cNvGrpSpPr/>
            <p:nvPr/>
          </p:nvGrpSpPr>
          <p:grpSpPr>
            <a:xfrm>
              <a:off x="677359" y="3920630"/>
              <a:ext cx="3262900" cy="1308761"/>
              <a:chOff x="673100" y="1986807"/>
              <a:chExt cx="3262900" cy="1308761"/>
            </a:xfrm>
          </p:grpSpPr>
          <p:sp>
            <p:nvSpPr>
              <p:cNvPr id="28" name="î$ľïḑê">
                <a:extLst>
                  <a:ext uri="{FF2B5EF4-FFF2-40B4-BE49-F238E27FC236}">
                    <a16:creationId xmlns:a16="http://schemas.microsoft.com/office/drawing/2014/main" id="{6A113BC4-BAFA-4A34-8C2E-A25BA65C8921}"/>
                  </a:ext>
                </a:extLst>
              </p:cNvPr>
              <p:cNvSpPr txBox="1"/>
              <p:nvPr/>
            </p:nvSpPr>
            <p:spPr bwMode="auto">
              <a:xfrm>
                <a:off x="673100" y="1986807"/>
                <a:ext cx="326290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fr-FR" altLang="zh-CN" sz="2000" b="1" dirty="0">
                    <a:solidFill>
                      <a:srgbClr val="ED4353"/>
                    </a:solidFill>
                    <a:cs typeface="+mn-ea"/>
                    <a:sym typeface="+mn-lt"/>
                  </a:rPr>
                  <a:t>Traitements</a:t>
                </a:r>
              </a:p>
            </p:txBody>
          </p:sp>
          <p:sp>
            <p:nvSpPr>
              <p:cNvPr id="29" name="íš1íḍè">
                <a:extLst>
                  <a:ext uri="{FF2B5EF4-FFF2-40B4-BE49-F238E27FC236}">
                    <a16:creationId xmlns:a16="http://schemas.microsoft.com/office/drawing/2014/main" id="{DB82AEBA-7C93-40BF-9E16-63DEF0D64328}"/>
                  </a:ext>
                </a:extLst>
              </p:cNvPr>
              <p:cNvSpPr/>
              <p:nvPr/>
            </p:nvSpPr>
            <p:spPr bwMode="auto">
              <a:xfrm>
                <a:off x="673100" y="2428613"/>
                <a:ext cx="3262900" cy="866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fr-FR" sz="1400" b="1" dirty="0"/>
                  <a:t>Exécution des scripts PySpark dans JupyterHub</a:t>
                </a:r>
                <a:endParaRPr lang="en-US" altLang="zh-CN" sz="1400" b="1" dirty="0">
                  <a:cs typeface="+mn-ea"/>
                  <a:sym typeface="+mn-lt"/>
                </a:endParaRPr>
              </a:p>
            </p:txBody>
          </p:sp>
        </p:grp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6525C3AF-5493-B368-7B5E-9CDCC8654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79621" y="3632620"/>
              <a:ext cx="772794" cy="812864"/>
            </a:xfrm>
            <a:prstGeom prst="rect">
              <a:avLst/>
            </a:prstGeom>
          </p:spPr>
        </p:pic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A836273D-0521-FC19-F4B6-C188B9A28778}"/>
              </a:ext>
            </a:extLst>
          </p:cNvPr>
          <p:cNvGrpSpPr/>
          <p:nvPr/>
        </p:nvGrpSpPr>
        <p:grpSpPr>
          <a:xfrm>
            <a:off x="8263434" y="4647782"/>
            <a:ext cx="3262900" cy="1342521"/>
            <a:chOff x="8263434" y="4647782"/>
            <a:chExt cx="3262900" cy="1342521"/>
          </a:xfrm>
        </p:grpSpPr>
        <p:grpSp>
          <p:nvGrpSpPr>
            <p:cNvPr id="23" name="îśļiḋè">
              <a:extLst>
                <a:ext uri="{FF2B5EF4-FFF2-40B4-BE49-F238E27FC236}">
                  <a16:creationId xmlns:a16="http://schemas.microsoft.com/office/drawing/2014/main" id="{5961165F-FFA6-49C5-B60E-E9C55C40FAA5}"/>
                </a:ext>
              </a:extLst>
            </p:cNvPr>
            <p:cNvGrpSpPr/>
            <p:nvPr/>
          </p:nvGrpSpPr>
          <p:grpSpPr>
            <a:xfrm>
              <a:off x="8263434" y="4681542"/>
              <a:ext cx="3262900" cy="1308761"/>
              <a:chOff x="673100" y="1986807"/>
              <a:chExt cx="3262900" cy="1308761"/>
            </a:xfrm>
          </p:grpSpPr>
          <p:sp>
            <p:nvSpPr>
              <p:cNvPr id="24" name="íśliḑè">
                <a:extLst>
                  <a:ext uri="{FF2B5EF4-FFF2-40B4-BE49-F238E27FC236}">
                    <a16:creationId xmlns:a16="http://schemas.microsoft.com/office/drawing/2014/main" id="{6A113BC4-BAFA-4A34-8C2E-A25BA65C8921}"/>
                  </a:ext>
                </a:extLst>
              </p:cNvPr>
              <p:cNvSpPr txBox="1"/>
              <p:nvPr/>
            </p:nvSpPr>
            <p:spPr bwMode="auto">
              <a:xfrm>
                <a:off x="673100" y="1986807"/>
                <a:ext cx="326290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fr-FR" altLang="zh-CN" sz="2000" b="1" dirty="0">
                    <a:solidFill>
                      <a:srgbClr val="ED4353"/>
                    </a:solidFill>
                    <a:cs typeface="+mn-ea"/>
                    <a:sym typeface="+mn-lt"/>
                  </a:rPr>
                  <a:t>Accès SSH</a:t>
                </a:r>
              </a:p>
            </p:txBody>
          </p:sp>
          <p:sp>
            <p:nvSpPr>
              <p:cNvPr id="25" name="ís1ïḍé">
                <a:extLst>
                  <a:ext uri="{FF2B5EF4-FFF2-40B4-BE49-F238E27FC236}">
                    <a16:creationId xmlns:a16="http://schemas.microsoft.com/office/drawing/2014/main" id="{DB82AEBA-7C93-40BF-9E16-63DEF0D64328}"/>
                  </a:ext>
                </a:extLst>
              </p:cNvPr>
              <p:cNvSpPr/>
              <p:nvPr/>
            </p:nvSpPr>
            <p:spPr bwMode="auto">
              <a:xfrm>
                <a:off x="673100" y="2428613"/>
                <a:ext cx="3262900" cy="8669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fr-FR" sz="1400" b="1" dirty="0"/>
                  <a:t>Accès sécurisé via PuTTY à l’aide la clé SSH</a:t>
                </a:r>
                <a:endParaRPr lang="en-US" altLang="zh-CN" sz="1400" b="1" dirty="0">
                  <a:cs typeface="+mn-ea"/>
                  <a:sym typeface="+mn-lt"/>
                </a:endParaRPr>
              </a:p>
            </p:txBody>
          </p:sp>
        </p:grpSp>
        <p:pic>
          <p:nvPicPr>
            <p:cNvPr id="44" name="Image 43" descr="Une image contenant capture d’écran, conception&#10;&#10;Description générée automatiquement">
              <a:extLst>
                <a:ext uri="{FF2B5EF4-FFF2-40B4-BE49-F238E27FC236}">
                  <a16:creationId xmlns:a16="http://schemas.microsoft.com/office/drawing/2014/main" id="{7CA61C1E-3BDF-5490-7477-4BE85826A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1510" y="4647782"/>
              <a:ext cx="641383" cy="4699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897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ïṩļïḋè">
            <a:extLst>
              <a:ext uri="{FF2B5EF4-FFF2-40B4-BE49-F238E27FC236}">
                <a16:creationId xmlns:a16="http://schemas.microsoft.com/office/drawing/2014/main" id="{4797CE2B-7ADE-4E2F-A6B7-2C6E4AFDA29E}"/>
              </a:ext>
            </a:extLst>
          </p:cNvPr>
          <p:cNvSpPr txBox="1"/>
          <p:nvPr/>
        </p:nvSpPr>
        <p:spPr bwMode="auto">
          <a:xfrm>
            <a:off x="5733280" y="4817323"/>
            <a:ext cx="1655964" cy="50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fr-FR" altLang="zh-CN" sz="1400" b="1" dirty="0">
                <a:cs typeface="+mn-ea"/>
                <a:sym typeface="+mn-lt"/>
              </a:rPr>
              <a:t>Autorisation des accès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798D03F-60FF-4820-B7A6-6A7C26D550D8}"/>
              </a:ext>
            </a:extLst>
          </p:cNvPr>
          <p:cNvGrpSpPr/>
          <p:nvPr/>
        </p:nvGrpSpPr>
        <p:grpSpPr>
          <a:xfrm>
            <a:off x="185000" y="42139"/>
            <a:ext cx="422084" cy="416890"/>
            <a:chOff x="2682240" y="163056"/>
            <a:chExt cx="7045515" cy="6640860"/>
          </a:xfrm>
        </p:grpSpPr>
        <p:sp>
          <p:nvSpPr>
            <p:cNvPr id="15" name="弧形 14">
              <a:extLst>
                <a:ext uri="{FF2B5EF4-FFF2-40B4-BE49-F238E27FC236}">
                  <a16:creationId xmlns:a16="http://schemas.microsoft.com/office/drawing/2014/main" id="{2BA3071C-08D0-440E-BD29-DEF6D81FEC5A}"/>
                </a:ext>
              </a:extLst>
            </p:cNvPr>
            <p:cNvSpPr/>
            <p:nvPr/>
          </p:nvSpPr>
          <p:spPr>
            <a:xfrm>
              <a:off x="3413760" y="381000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32B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6F7181C-08AE-4DFB-A3E8-2A9D14143049}"/>
                </a:ext>
              </a:extLst>
            </p:cNvPr>
            <p:cNvSpPr/>
            <p:nvPr/>
          </p:nvSpPr>
          <p:spPr>
            <a:xfrm>
              <a:off x="5878005" y="163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8DE9EC6-93C7-4252-BD57-CE9DDFBC335E}"/>
                </a:ext>
              </a:extLst>
            </p:cNvPr>
            <p:cNvSpPr/>
            <p:nvPr/>
          </p:nvSpPr>
          <p:spPr>
            <a:xfrm>
              <a:off x="9291765" y="3211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19761ECC-0316-4B63-8D99-FF76CC261730}"/>
                </a:ext>
              </a:extLst>
            </p:cNvPr>
            <p:cNvSpPr/>
            <p:nvPr/>
          </p:nvSpPr>
          <p:spPr>
            <a:xfrm rot="10800000">
              <a:off x="2830005" y="489972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696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8F5967A-E3B2-47A9-9917-AEB058C0C7EB}"/>
                </a:ext>
              </a:extLst>
            </p:cNvPr>
            <p:cNvSpPr/>
            <p:nvPr/>
          </p:nvSpPr>
          <p:spPr>
            <a:xfrm>
              <a:off x="2682240" y="3211055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A08D7AC-EBC0-4227-A0A0-883B6E5F62AE}"/>
                </a:ext>
              </a:extLst>
            </p:cNvPr>
            <p:cNvSpPr/>
            <p:nvPr/>
          </p:nvSpPr>
          <p:spPr>
            <a:xfrm>
              <a:off x="5878005" y="6368029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DBE4E2FD-3B58-4A96-82DD-795BCC4BAA90}"/>
              </a:ext>
            </a:extLst>
          </p:cNvPr>
          <p:cNvSpPr txBox="1"/>
          <p:nvPr/>
        </p:nvSpPr>
        <p:spPr>
          <a:xfrm>
            <a:off x="841669" y="40365"/>
            <a:ext cx="5254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fr-FR" altLang="zh-CN" sz="2800" b="1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Configuration de l’environnement</a:t>
            </a:r>
          </a:p>
        </p:txBody>
      </p:sp>
      <p:sp>
        <p:nvSpPr>
          <p:cNvPr id="2" name="文本框 38">
            <a:extLst>
              <a:ext uri="{FF2B5EF4-FFF2-40B4-BE49-F238E27FC236}">
                <a16:creationId xmlns:a16="http://schemas.microsoft.com/office/drawing/2014/main" id="{939531F7-1476-1503-5EBD-E2A1F3DF28D4}"/>
              </a:ext>
            </a:extLst>
          </p:cNvPr>
          <p:cNvSpPr txBox="1"/>
          <p:nvPr/>
        </p:nvSpPr>
        <p:spPr>
          <a:xfrm>
            <a:off x="2782136" y="653215"/>
            <a:ext cx="662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ED4353"/>
                </a:solidFill>
                <a:cs typeface="+mn-ea"/>
                <a:sym typeface="+mn-lt"/>
              </a:rPr>
              <a:t>Amazon IAM (Identity and Access Management)</a:t>
            </a:r>
            <a:endParaRPr lang="zh-CN" altLang="en-US" b="1" dirty="0">
              <a:solidFill>
                <a:srgbClr val="ED4353"/>
              </a:solidFill>
              <a:cs typeface="+mn-ea"/>
              <a:sym typeface="+mn-lt"/>
            </a:endParaRPr>
          </a:p>
        </p:txBody>
      </p:sp>
      <p:pic>
        <p:nvPicPr>
          <p:cNvPr id="5" name="Image 4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B8BF9A3D-49B0-6C68-09DC-AEB02547E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808" y="953466"/>
            <a:ext cx="9168384" cy="2590216"/>
          </a:xfrm>
          <a:prstGeom prst="rect">
            <a:avLst/>
          </a:prstGeom>
        </p:spPr>
      </p:pic>
      <p:pic>
        <p:nvPicPr>
          <p:cNvPr id="11" name="Image 10" descr="Une image contenant texte, capture d’écran, logiciel, Police&#10;&#10;Description générée automatiquement">
            <a:extLst>
              <a:ext uri="{FF2B5EF4-FFF2-40B4-BE49-F238E27FC236}">
                <a16:creationId xmlns:a16="http://schemas.microsoft.com/office/drawing/2014/main" id="{E63B145C-93F5-5C3F-2654-859E59D9D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220" y="3591296"/>
            <a:ext cx="5048376" cy="2397185"/>
          </a:xfrm>
          <a:prstGeom prst="rect">
            <a:avLst/>
          </a:prstGeom>
        </p:spPr>
      </p:pic>
      <p:pic>
        <p:nvPicPr>
          <p:cNvPr id="13" name="Image 12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521AE15F-47F1-44AA-CE83-23EBCC34C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470" y="3591296"/>
            <a:ext cx="5927773" cy="2953469"/>
          </a:xfrm>
          <a:prstGeom prst="rect">
            <a:avLst/>
          </a:prstGeom>
        </p:spPr>
      </p:pic>
      <p:sp>
        <p:nvSpPr>
          <p:cNvPr id="22" name="Flèche : trois pointes 21">
            <a:extLst>
              <a:ext uri="{FF2B5EF4-FFF2-40B4-BE49-F238E27FC236}">
                <a16:creationId xmlns:a16="http://schemas.microsoft.com/office/drawing/2014/main" id="{4D8B2866-E245-5AC2-214D-28D505D45975}"/>
              </a:ext>
            </a:extLst>
          </p:cNvPr>
          <p:cNvSpPr/>
          <p:nvPr/>
        </p:nvSpPr>
        <p:spPr>
          <a:xfrm>
            <a:off x="6218361" y="5373065"/>
            <a:ext cx="685800" cy="280543"/>
          </a:xfrm>
          <a:prstGeom prst="leftRightUpArrow">
            <a:avLst/>
          </a:prstGeom>
          <a:solidFill>
            <a:srgbClr val="ED435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35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6798D03F-60FF-4820-B7A6-6A7C26D550D8}"/>
              </a:ext>
            </a:extLst>
          </p:cNvPr>
          <p:cNvGrpSpPr/>
          <p:nvPr/>
        </p:nvGrpSpPr>
        <p:grpSpPr>
          <a:xfrm>
            <a:off x="185000" y="133579"/>
            <a:ext cx="422084" cy="416890"/>
            <a:chOff x="2682240" y="163056"/>
            <a:chExt cx="7045515" cy="6640860"/>
          </a:xfrm>
        </p:grpSpPr>
        <p:sp>
          <p:nvSpPr>
            <p:cNvPr id="15" name="弧形 14">
              <a:extLst>
                <a:ext uri="{FF2B5EF4-FFF2-40B4-BE49-F238E27FC236}">
                  <a16:creationId xmlns:a16="http://schemas.microsoft.com/office/drawing/2014/main" id="{2BA3071C-08D0-440E-BD29-DEF6D81FEC5A}"/>
                </a:ext>
              </a:extLst>
            </p:cNvPr>
            <p:cNvSpPr/>
            <p:nvPr/>
          </p:nvSpPr>
          <p:spPr>
            <a:xfrm>
              <a:off x="3413760" y="381000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32B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6F7181C-08AE-4DFB-A3E8-2A9D14143049}"/>
                </a:ext>
              </a:extLst>
            </p:cNvPr>
            <p:cNvSpPr/>
            <p:nvPr/>
          </p:nvSpPr>
          <p:spPr>
            <a:xfrm>
              <a:off x="5878005" y="163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8DE9EC6-93C7-4252-BD57-CE9DDFBC335E}"/>
                </a:ext>
              </a:extLst>
            </p:cNvPr>
            <p:cNvSpPr/>
            <p:nvPr/>
          </p:nvSpPr>
          <p:spPr>
            <a:xfrm>
              <a:off x="9291765" y="3211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19761ECC-0316-4B63-8D99-FF76CC261730}"/>
                </a:ext>
              </a:extLst>
            </p:cNvPr>
            <p:cNvSpPr/>
            <p:nvPr/>
          </p:nvSpPr>
          <p:spPr>
            <a:xfrm rot="10800000">
              <a:off x="2830005" y="489972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696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8F5967A-E3B2-47A9-9917-AEB058C0C7EB}"/>
                </a:ext>
              </a:extLst>
            </p:cNvPr>
            <p:cNvSpPr/>
            <p:nvPr/>
          </p:nvSpPr>
          <p:spPr>
            <a:xfrm>
              <a:off x="2682240" y="3211055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A08D7AC-EBC0-4227-A0A0-883B6E5F62AE}"/>
                </a:ext>
              </a:extLst>
            </p:cNvPr>
            <p:cNvSpPr/>
            <p:nvPr/>
          </p:nvSpPr>
          <p:spPr>
            <a:xfrm>
              <a:off x="5878005" y="6368029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DBE4E2FD-3B58-4A96-82DD-795BCC4BAA90}"/>
              </a:ext>
            </a:extLst>
          </p:cNvPr>
          <p:cNvSpPr txBox="1"/>
          <p:nvPr/>
        </p:nvSpPr>
        <p:spPr>
          <a:xfrm>
            <a:off x="841669" y="131805"/>
            <a:ext cx="5254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fr-FR" altLang="zh-CN" sz="2800" b="1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Configuration de l’environnement</a:t>
            </a:r>
          </a:p>
        </p:txBody>
      </p:sp>
      <p:sp>
        <p:nvSpPr>
          <p:cNvPr id="2" name="文本框 38">
            <a:extLst>
              <a:ext uri="{FF2B5EF4-FFF2-40B4-BE49-F238E27FC236}">
                <a16:creationId xmlns:a16="http://schemas.microsoft.com/office/drawing/2014/main" id="{939531F7-1476-1503-5EBD-E2A1F3DF28D4}"/>
              </a:ext>
            </a:extLst>
          </p:cNvPr>
          <p:cNvSpPr txBox="1"/>
          <p:nvPr/>
        </p:nvSpPr>
        <p:spPr>
          <a:xfrm>
            <a:off x="38248" y="707445"/>
            <a:ext cx="386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>
                <a:solidFill>
                  <a:srgbClr val="ED4353"/>
                </a:solidFill>
                <a:cs typeface="+mn-ea"/>
                <a:sym typeface="+mn-lt"/>
              </a:rPr>
              <a:t>Amazon s3 (Simple Storage Service)</a:t>
            </a:r>
            <a:endParaRPr lang="zh-CN" altLang="en-US" b="1" dirty="0">
              <a:solidFill>
                <a:srgbClr val="ED4353"/>
              </a:solidFill>
              <a:cs typeface="+mn-ea"/>
              <a:sym typeface="+mn-lt"/>
            </a:endParaRPr>
          </a:p>
        </p:txBody>
      </p:sp>
      <p:pic>
        <p:nvPicPr>
          <p:cNvPr id="6" name="Image 5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9ABAAF8C-4958-838E-2F1F-40358BD5C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16" y="1254275"/>
            <a:ext cx="10027388" cy="509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0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ïṩļïḋè">
            <a:extLst>
              <a:ext uri="{FF2B5EF4-FFF2-40B4-BE49-F238E27FC236}">
                <a16:creationId xmlns:a16="http://schemas.microsoft.com/office/drawing/2014/main" id="{4797CE2B-7ADE-4E2F-A6B7-2C6E4AFDA29E}"/>
              </a:ext>
            </a:extLst>
          </p:cNvPr>
          <p:cNvSpPr txBox="1"/>
          <p:nvPr/>
        </p:nvSpPr>
        <p:spPr bwMode="auto">
          <a:xfrm>
            <a:off x="6338353" y="4930502"/>
            <a:ext cx="2209800" cy="704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fr-FR" altLang="zh-CN" sz="1400" b="1" dirty="0">
                <a:cs typeface="+mn-ea"/>
                <a:sym typeface="+mn-lt"/>
              </a:rPr>
              <a:t>Installation des librairies et modules au lancement de l’instance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798D03F-60FF-4820-B7A6-6A7C26D550D8}"/>
              </a:ext>
            </a:extLst>
          </p:cNvPr>
          <p:cNvGrpSpPr/>
          <p:nvPr/>
        </p:nvGrpSpPr>
        <p:grpSpPr>
          <a:xfrm>
            <a:off x="117985" y="88539"/>
            <a:ext cx="422084" cy="416890"/>
            <a:chOff x="2682240" y="163056"/>
            <a:chExt cx="7045515" cy="6640860"/>
          </a:xfrm>
        </p:grpSpPr>
        <p:sp>
          <p:nvSpPr>
            <p:cNvPr id="15" name="弧形 14">
              <a:extLst>
                <a:ext uri="{FF2B5EF4-FFF2-40B4-BE49-F238E27FC236}">
                  <a16:creationId xmlns:a16="http://schemas.microsoft.com/office/drawing/2014/main" id="{2BA3071C-08D0-440E-BD29-DEF6D81FEC5A}"/>
                </a:ext>
              </a:extLst>
            </p:cNvPr>
            <p:cNvSpPr/>
            <p:nvPr/>
          </p:nvSpPr>
          <p:spPr>
            <a:xfrm>
              <a:off x="3413760" y="381000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32B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6F7181C-08AE-4DFB-A3E8-2A9D14143049}"/>
                </a:ext>
              </a:extLst>
            </p:cNvPr>
            <p:cNvSpPr/>
            <p:nvPr/>
          </p:nvSpPr>
          <p:spPr>
            <a:xfrm>
              <a:off x="5878005" y="163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8DE9EC6-93C7-4252-BD57-CE9DDFBC335E}"/>
                </a:ext>
              </a:extLst>
            </p:cNvPr>
            <p:cNvSpPr/>
            <p:nvPr/>
          </p:nvSpPr>
          <p:spPr>
            <a:xfrm>
              <a:off x="9291765" y="3211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19761ECC-0316-4B63-8D99-FF76CC261730}"/>
                </a:ext>
              </a:extLst>
            </p:cNvPr>
            <p:cNvSpPr/>
            <p:nvPr/>
          </p:nvSpPr>
          <p:spPr>
            <a:xfrm rot="10800000">
              <a:off x="2830005" y="489972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696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8F5967A-E3B2-47A9-9917-AEB058C0C7EB}"/>
                </a:ext>
              </a:extLst>
            </p:cNvPr>
            <p:cNvSpPr/>
            <p:nvPr/>
          </p:nvSpPr>
          <p:spPr>
            <a:xfrm>
              <a:off x="2682240" y="3211055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A08D7AC-EBC0-4227-A0A0-883B6E5F62AE}"/>
                </a:ext>
              </a:extLst>
            </p:cNvPr>
            <p:cNvSpPr/>
            <p:nvPr/>
          </p:nvSpPr>
          <p:spPr>
            <a:xfrm>
              <a:off x="5878005" y="6368029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DBE4E2FD-3B58-4A96-82DD-795BCC4BAA90}"/>
              </a:ext>
            </a:extLst>
          </p:cNvPr>
          <p:cNvSpPr txBox="1"/>
          <p:nvPr/>
        </p:nvSpPr>
        <p:spPr>
          <a:xfrm>
            <a:off x="774654" y="86765"/>
            <a:ext cx="5254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fr-FR" altLang="zh-CN" sz="2800" b="1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Configuration de l’environnement</a:t>
            </a:r>
          </a:p>
        </p:txBody>
      </p:sp>
      <p:sp>
        <p:nvSpPr>
          <p:cNvPr id="2" name="文本框 38">
            <a:extLst>
              <a:ext uri="{FF2B5EF4-FFF2-40B4-BE49-F238E27FC236}">
                <a16:creationId xmlns:a16="http://schemas.microsoft.com/office/drawing/2014/main" id="{939531F7-1476-1503-5EBD-E2A1F3DF28D4}"/>
              </a:ext>
            </a:extLst>
          </p:cNvPr>
          <p:cNvSpPr txBox="1"/>
          <p:nvPr/>
        </p:nvSpPr>
        <p:spPr>
          <a:xfrm>
            <a:off x="126836" y="549711"/>
            <a:ext cx="363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>
                <a:solidFill>
                  <a:srgbClr val="ED4353"/>
                </a:solidFill>
                <a:cs typeface="+mn-ea"/>
                <a:sym typeface="+mn-lt"/>
              </a:rPr>
              <a:t>Amazon EMR (Elastic MapReduce)</a:t>
            </a:r>
            <a:endParaRPr lang="zh-CN" altLang="en-US" b="1" dirty="0">
              <a:solidFill>
                <a:srgbClr val="ED4353"/>
              </a:solidFill>
              <a:cs typeface="+mn-ea"/>
              <a:sym typeface="+mn-lt"/>
            </a:endParaRPr>
          </a:p>
        </p:txBody>
      </p:sp>
      <p:pic>
        <p:nvPicPr>
          <p:cNvPr id="4" name="Image 3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A63687E5-1A31-311A-85C9-52308BFA14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" t="10160" r="36282"/>
          <a:stretch/>
        </p:blipFill>
        <p:spPr>
          <a:xfrm>
            <a:off x="395605" y="931329"/>
            <a:ext cx="4421708" cy="3530628"/>
          </a:xfrm>
          <a:prstGeom prst="rect">
            <a:avLst/>
          </a:prstGeom>
        </p:spPr>
      </p:pic>
      <p:pic>
        <p:nvPicPr>
          <p:cNvPr id="6" name="Image 5" descr="Une image contenant texte, logiciel, Page web, Icône d’ordinateur&#10;&#10;Description générée automatiquement">
            <a:extLst>
              <a:ext uri="{FF2B5EF4-FFF2-40B4-BE49-F238E27FC236}">
                <a16:creationId xmlns:a16="http://schemas.microsoft.com/office/drawing/2014/main" id="{A29FEC66-E34C-AC5D-8DC7-7C178DBF4A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37" r="36075" b="18063"/>
          <a:stretch/>
        </p:blipFill>
        <p:spPr>
          <a:xfrm>
            <a:off x="5699253" y="919043"/>
            <a:ext cx="6172735" cy="3530628"/>
          </a:xfrm>
          <a:prstGeom prst="rect">
            <a:avLst/>
          </a:prstGeom>
        </p:spPr>
      </p:pic>
      <p:pic>
        <p:nvPicPr>
          <p:cNvPr id="10" name="Image 9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58AA3C4C-B835-B49C-A27D-23B02D2DF9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6" t="63490" r="36259" b="7370"/>
          <a:stretch/>
        </p:blipFill>
        <p:spPr>
          <a:xfrm>
            <a:off x="0" y="4771015"/>
            <a:ext cx="6189074" cy="1699159"/>
          </a:xfrm>
          <a:prstGeom prst="rect">
            <a:avLst/>
          </a:prstGeom>
        </p:spPr>
      </p:pic>
      <p:pic>
        <p:nvPicPr>
          <p:cNvPr id="12" name="Image 11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5634554F-B895-925D-C793-3418AEC64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432" y="4631547"/>
            <a:ext cx="3696926" cy="2300884"/>
          </a:xfrm>
          <a:prstGeom prst="rect">
            <a:avLst/>
          </a:prstGeom>
        </p:spPr>
      </p:pic>
      <p:sp>
        <p:nvSpPr>
          <p:cNvPr id="22" name="Flèche : angle droit 21">
            <a:extLst>
              <a:ext uri="{FF2B5EF4-FFF2-40B4-BE49-F238E27FC236}">
                <a16:creationId xmlns:a16="http://schemas.microsoft.com/office/drawing/2014/main" id="{44A861D8-5EEE-FF30-FE48-F21C476909A2}"/>
              </a:ext>
            </a:extLst>
          </p:cNvPr>
          <p:cNvSpPr/>
          <p:nvPr/>
        </p:nvSpPr>
        <p:spPr>
          <a:xfrm rot="16200000" flipH="1">
            <a:off x="6744069" y="5319304"/>
            <a:ext cx="383232" cy="1015134"/>
          </a:xfrm>
          <a:prstGeom prst="bentUpArrow">
            <a:avLst/>
          </a:prstGeom>
          <a:solidFill>
            <a:srgbClr val="ED435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angle droit 22">
            <a:extLst>
              <a:ext uri="{FF2B5EF4-FFF2-40B4-BE49-F238E27FC236}">
                <a16:creationId xmlns:a16="http://schemas.microsoft.com/office/drawing/2014/main" id="{57C9CAD1-A0E2-2219-9B61-80C02BF4F661}"/>
              </a:ext>
            </a:extLst>
          </p:cNvPr>
          <p:cNvSpPr/>
          <p:nvPr/>
        </p:nvSpPr>
        <p:spPr>
          <a:xfrm rot="5400000">
            <a:off x="5829744" y="3943382"/>
            <a:ext cx="383232" cy="5053584"/>
          </a:xfrm>
          <a:prstGeom prst="bentUpArrow">
            <a:avLst/>
          </a:prstGeom>
          <a:solidFill>
            <a:srgbClr val="ED435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ïṩļïḋè">
            <a:extLst>
              <a:ext uri="{FF2B5EF4-FFF2-40B4-BE49-F238E27FC236}">
                <a16:creationId xmlns:a16="http://schemas.microsoft.com/office/drawing/2014/main" id="{4797CE2B-7ADE-4E2F-A6B7-2C6E4AFDA29E}"/>
              </a:ext>
            </a:extLst>
          </p:cNvPr>
          <p:cNvSpPr txBox="1"/>
          <p:nvPr/>
        </p:nvSpPr>
        <p:spPr bwMode="auto">
          <a:xfrm>
            <a:off x="7660913" y="6153247"/>
            <a:ext cx="3685799" cy="704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fr-FR" altLang="zh-CN" sz="1400" b="1" dirty="0">
                <a:cs typeface="+mn-ea"/>
                <a:sym typeface="+mn-lt"/>
              </a:rPr>
              <a:t>Connexion via Windows : lancement de PuTTY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798D03F-60FF-4820-B7A6-6A7C26D550D8}"/>
              </a:ext>
            </a:extLst>
          </p:cNvPr>
          <p:cNvGrpSpPr/>
          <p:nvPr/>
        </p:nvGrpSpPr>
        <p:grpSpPr>
          <a:xfrm>
            <a:off x="117985" y="88539"/>
            <a:ext cx="422084" cy="416890"/>
            <a:chOff x="2682240" y="163056"/>
            <a:chExt cx="7045515" cy="6640860"/>
          </a:xfrm>
        </p:grpSpPr>
        <p:sp>
          <p:nvSpPr>
            <p:cNvPr id="15" name="弧形 14">
              <a:extLst>
                <a:ext uri="{FF2B5EF4-FFF2-40B4-BE49-F238E27FC236}">
                  <a16:creationId xmlns:a16="http://schemas.microsoft.com/office/drawing/2014/main" id="{2BA3071C-08D0-440E-BD29-DEF6D81FEC5A}"/>
                </a:ext>
              </a:extLst>
            </p:cNvPr>
            <p:cNvSpPr/>
            <p:nvPr/>
          </p:nvSpPr>
          <p:spPr>
            <a:xfrm>
              <a:off x="3413760" y="381000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32B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6F7181C-08AE-4DFB-A3E8-2A9D14143049}"/>
                </a:ext>
              </a:extLst>
            </p:cNvPr>
            <p:cNvSpPr/>
            <p:nvPr/>
          </p:nvSpPr>
          <p:spPr>
            <a:xfrm>
              <a:off x="5878005" y="163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8DE9EC6-93C7-4252-BD57-CE9DDFBC335E}"/>
                </a:ext>
              </a:extLst>
            </p:cNvPr>
            <p:cNvSpPr/>
            <p:nvPr/>
          </p:nvSpPr>
          <p:spPr>
            <a:xfrm>
              <a:off x="9291765" y="3211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19761ECC-0316-4B63-8D99-FF76CC261730}"/>
                </a:ext>
              </a:extLst>
            </p:cNvPr>
            <p:cNvSpPr/>
            <p:nvPr/>
          </p:nvSpPr>
          <p:spPr>
            <a:xfrm rot="10800000">
              <a:off x="2830005" y="489972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696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8F5967A-E3B2-47A9-9917-AEB058C0C7EB}"/>
                </a:ext>
              </a:extLst>
            </p:cNvPr>
            <p:cNvSpPr/>
            <p:nvPr/>
          </p:nvSpPr>
          <p:spPr>
            <a:xfrm>
              <a:off x="2682240" y="3211055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A08D7AC-EBC0-4227-A0A0-883B6E5F62AE}"/>
                </a:ext>
              </a:extLst>
            </p:cNvPr>
            <p:cNvSpPr/>
            <p:nvPr/>
          </p:nvSpPr>
          <p:spPr>
            <a:xfrm>
              <a:off x="5878005" y="6368029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DBE4E2FD-3B58-4A96-82DD-795BCC4BAA90}"/>
              </a:ext>
            </a:extLst>
          </p:cNvPr>
          <p:cNvSpPr txBox="1"/>
          <p:nvPr/>
        </p:nvSpPr>
        <p:spPr>
          <a:xfrm>
            <a:off x="774654" y="86765"/>
            <a:ext cx="5254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fr-FR" altLang="zh-CN" sz="2800" b="1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Configuration de l’environnement</a:t>
            </a:r>
          </a:p>
        </p:txBody>
      </p:sp>
      <p:sp>
        <p:nvSpPr>
          <p:cNvPr id="2" name="文本框 38">
            <a:extLst>
              <a:ext uri="{FF2B5EF4-FFF2-40B4-BE49-F238E27FC236}">
                <a16:creationId xmlns:a16="http://schemas.microsoft.com/office/drawing/2014/main" id="{939531F7-1476-1503-5EBD-E2A1F3DF28D4}"/>
              </a:ext>
            </a:extLst>
          </p:cNvPr>
          <p:cNvSpPr txBox="1"/>
          <p:nvPr/>
        </p:nvSpPr>
        <p:spPr>
          <a:xfrm>
            <a:off x="126836" y="549711"/>
            <a:ext cx="363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>
                <a:solidFill>
                  <a:srgbClr val="ED4353"/>
                </a:solidFill>
                <a:cs typeface="+mn-ea"/>
                <a:sym typeface="+mn-lt"/>
              </a:rPr>
              <a:t>Amazon EMR (Elastic MapReduce)</a:t>
            </a:r>
            <a:endParaRPr lang="zh-CN" altLang="en-US" b="1" dirty="0">
              <a:solidFill>
                <a:srgbClr val="ED4353"/>
              </a:solidFill>
              <a:cs typeface="+mn-ea"/>
              <a:sym typeface="+mn-lt"/>
            </a:endParaRPr>
          </a:p>
        </p:txBody>
      </p:sp>
      <p:pic>
        <p:nvPicPr>
          <p:cNvPr id="5" name="Image 4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3E870EE7-113E-9636-D513-A7F085ED3D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9" t="18228" r="43662" b="40603"/>
          <a:stretch/>
        </p:blipFill>
        <p:spPr>
          <a:xfrm>
            <a:off x="117985" y="919043"/>
            <a:ext cx="5911000" cy="2701582"/>
          </a:xfrm>
          <a:prstGeom prst="rect">
            <a:avLst/>
          </a:prstGeom>
        </p:spPr>
      </p:pic>
      <p:pic>
        <p:nvPicPr>
          <p:cNvPr id="8" name="Image 7" descr="Une image contenant texte, capture d’écran, logiciel, affichage&#10;&#10;Description générée automatiquement">
            <a:extLst>
              <a:ext uri="{FF2B5EF4-FFF2-40B4-BE49-F238E27FC236}">
                <a16:creationId xmlns:a16="http://schemas.microsoft.com/office/drawing/2014/main" id="{3CDE8FF3-9CC0-4F8C-D949-020BE605E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056" y="3429000"/>
            <a:ext cx="4979476" cy="2896226"/>
          </a:xfrm>
          <a:prstGeom prst="rect">
            <a:avLst/>
          </a:prstGeom>
        </p:spPr>
      </p:pic>
      <p:pic>
        <p:nvPicPr>
          <p:cNvPr id="24" name="Image 23" descr="Une image contenant texte, capture d’écran, logiciel, Page web&#10;&#10;Description générée automatiquement">
            <a:extLst>
              <a:ext uri="{FF2B5EF4-FFF2-40B4-BE49-F238E27FC236}">
                <a16:creationId xmlns:a16="http://schemas.microsoft.com/office/drawing/2014/main" id="{90D1FD7F-9505-D2B8-D0CD-F50728CFBC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98" r="5787" b="5865"/>
          <a:stretch/>
        </p:blipFill>
        <p:spPr>
          <a:xfrm>
            <a:off x="5865628" y="549712"/>
            <a:ext cx="6326372" cy="2788912"/>
          </a:xfrm>
          <a:prstGeom prst="rect">
            <a:avLst/>
          </a:prstGeom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BFB82829-E5DA-8EF7-57CE-29CD732B9EFF}"/>
              </a:ext>
            </a:extLst>
          </p:cNvPr>
          <p:cNvGrpSpPr/>
          <p:nvPr/>
        </p:nvGrpSpPr>
        <p:grpSpPr>
          <a:xfrm>
            <a:off x="10634402" y="2030505"/>
            <a:ext cx="1424620" cy="1813598"/>
            <a:chOff x="10634402" y="2030505"/>
            <a:chExt cx="1424620" cy="1813598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CEDF108E-1465-57CF-B4C0-2A0212183187}"/>
                </a:ext>
              </a:extLst>
            </p:cNvPr>
            <p:cNvSpPr/>
            <p:nvPr/>
          </p:nvSpPr>
          <p:spPr>
            <a:xfrm>
              <a:off x="10634402" y="2030505"/>
              <a:ext cx="1424620" cy="478658"/>
            </a:xfrm>
            <a:prstGeom prst="ellipse">
              <a:avLst/>
            </a:prstGeom>
            <a:noFill/>
            <a:ln w="38100">
              <a:solidFill>
                <a:srgbClr val="ED435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Flèche : virage 27">
              <a:extLst>
                <a:ext uri="{FF2B5EF4-FFF2-40B4-BE49-F238E27FC236}">
                  <a16:creationId xmlns:a16="http://schemas.microsoft.com/office/drawing/2014/main" id="{0F522E98-5AD2-30B1-59DC-C1BBE2BDFC28}"/>
                </a:ext>
              </a:extLst>
            </p:cNvPr>
            <p:cNvSpPr/>
            <p:nvPr/>
          </p:nvSpPr>
          <p:spPr>
            <a:xfrm flipH="1" flipV="1">
              <a:off x="11848289" y="2339165"/>
              <a:ext cx="210732" cy="1504938"/>
            </a:xfrm>
            <a:prstGeom prst="bentArrow">
              <a:avLst/>
            </a:prstGeom>
            <a:solidFill>
              <a:srgbClr val="ED435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pic>
        <p:nvPicPr>
          <p:cNvPr id="32" name="Image 31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DB310C6B-3D7A-E456-FF6C-CC163C8BAB0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9" t="30611" r="33590" b="25080"/>
          <a:stretch/>
        </p:blipFill>
        <p:spPr>
          <a:xfrm>
            <a:off x="828141" y="3429000"/>
            <a:ext cx="3880885" cy="3038727"/>
          </a:xfrm>
          <a:prstGeom prst="rect">
            <a:avLst/>
          </a:prstGeom>
        </p:spPr>
      </p:pic>
      <p:sp>
        <p:nvSpPr>
          <p:cNvPr id="33" name="ïṩļïḋè">
            <a:extLst>
              <a:ext uri="{FF2B5EF4-FFF2-40B4-BE49-F238E27FC236}">
                <a16:creationId xmlns:a16="http://schemas.microsoft.com/office/drawing/2014/main" id="{C5AF3098-7FFA-D143-5950-B805291BA726}"/>
              </a:ext>
            </a:extLst>
          </p:cNvPr>
          <p:cNvSpPr txBox="1"/>
          <p:nvPr/>
        </p:nvSpPr>
        <p:spPr bwMode="auto">
          <a:xfrm>
            <a:off x="925683" y="6185145"/>
            <a:ext cx="3685799" cy="704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fr-FR" altLang="zh-CN" sz="1400" b="1" dirty="0">
                <a:cs typeface="+mn-ea"/>
                <a:sym typeface="+mn-lt"/>
              </a:rPr>
              <a:t>Lancement de </a:t>
            </a:r>
            <a:r>
              <a:rPr lang="fr-FR" altLang="zh-CN" sz="1400" b="1" dirty="0" err="1">
                <a:cs typeface="+mn-ea"/>
                <a:sym typeface="+mn-lt"/>
              </a:rPr>
              <a:t>jupyterhub</a:t>
            </a:r>
            <a:endParaRPr lang="fr-FR" altLang="zh-CN" sz="14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10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D3492137-688B-479A-83E2-2CB9FFDD8E4D}"/>
              </a:ext>
            </a:extLst>
          </p:cNvPr>
          <p:cNvGrpSpPr/>
          <p:nvPr/>
        </p:nvGrpSpPr>
        <p:grpSpPr>
          <a:xfrm>
            <a:off x="540772" y="393339"/>
            <a:ext cx="422084" cy="416890"/>
            <a:chOff x="2682240" y="163056"/>
            <a:chExt cx="7045515" cy="6640860"/>
          </a:xfrm>
        </p:grpSpPr>
        <p:sp>
          <p:nvSpPr>
            <p:cNvPr id="25" name="弧形 24">
              <a:extLst>
                <a:ext uri="{FF2B5EF4-FFF2-40B4-BE49-F238E27FC236}">
                  <a16:creationId xmlns:a16="http://schemas.microsoft.com/office/drawing/2014/main" id="{C2602DE2-2A3A-4DF2-A992-F576D4B1C76B}"/>
                </a:ext>
              </a:extLst>
            </p:cNvPr>
            <p:cNvSpPr/>
            <p:nvPr/>
          </p:nvSpPr>
          <p:spPr>
            <a:xfrm>
              <a:off x="3413760" y="381000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32B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F9FF9E1D-B24D-4EB0-B9AB-4FB0FA2797C6}"/>
                </a:ext>
              </a:extLst>
            </p:cNvPr>
            <p:cNvSpPr/>
            <p:nvPr/>
          </p:nvSpPr>
          <p:spPr>
            <a:xfrm>
              <a:off x="5878005" y="163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DC5D673-6B8F-4383-93D3-069D3101FFA9}"/>
                </a:ext>
              </a:extLst>
            </p:cNvPr>
            <p:cNvSpPr/>
            <p:nvPr/>
          </p:nvSpPr>
          <p:spPr>
            <a:xfrm>
              <a:off x="9291765" y="3211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28" name="弧形 27">
              <a:extLst>
                <a:ext uri="{FF2B5EF4-FFF2-40B4-BE49-F238E27FC236}">
                  <a16:creationId xmlns:a16="http://schemas.microsoft.com/office/drawing/2014/main" id="{3349B075-ECBE-4EAB-B9FF-3E9591091CB9}"/>
                </a:ext>
              </a:extLst>
            </p:cNvPr>
            <p:cNvSpPr/>
            <p:nvPr/>
          </p:nvSpPr>
          <p:spPr>
            <a:xfrm rot="10800000">
              <a:off x="2830005" y="489972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696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386B4FD-F49E-4C8B-8A1E-3E2D9CF97F6F}"/>
                </a:ext>
              </a:extLst>
            </p:cNvPr>
            <p:cNvSpPr/>
            <p:nvPr/>
          </p:nvSpPr>
          <p:spPr>
            <a:xfrm>
              <a:off x="2682240" y="3211055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03D60AD-B9A6-4523-9038-05FF9677638A}"/>
                </a:ext>
              </a:extLst>
            </p:cNvPr>
            <p:cNvSpPr/>
            <p:nvPr/>
          </p:nvSpPr>
          <p:spPr>
            <a:xfrm>
              <a:off x="5878005" y="6368029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DB26C861-85BE-483F-A9C3-B0786F127CF5}"/>
              </a:ext>
            </a:extLst>
          </p:cNvPr>
          <p:cNvSpPr txBox="1"/>
          <p:nvPr/>
        </p:nvSpPr>
        <p:spPr>
          <a:xfrm>
            <a:off x="1197442" y="391565"/>
            <a:ext cx="335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altLang="zh-CN" sz="2800" b="1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Chaîne de traitement</a:t>
            </a:r>
          </a:p>
        </p:txBody>
      </p:sp>
      <p:sp>
        <p:nvSpPr>
          <p:cNvPr id="56" name="AutoShape 2">
            <a:extLst>
              <a:ext uri="{FF2B5EF4-FFF2-40B4-BE49-F238E27FC236}">
                <a16:creationId xmlns:a16="http://schemas.microsoft.com/office/drawing/2014/main" id="{D13088AF-4121-1490-43E6-200BDAA09CAA}"/>
              </a:ext>
            </a:extLst>
          </p:cNvPr>
          <p:cNvSpPr>
            <a:spLocks/>
          </p:cNvSpPr>
          <p:nvPr/>
        </p:nvSpPr>
        <p:spPr bwMode="auto">
          <a:xfrm>
            <a:off x="2594044" y="3884025"/>
            <a:ext cx="977245" cy="362867"/>
          </a:xfrm>
          <a:custGeom>
            <a:avLst/>
            <a:gdLst>
              <a:gd name="G0" fmla="+- 833 0 0"/>
              <a:gd name="G1" fmla="+- 32767 0 0"/>
              <a:gd name="G2" fmla="*/ G1 1 G0"/>
              <a:gd name="G3" fmla="*/ 50000 65535 1"/>
              <a:gd name="G4" fmla="+- 32767 0 50000"/>
              <a:gd name="G5" fmla="?: G4 50000 32767"/>
              <a:gd name="G6" fmla="?: G3 0 G4"/>
              <a:gd name="G7" fmla="*/ 50000 65535 1"/>
              <a:gd name="G8" fmla="+- G2 0 50000"/>
              <a:gd name="G9" fmla="?: G8 50000 G2"/>
              <a:gd name="G10" fmla="?: G7 0 G8"/>
              <a:gd name="G11" fmla="*/ G0 G10 1"/>
              <a:gd name="G12" fmla="*/ G11 1 32767"/>
              <a:gd name="G13" fmla="+- 2244 0 G12"/>
              <a:gd name="G14" fmla="*/ 833 G6 1"/>
              <a:gd name="G15" fmla="*/ G14 1 32767"/>
              <a:gd name="G16" fmla="*/ 1 833 2"/>
              <a:gd name="G17" fmla="+- G16 0 G15"/>
              <a:gd name="G18" fmla="+- G16 G15 0"/>
              <a:gd name="G19" fmla="*/ 1 833 2"/>
              <a:gd name="G20" fmla="*/ G17 G12 1"/>
              <a:gd name="G21" fmla="*/ G20 1 G19"/>
              <a:gd name="G22" fmla="+- G13 G21 0"/>
              <a:gd name="G23" fmla="+- 833 0 0"/>
              <a:gd name="G24" fmla="+- 2244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417"/>
                </a:moveTo>
                <a:lnTo>
                  <a:pt x="2244" y="417"/>
                </a:lnTo>
                <a:lnTo>
                  <a:pt x="2244" y="0"/>
                </a:lnTo>
                <a:lnTo>
                  <a:pt x="2244" y="417"/>
                </a:lnTo>
                <a:lnTo>
                  <a:pt x="2244" y="833"/>
                </a:lnTo>
                <a:lnTo>
                  <a:pt x="2244" y="417"/>
                </a:lnTo>
                <a:lnTo>
                  <a:pt x="0" y="417"/>
                </a:lnTo>
                <a:close/>
              </a:path>
            </a:pathLst>
          </a:custGeom>
          <a:solidFill>
            <a:srgbClr val="FFFFFF"/>
          </a:solidFill>
          <a:ln w="15840" cap="rnd">
            <a:solidFill>
              <a:srgbClr val="272727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2177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7" name="AutoShape 3">
            <a:extLst>
              <a:ext uri="{FF2B5EF4-FFF2-40B4-BE49-F238E27FC236}">
                <a16:creationId xmlns:a16="http://schemas.microsoft.com/office/drawing/2014/main" id="{76971665-3A19-3104-9441-0FB1BD0076D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546616" y="2964377"/>
            <a:ext cx="804451" cy="362867"/>
          </a:xfrm>
          <a:custGeom>
            <a:avLst/>
            <a:gdLst>
              <a:gd name="G0" fmla="+- 833 0 0"/>
              <a:gd name="G1" fmla="+- 32767 0 0"/>
              <a:gd name="G2" fmla="*/ G1 1 G0"/>
              <a:gd name="G3" fmla="*/ 50000 65535 1"/>
              <a:gd name="G4" fmla="+- 32767 0 50000"/>
              <a:gd name="G5" fmla="?: G4 50000 32767"/>
              <a:gd name="G6" fmla="?: G3 0 G4"/>
              <a:gd name="G7" fmla="*/ 50000 65535 1"/>
              <a:gd name="G8" fmla="+- G2 0 50000"/>
              <a:gd name="G9" fmla="?: G8 50000 G2"/>
              <a:gd name="G10" fmla="?: G7 0 G8"/>
              <a:gd name="G11" fmla="*/ G0 G10 1"/>
              <a:gd name="G12" fmla="*/ G11 1 32767"/>
              <a:gd name="G13" fmla="+- 1847 0 G12"/>
              <a:gd name="G14" fmla="*/ 833 G6 1"/>
              <a:gd name="G15" fmla="*/ G14 1 32767"/>
              <a:gd name="G16" fmla="*/ 1 833 2"/>
              <a:gd name="G17" fmla="+- G16 0 G15"/>
              <a:gd name="G18" fmla="+- G16 G15 0"/>
              <a:gd name="G19" fmla="*/ 1 833 2"/>
              <a:gd name="G20" fmla="*/ G17 G12 1"/>
              <a:gd name="G21" fmla="*/ G20 1 G19"/>
              <a:gd name="G22" fmla="+- G13 G21 0"/>
              <a:gd name="G23" fmla="+- 833 0 0"/>
              <a:gd name="G24" fmla="+- 1847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417"/>
                </a:moveTo>
                <a:lnTo>
                  <a:pt x="1847" y="417"/>
                </a:lnTo>
                <a:lnTo>
                  <a:pt x="1847" y="0"/>
                </a:lnTo>
                <a:lnTo>
                  <a:pt x="1847" y="417"/>
                </a:lnTo>
                <a:lnTo>
                  <a:pt x="1847" y="833"/>
                </a:lnTo>
                <a:lnTo>
                  <a:pt x="1847" y="417"/>
                </a:lnTo>
                <a:lnTo>
                  <a:pt x="0" y="417"/>
                </a:lnTo>
                <a:close/>
              </a:path>
            </a:pathLst>
          </a:custGeom>
          <a:solidFill>
            <a:srgbClr val="FFFFFF"/>
          </a:solidFill>
          <a:ln w="15840" cap="rnd">
            <a:solidFill>
              <a:srgbClr val="27272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2177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8" name="AutoShape 4">
            <a:extLst>
              <a:ext uri="{FF2B5EF4-FFF2-40B4-BE49-F238E27FC236}">
                <a16:creationId xmlns:a16="http://schemas.microsoft.com/office/drawing/2014/main" id="{50221EDA-E625-E4AA-EF28-A60CCD96E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8575" y="3884025"/>
            <a:ext cx="1278675" cy="401265"/>
          </a:xfrm>
          <a:custGeom>
            <a:avLst/>
            <a:gdLst>
              <a:gd name="G0" fmla="+- 921 0 0"/>
              <a:gd name="G1" fmla="+- 32767 0 0"/>
              <a:gd name="G2" fmla="*/ G1 1 G0"/>
              <a:gd name="G3" fmla="*/ 50000 65535 1"/>
              <a:gd name="G4" fmla="+- 32767 0 50000"/>
              <a:gd name="G5" fmla="?: G4 50000 32767"/>
              <a:gd name="G6" fmla="?: G3 0 G4"/>
              <a:gd name="G7" fmla="*/ 50000 65535 1"/>
              <a:gd name="G8" fmla="+- G2 0 50000"/>
              <a:gd name="G9" fmla="?: G8 50000 G2"/>
              <a:gd name="G10" fmla="?: G7 0 G8"/>
              <a:gd name="G11" fmla="*/ G0 G10 1"/>
              <a:gd name="G12" fmla="*/ G11 1 32767"/>
              <a:gd name="G13" fmla="+- 2939 0 G12"/>
              <a:gd name="G14" fmla="*/ 921 G6 1"/>
              <a:gd name="G15" fmla="*/ G14 1 32767"/>
              <a:gd name="G16" fmla="*/ 1 921 2"/>
              <a:gd name="G17" fmla="+- G16 0 G15"/>
              <a:gd name="G18" fmla="+- G16 G15 0"/>
              <a:gd name="G19" fmla="*/ 1 921 2"/>
              <a:gd name="G20" fmla="*/ G17 G12 1"/>
              <a:gd name="G21" fmla="*/ G20 1 G19"/>
              <a:gd name="G22" fmla="+- G13 G21 0"/>
              <a:gd name="G23" fmla="+- 921 0 0"/>
              <a:gd name="G24" fmla="+- 2939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461"/>
                </a:moveTo>
                <a:lnTo>
                  <a:pt x="2939" y="461"/>
                </a:lnTo>
                <a:lnTo>
                  <a:pt x="2939" y="0"/>
                </a:lnTo>
                <a:lnTo>
                  <a:pt x="2939" y="461"/>
                </a:lnTo>
                <a:lnTo>
                  <a:pt x="2939" y="921"/>
                </a:lnTo>
                <a:lnTo>
                  <a:pt x="2939" y="461"/>
                </a:lnTo>
                <a:lnTo>
                  <a:pt x="0" y="461"/>
                </a:lnTo>
                <a:close/>
              </a:path>
            </a:pathLst>
          </a:custGeom>
          <a:solidFill>
            <a:srgbClr val="FFFFFF"/>
          </a:solidFill>
          <a:ln w="15840" cap="rnd">
            <a:solidFill>
              <a:srgbClr val="27272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2177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9" name="AutoShape 5">
            <a:extLst>
              <a:ext uri="{FF2B5EF4-FFF2-40B4-BE49-F238E27FC236}">
                <a16:creationId xmlns:a16="http://schemas.microsoft.com/office/drawing/2014/main" id="{E18894F5-74B3-9837-1C03-D5753ED765EB}"/>
              </a:ext>
            </a:extLst>
          </p:cNvPr>
          <p:cNvSpPr>
            <a:spLocks/>
          </p:cNvSpPr>
          <p:nvPr/>
        </p:nvSpPr>
        <p:spPr bwMode="auto">
          <a:xfrm>
            <a:off x="8925982" y="3885944"/>
            <a:ext cx="913888" cy="362868"/>
          </a:xfrm>
          <a:custGeom>
            <a:avLst/>
            <a:gdLst>
              <a:gd name="G0" fmla="+- 833 0 0"/>
              <a:gd name="G1" fmla="+- 32767 0 0"/>
              <a:gd name="G2" fmla="*/ G1 1 G0"/>
              <a:gd name="G3" fmla="*/ 50000 65535 1"/>
              <a:gd name="G4" fmla="+- 32767 0 50000"/>
              <a:gd name="G5" fmla="?: G4 50000 32767"/>
              <a:gd name="G6" fmla="?: G3 0 G4"/>
              <a:gd name="G7" fmla="*/ 50000 65535 1"/>
              <a:gd name="G8" fmla="+- G2 0 50000"/>
              <a:gd name="G9" fmla="?: G8 50000 G2"/>
              <a:gd name="G10" fmla="?: G7 0 G8"/>
              <a:gd name="G11" fmla="*/ G0 G10 1"/>
              <a:gd name="G12" fmla="*/ G11 1 32767"/>
              <a:gd name="G13" fmla="+- 2101 0 G12"/>
              <a:gd name="G14" fmla="*/ 833 G6 1"/>
              <a:gd name="G15" fmla="*/ G14 1 32767"/>
              <a:gd name="G16" fmla="*/ 1 833 2"/>
              <a:gd name="G17" fmla="+- G16 0 G15"/>
              <a:gd name="G18" fmla="+- G16 G15 0"/>
              <a:gd name="G19" fmla="*/ 1 833 2"/>
              <a:gd name="G20" fmla="*/ G17 G12 1"/>
              <a:gd name="G21" fmla="*/ G20 1 G19"/>
              <a:gd name="G22" fmla="+- G13 G21 0"/>
              <a:gd name="G23" fmla="+- 833 0 0"/>
              <a:gd name="G24" fmla="+- 2101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417"/>
                </a:moveTo>
                <a:lnTo>
                  <a:pt x="2101" y="417"/>
                </a:lnTo>
                <a:lnTo>
                  <a:pt x="2101" y="0"/>
                </a:lnTo>
                <a:lnTo>
                  <a:pt x="2101" y="417"/>
                </a:lnTo>
                <a:lnTo>
                  <a:pt x="2101" y="833"/>
                </a:lnTo>
                <a:lnTo>
                  <a:pt x="2101" y="417"/>
                </a:lnTo>
                <a:lnTo>
                  <a:pt x="0" y="417"/>
                </a:lnTo>
                <a:close/>
              </a:path>
            </a:pathLst>
          </a:custGeom>
          <a:solidFill>
            <a:srgbClr val="FFFFFF"/>
          </a:solidFill>
          <a:ln w="15840" cap="rnd">
            <a:solidFill>
              <a:srgbClr val="272727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2177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0" name="AutoShape 6">
            <a:extLst>
              <a:ext uri="{FF2B5EF4-FFF2-40B4-BE49-F238E27FC236}">
                <a16:creationId xmlns:a16="http://schemas.microsoft.com/office/drawing/2014/main" id="{F6C3BA78-331D-1A1D-662F-D45B5A5C602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0292014" y="2903899"/>
            <a:ext cx="944607" cy="362868"/>
          </a:xfrm>
          <a:custGeom>
            <a:avLst/>
            <a:gdLst>
              <a:gd name="G0" fmla="+- 833 0 0"/>
              <a:gd name="G1" fmla="+- 32767 0 0"/>
              <a:gd name="G2" fmla="*/ G1 1 G0"/>
              <a:gd name="G3" fmla="*/ 50000 65535 1"/>
              <a:gd name="G4" fmla="+- 32767 0 50000"/>
              <a:gd name="G5" fmla="?: G4 50000 32767"/>
              <a:gd name="G6" fmla="?: G3 0 G4"/>
              <a:gd name="G7" fmla="*/ 50000 65535 1"/>
              <a:gd name="G8" fmla="+- G2 0 50000"/>
              <a:gd name="G9" fmla="?: G8 50000 G2"/>
              <a:gd name="G10" fmla="?: G7 0 G8"/>
              <a:gd name="G11" fmla="*/ G0 G10 1"/>
              <a:gd name="G12" fmla="*/ G11 1 32767"/>
              <a:gd name="G13" fmla="+- 2171 0 G12"/>
              <a:gd name="G14" fmla="*/ 833 G6 1"/>
              <a:gd name="G15" fmla="*/ G14 1 32767"/>
              <a:gd name="G16" fmla="*/ 1 833 2"/>
              <a:gd name="G17" fmla="+- G16 0 G15"/>
              <a:gd name="G18" fmla="+- G16 G15 0"/>
              <a:gd name="G19" fmla="*/ 1 833 2"/>
              <a:gd name="G20" fmla="*/ G17 G12 1"/>
              <a:gd name="G21" fmla="*/ G20 1 G19"/>
              <a:gd name="G22" fmla="+- G13 G21 0"/>
              <a:gd name="G23" fmla="+- 833 0 0"/>
              <a:gd name="G24" fmla="+- 2171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417"/>
                </a:moveTo>
                <a:lnTo>
                  <a:pt x="2171" y="417"/>
                </a:lnTo>
                <a:lnTo>
                  <a:pt x="2171" y="0"/>
                </a:lnTo>
                <a:lnTo>
                  <a:pt x="2171" y="417"/>
                </a:lnTo>
                <a:lnTo>
                  <a:pt x="2171" y="833"/>
                </a:lnTo>
                <a:lnTo>
                  <a:pt x="2171" y="417"/>
                </a:lnTo>
                <a:lnTo>
                  <a:pt x="0" y="417"/>
                </a:lnTo>
                <a:close/>
              </a:path>
            </a:pathLst>
          </a:custGeom>
          <a:solidFill>
            <a:srgbClr val="FFFFFF"/>
          </a:solidFill>
          <a:ln w="15840" cap="rnd">
            <a:solidFill>
              <a:srgbClr val="27272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2177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750AE87F-A3C5-D22B-6410-6EEC8A873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50" y="3396362"/>
            <a:ext cx="1741378" cy="958046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3465A4"/>
            </a:solidFill>
            <a:round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wrap="none" lIns="108847" tIns="54423" rIns="108847" bIns="544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9pPr>
          </a:lstStyle>
          <a:p>
            <a:pPr algn="ctr"/>
            <a:r>
              <a:rPr lang="fr-FR" altLang="fr-FR" sz="2177">
                <a:latin typeface="Century Gothic" panose="020B0502020202020204" pitchFamily="34" charset="0"/>
              </a:rPr>
              <a:t>SparkSession</a:t>
            </a:r>
          </a:p>
        </p:txBody>
      </p:sp>
      <p:sp>
        <p:nvSpPr>
          <p:cNvPr id="62" name="Rectangle 8">
            <a:extLst>
              <a:ext uri="{FF2B5EF4-FFF2-40B4-BE49-F238E27FC236}">
                <a16:creationId xmlns:a16="http://schemas.microsoft.com/office/drawing/2014/main" id="{7B7D5B3D-446D-A433-7973-FF198D9E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290" y="3438600"/>
            <a:ext cx="1916093" cy="958046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3465A4"/>
            </a:solidFill>
            <a:round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wrap="none" lIns="108847" tIns="54423" rIns="108847" bIns="544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9pPr>
          </a:lstStyle>
          <a:p>
            <a:pPr algn="ctr"/>
            <a:r>
              <a:rPr lang="fr-FR" altLang="fr-FR" sz="2177">
                <a:latin typeface="Century Gothic" panose="020B0502020202020204" pitchFamily="34" charset="0"/>
              </a:rPr>
              <a:t>Chargement</a:t>
            </a:r>
          </a:p>
          <a:p>
            <a:pPr algn="ctr"/>
            <a:r>
              <a:rPr lang="fr-FR" altLang="fr-FR" sz="2177">
                <a:latin typeface="Century Gothic" panose="020B0502020202020204" pitchFamily="34" charset="0"/>
              </a:rPr>
              <a:t>images</a:t>
            </a:r>
          </a:p>
        </p:txBody>
      </p:sp>
      <p:sp>
        <p:nvSpPr>
          <p:cNvPr id="63" name="Rectangle 9">
            <a:extLst>
              <a:ext uri="{FF2B5EF4-FFF2-40B4-BE49-F238E27FC236}">
                <a16:creationId xmlns:a16="http://schemas.microsoft.com/office/drawing/2014/main" id="{93062AF3-2346-407A-4789-4707BA55B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826" y="3438600"/>
            <a:ext cx="1741380" cy="958046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3465A4"/>
            </a:solidFill>
            <a:round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wrap="none" lIns="108847" tIns="54423" rIns="108847" bIns="544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9pPr>
          </a:lstStyle>
          <a:p>
            <a:pPr algn="ctr"/>
            <a:r>
              <a:rPr lang="fr-FR" altLang="fr-FR" sz="2177">
                <a:latin typeface="Century Gothic" panose="020B0502020202020204" pitchFamily="34" charset="0"/>
              </a:rPr>
              <a:t>Features</a:t>
            </a:r>
          </a:p>
          <a:p>
            <a:pPr algn="ctr"/>
            <a:r>
              <a:rPr lang="fr-FR" altLang="fr-FR" sz="2177">
                <a:latin typeface="Century Gothic" panose="020B0502020202020204" pitchFamily="34" charset="0"/>
              </a:rPr>
              <a:t>extraction</a:t>
            </a:r>
          </a:p>
        </p:txBody>
      </p:sp>
      <p:sp>
        <p:nvSpPr>
          <p:cNvPr id="64" name="Rectangle 10">
            <a:extLst>
              <a:ext uri="{FF2B5EF4-FFF2-40B4-BE49-F238E27FC236}">
                <a16:creationId xmlns:a16="http://schemas.microsoft.com/office/drawing/2014/main" id="{06BCDC83-895B-147F-D58A-A2676EB6C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7649" y="3438600"/>
            <a:ext cx="1741378" cy="958046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3465A4"/>
            </a:solidFill>
            <a:round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wrap="none" lIns="108847" tIns="54423" rIns="108847" bIns="544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9pPr>
          </a:lstStyle>
          <a:p>
            <a:pPr algn="ctr"/>
            <a:r>
              <a:rPr lang="fr-FR" altLang="fr-FR" sz="2177">
                <a:latin typeface="Century Gothic" panose="020B0502020202020204" pitchFamily="34" charset="0"/>
              </a:rPr>
              <a:t>Réduction</a:t>
            </a:r>
          </a:p>
          <a:p>
            <a:pPr algn="ctr"/>
            <a:r>
              <a:rPr lang="fr-FR" altLang="fr-FR" sz="2177">
                <a:latin typeface="Century Gothic" panose="020B0502020202020204" pitchFamily="34" charset="0"/>
              </a:rPr>
              <a:t>PCA</a:t>
            </a:r>
          </a:p>
        </p:txBody>
      </p:sp>
      <p:sp>
        <p:nvSpPr>
          <p:cNvPr id="65" name="Rectangle 11">
            <a:extLst>
              <a:ext uri="{FF2B5EF4-FFF2-40B4-BE49-F238E27FC236}">
                <a16:creationId xmlns:a16="http://schemas.microsoft.com/office/drawing/2014/main" id="{09207560-8F46-48E5-A5B7-E4FC72445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289" y="1524427"/>
            <a:ext cx="1741380" cy="958047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3465A4"/>
            </a:solidFill>
            <a:round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wrap="none" lIns="108847" tIns="54423" rIns="108847" bIns="544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9pPr>
          </a:lstStyle>
          <a:p>
            <a:pPr algn="ctr"/>
            <a:r>
              <a:rPr lang="fr-FR" altLang="fr-FR" sz="2177" dirty="0">
                <a:latin typeface="Century Gothic" panose="020B0502020202020204" pitchFamily="34" charset="0"/>
              </a:rPr>
              <a:t>Stockage</a:t>
            </a:r>
          </a:p>
          <a:p>
            <a:pPr algn="ctr"/>
            <a:r>
              <a:rPr lang="fr-FR" altLang="fr-FR" sz="2177" dirty="0">
                <a:latin typeface="Century Gothic" panose="020B0502020202020204" pitchFamily="34" charset="0"/>
              </a:rPr>
              <a:t>images</a:t>
            </a:r>
          </a:p>
        </p:txBody>
      </p:sp>
      <p:sp>
        <p:nvSpPr>
          <p:cNvPr id="66" name="Rectangle 12">
            <a:extLst>
              <a:ext uri="{FF2B5EF4-FFF2-40B4-BE49-F238E27FC236}">
                <a16:creationId xmlns:a16="http://schemas.microsoft.com/office/drawing/2014/main" id="{8688CBBE-C8CA-8619-856B-22F26F4C5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7649" y="1566666"/>
            <a:ext cx="1741378" cy="958047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3465A4"/>
            </a:solidFill>
            <a:round/>
            <a:headEnd/>
            <a:tailEnd/>
          </a:ln>
          <a:effectLst>
            <a:outerShdw dist="101823" dir="2700000" algn="ctr" rotWithShape="0">
              <a:srgbClr val="808080"/>
            </a:outerShdw>
          </a:effectLst>
        </p:spPr>
        <p:txBody>
          <a:bodyPr wrap="none" lIns="108847" tIns="54423" rIns="108847" bIns="544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9pPr>
          </a:lstStyle>
          <a:p>
            <a:pPr algn="ctr"/>
            <a:r>
              <a:rPr lang="fr-FR" altLang="fr-FR" sz="2177">
                <a:latin typeface="Century Gothic" panose="020B0502020202020204" pitchFamily="34" charset="0"/>
              </a:rPr>
              <a:t>Stockage</a:t>
            </a:r>
          </a:p>
          <a:p>
            <a:pPr algn="ctr"/>
            <a:r>
              <a:rPr lang="fr-FR" altLang="fr-FR" sz="2177">
                <a:latin typeface="Century Gothic" panose="020B0502020202020204" pitchFamily="34" charset="0"/>
              </a:rPr>
              <a:t>matrice</a:t>
            </a:r>
          </a:p>
        </p:txBody>
      </p:sp>
      <p:sp>
        <p:nvSpPr>
          <p:cNvPr id="67" name="AutoShape 13">
            <a:extLst>
              <a:ext uri="{FF2B5EF4-FFF2-40B4-BE49-F238E27FC236}">
                <a16:creationId xmlns:a16="http://schemas.microsoft.com/office/drawing/2014/main" id="{5416032C-E3FC-A3B2-F164-2DBA9842E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9085" y="3832186"/>
            <a:ext cx="871649" cy="261111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2177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8" name="AutoShape 14">
            <a:extLst>
              <a:ext uri="{FF2B5EF4-FFF2-40B4-BE49-F238E27FC236}">
                <a16:creationId xmlns:a16="http://schemas.microsoft.com/office/drawing/2014/main" id="{F7CBEEC9-360E-97F6-70D0-ED2879D8C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938" y="3832186"/>
            <a:ext cx="871649" cy="261111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2177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9" name="AutoShape 15">
            <a:extLst>
              <a:ext uri="{FF2B5EF4-FFF2-40B4-BE49-F238E27FC236}">
                <a16:creationId xmlns:a16="http://schemas.microsoft.com/office/drawing/2014/main" id="{31A8DDF7-4A15-7ACC-2F6F-C0EC7CEE5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3761" y="3832186"/>
            <a:ext cx="871649" cy="261111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2177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0" name="AutoShape 16">
            <a:extLst>
              <a:ext uri="{FF2B5EF4-FFF2-40B4-BE49-F238E27FC236}">
                <a16:creationId xmlns:a16="http://schemas.microsoft.com/office/drawing/2014/main" id="{09E36866-B4F1-FB46-4670-06312C6D3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621" y="2613030"/>
            <a:ext cx="261111" cy="731494"/>
          </a:xfrm>
          <a:prstGeom prst="downArrow">
            <a:avLst>
              <a:gd name="adj1" fmla="val 50000"/>
              <a:gd name="adj2" fmla="val 70037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2177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1" name="AutoShape 17">
            <a:extLst>
              <a:ext uri="{FF2B5EF4-FFF2-40B4-BE49-F238E27FC236}">
                <a16:creationId xmlns:a16="http://schemas.microsoft.com/office/drawing/2014/main" id="{9FDAB88D-BB2D-2D93-1E61-D1C707E4A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6822" y="2655268"/>
            <a:ext cx="261111" cy="731494"/>
          </a:xfrm>
          <a:prstGeom prst="upArrow">
            <a:avLst>
              <a:gd name="adj1" fmla="val 50000"/>
              <a:gd name="adj2" fmla="val 70037"/>
            </a:avLst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2177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2" name="Rectangle 18">
            <a:extLst>
              <a:ext uri="{FF2B5EF4-FFF2-40B4-BE49-F238E27FC236}">
                <a16:creationId xmlns:a16="http://schemas.microsoft.com/office/drawing/2014/main" id="{378DFA5C-77FE-C307-D44A-96218E9BB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4064" y="4550241"/>
            <a:ext cx="1697221" cy="435825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3465A4"/>
            </a:solidFill>
            <a:prstDash val="lg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847" tIns="54423" rIns="108847" bIns="544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9pPr>
          </a:lstStyle>
          <a:p>
            <a:pPr algn="ctr"/>
            <a:r>
              <a:rPr lang="fr-FR" altLang="fr-FR" sz="1693">
                <a:latin typeface="Century Gothic" panose="020B0502020202020204" pitchFamily="34" charset="0"/>
              </a:rPr>
              <a:t>Resize Image</a:t>
            </a:r>
          </a:p>
        </p:txBody>
      </p:sp>
      <p:sp>
        <p:nvSpPr>
          <p:cNvPr id="73" name="Rectangle 19">
            <a:extLst>
              <a:ext uri="{FF2B5EF4-FFF2-40B4-BE49-F238E27FC236}">
                <a16:creationId xmlns:a16="http://schemas.microsoft.com/office/drawing/2014/main" id="{3484446D-653B-2511-CA22-734C53114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4064" y="5180939"/>
            <a:ext cx="1697221" cy="435824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3465A4"/>
            </a:solidFill>
            <a:prstDash val="lg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847" tIns="54423" rIns="108847" bIns="544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9pPr>
          </a:lstStyle>
          <a:p>
            <a:pPr algn="ctr"/>
            <a:r>
              <a:rPr lang="fr-FR" altLang="fr-FR" sz="1693" dirty="0">
                <a:latin typeface="Century Gothic" panose="020B0502020202020204" pitchFamily="34" charset="0"/>
              </a:rPr>
              <a:t>Image to </a:t>
            </a:r>
            <a:r>
              <a:rPr lang="fr-FR" altLang="fr-FR" sz="1693" dirty="0" err="1">
                <a:latin typeface="Century Gothic" panose="020B0502020202020204" pitchFamily="34" charset="0"/>
              </a:rPr>
              <a:t>array</a:t>
            </a:r>
            <a:endParaRPr lang="fr-FR" altLang="fr-FR" sz="1693" dirty="0">
              <a:latin typeface="Century Gothic" panose="020B0502020202020204" pitchFamily="34" charset="0"/>
            </a:endParaRPr>
          </a:p>
        </p:txBody>
      </p:sp>
      <p:sp>
        <p:nvSpPr>
          <p:cNvPr id="74" name="Rectangle 20">
            <a:extLst>
              <a:ext uri="{FF2B5EF4-FFF2-40B4-BE49-F238E27FC236}">
                <a16:creationId xmlns:a16="http://schemas.microsoft.com/office/drawing/2014/main" id="{27D9DFB1-08FF-CAA0-BF26-DEB963DCA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4064" y="5802839"/>
            <a:ext cx="1697221" cy="435824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3465A4"/>
            </a:solidFill>
            <a:prstDash val="lg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8847" tIns="54423" rIns="108847" bIns="54423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9pPr>
          </a:lstStyle>
          <a:p>
            <a:pPr algn="ctr"/>
            <a:r>
              <a:rPr lang="fr-FR" altLang="fr-FR" sz="1693" dirty="0">
                <a:latin typeface="Century Gothic" panose="020B0502020202020204" pitchFamily="34" charset="0"/>
              </a:rPr>
              <a:t>CNN </a:t>
            </a:r>
            <a:r>
              <a:rPr lang="fr-FR" altLang="fr-FR" sz="1693" dirty="0" err="1">
                <a:latin typeface="Century Gothic" panose="020B0502020202020204" pitchFamily="34" charset="0"/>
              </a:rPr>
              <a:t>predict</a:t>
            </a:r>
            <a:endParaRPr lang="fr-FR" altLang="fr-FR" sz="1693" dirty="0">
              <a:latin typeface="Century Gothic" panose="020B0502020202020204" pitchFamily="34" charset="0"/>
            </a:endParaRPr>
          </a:p>
        </p:txBody>
      </p:sp>
      <p:pic>
        <p:nvPicPr>
          <p:cNvPr id="75" name="Picture 21">
            <a:extLst>
              <a:ext uri="{FF2B5EF4-FFF2-40B4-BE49-F238E27FC236}">
                <a16:creationId xmlns:a16="http://schemas.microsoft.com/office/drawing/2014/main" id="{6D5D4BF1-3820-22D7-39C5-69FF82046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008" y="1560906"/>
            <a:ext cx="921568" cy="921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6" name="Picture 22">
            <a:extLst>
              <a:ext uri="{FF2B5EF4-FFF2-40B4-BE49-F238E27FC236}">
                <a16:creationId xmlns:a16="http://schemas.microsoft.com/office/drawing/2014/main" id="{B6B7C1BE-1B2E-5869-10E5-B09437664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128" y="1560906"/>
            <a:ext cx="921568" cy="921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7" name="Rectangle 23">
            <a:extLst>
              <a:ext uri="{FF2B5EF4-FFF2-40B4-BE49-F238E27FC236}">
                <a16:creationId xmlns:a16="http://schemas.microsoft.com/office/drawing/2014/main" id="{AC62C875-255D-CA7E-06DC-577956278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157" y="2484394"/>
            <a:ext cx="2709026" cy="33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>
            <a:spAutoFit/>
          </a:bodyPr>
          <a:lstStyle>
            <a:lvl1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9pPr>
          </a:lstStyle>
          <a:p>
            <a:pPr algn="ctr"/>
            <a:r>
              <a:rPr lang="en-US" altLang="fr-FR" sz="1451">
                <a:cs typeface="Amazon Ember" pitchFamily="48" charset="0"/>
              </a:rPr>
              <a:t>Amazon S3</a:t>
            </a:r>
          </a:p>
        </p:txBody>
      </p:sp>
      <p:sp>
        <p:nvSpPr>
          <p:cNvPr id="78" name="Rectangle 24">
            <a:extLst>
              <a:ext uri="{FF2B5EF4-FFF2-40B4-BE49-F238E27FC236}">
                <a16:creationId xmlns:a16="http://schemas.microsoft.com/office/drawing/2014/main" id="{088E50A9-3FDB-97CF-6455-4038F483F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2119" y="2484394"/>
            <a:ext cx="2709026" cy="33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>
            <a:spAutoFit/>
          </a:bodyPr>
          <a:lstStyle>
            <a:lvl1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1pPr>
            <a:lvl2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2pPr>
            <a:lvl3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3pPr>
            <a:lvl4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4pPr>
            <a:lvl5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Segoe UI" panose="020B0502040204020203" pitchFamily="34" charset="0"/>
              </a:defRPr>
            </a:lvl9pPr>
          </a:lstStyle>
          <a:p>
            <a:pPr algn="ctr"/>
            <a:r>
              <a:rPr lang="en-US" altLang="fr-FR" sz="1451">
                <a:cs typeface="Amazon Ember" pitchFamily="48" charset="0"/>
              </a:rPr>
              <a:t>Amazon S3</a:t>
            </a:r>
          </a:p>
        </p:txBody>
      </p:sp>
      <p:pic>
        <p:nvPicPr>
          <p:cNvPr id="79" name="Picture 27">
            <a:extLst>
              <a:ext uri="{FF2B5EF4-FFF2-40B4-BE49-F238E27FC236}">
                <a16:creationId xmlns:a16="http://schemas.microsoft.com/office/drawing/2014/main" id="{2D713971-C583-3175-C6A8-CF41CD855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44" y="4746074"/>
            <a:ext cx="1240277" cy="652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0" name="Picture 28">
            <a:extLst>
              <a:ext uri="{FF2B5EF4-FFF2-40B4-BE49-F238E27FC236}">
                <a16:creationId xmlns:a16="http://schemas.microsoft.com/office/drawing/2014/main" id="{B7AD931F-A532-44AF-BB5E-1BCB7123B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02" y="5585886"/>
            <a:ext cx="1127001" cy="652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" name="Picture 29">
            <a:extLst>
              <a:ext uri="{FF2B5EF4-FFF2-40B4-BE49-F238E27FC236}">
                <a16:creationId xmlns:a16="http://schemas.microsoft.com/office/drawing/2014/main" id="{78D89B2F-7A3B-EB44-7FAF-6C9C0820E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15" y="4607447"/>
            <a:ext cx="1061723" cy="78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" name="Picture 30">
            <a:extLst>
              <a:ext uri="{FF2B5EF4-FFF2-40B4-BE49-F238E27FC236}">
                <a16:creationId xmlns:a16="http://schemas.microsoft.com/office/drawing/2014/main" id="{6F610A11-BCEC-7DD3-908E-906022AD8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723" y="5846997"/>
            <a:ext cx="1566665" cy="347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744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C7A99C71-56F2-488C-92FB-C6B5ADDC702B}"/>
              </a:ext>
            </a:extLst>
          </p:cNvPr>
          <p:cNvGrpSpPr/>
          <p:nvPr/>
        </p:nvGrpSpPr>
        <p:grpSpPr>
          <a:xfrm>
            <a:off x="515497" y="155595"/>
            <a:ext cx="422084" cy="416890"/>
            <a:chOff x="2682240" y="163056"/>
            <a:chExt cx="7045515" cy="6640860"/>
          </a:xfrm>
        </p:grpSpPr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E9D4C9EF-88B7-4E49-AC08-01C8B46D7397}"/>
                </a:ext>
              </a:extLst>
            </p:cNvPr>
            <p:cNvSpPr/>
            <p:nvPr/>
          </p:nvSpPr>
          <p:spPr>
            <a:xfrm>
              <a:off x="3413760" y="381000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32B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C72B996-E7BF-4227-B48A-D17B76F5D9B4}"/>
                </a:ext>
              </a:extLst>
            </p:cNvPr>
            <p:cNvSpPr/>
            <p:nvPr/>
          </p:nvSpPr>
          <p:spPr>
            <a:xfrm>
              <a:off x="5878005" y="163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87C4A2ED-2CDE-4ABB-89F2-B63DF21E5526}"/>
                </a:ext>
              </a:extLst>
            </p:cNvPr>
            <p:cNvSpPr/>
            <p:nvPr/>
          </p:nvSpPr>
          <p:spPr>
            <a:xfrm>
              <a:off x="9291765" y="3211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27" name="弧形 26">
              <a:extLst>
                <a:ext uri="{FF2B5EF4-FFF2-40B4-BE49-F238E27FC236}">
                  <a16:creationId xmlns:a16="http://schemas.microsoft.com/office/drawing/2014/main" id="{7F106689-7963-46B0-82E3-51096A4B9A57}"/>
                </a:ext>
              </a:extLst>
            </p:cNvPr>
            <p:cNvSpPr/>
            <p:nvPr/>
          </p:nvSpPr>
          <p:spPr>
            <a:xfrm rot="10800000">
              <a:off x="2830005" y="489972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696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E8B4D0E6-CFBA-4480-B129-9300B3A5798E}"/>
                </a:ext>
              </a:extLst>
            </p:cNvPr>
            <p:cNvSpPr/>
            <p:nvPr/>
          </p:nvSpPr>
          <p:spPr>
            <a:xfrm>
              <a:off x="2682240" y="3211055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BF22C03-F491-486D-97A2-9CD61F614EA6}"/>
                </a:ext>
              </a:extLst>
            </p:cNvPr>
            <p:cNvSpPr/>
            <p:nvPr/>
          </p:nvSpPr>
          <p:spPr>
            <a:xfrm>
              <a:off x="5878005" y="6368029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926D13EB-361D-4859-BA6D-392E43D966ED}"/>
              </a:ext>
            </a:extLst>
          </p:cNvPr>
          <p:cNvSpPr txBox="1"/>
          <p:nvPr/>
        </p:nvSpPr>
        <p:spPr>
          <a:xfrm>
            <a:off x="1172166" y="153821"/>
            <a:ext cx="4923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altLang="zh-CN" sz="2800" b="1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PCA et sauvegarde des résultats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D70E9FA7-2E19-CD04-61C2-B6E871DD5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56" y="736465"/>
            <a:ext cx="4285488" cy="2914504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0565699-13DA-D95C-A730-D903218EC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56" y="3845178"/>
            <a:ext cx="4246114" cy="2665884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CC51DEE2-C60A-9419-F473-87A4DCDBA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864" y="1406765"/>
            <a:ext cx="7519416" cy="431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75AE9E7-554E-4121-8658-BB9AF098B587}"/>
              </a:ext>
            </a:extLst>
          </p:cNvPr>
          <p:cNvCxnSpPr>
            <a:cxnSpLocks/>
            <a:stCxn id="19" idx="4"/>
            <a:endCxn id="15" idx="0"/>
          </p:cNvCxnSpPr>
          <p:nvPr/>
        </p:nvCxnSpPr>
        <p:spPr>
          <a:xfrm flipH="1">
            <a:off x="2028331" y="1897789"/>
            <a:ext cx="1753" cy="1226388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757FC6F4-B332-1743-C52D-30DFCE264BCB}"/>
              </a:ext>
            </a:extLst>
          </p:cNvPr>
          <p:cNvGrpSpPr/>
          <p:nvPr/>
        </p:nvGrpSpPr>
        <p:grpSpPr>
          <a:xfrm>
            <a:off x="1980299" y="1667744"/>
            <a:ext cx="2310859" cy="360523"/>
            <a:chOff x="1980299" y="1667744"/>
            <a:chExt cx="2310859" cy="360523"/>
          </a:xfrm>
        </p:grpSpPr>
        <p:sp>
          <p:nvSpPr>
            <p:cNvPr id="19" name="i$líḓé">
              <a:extLst>
                <a:ext uri="{FF2B5EF4-FFF2-40B4-BE49-F238E27FC236}">
                  <a16:creationId xmlns:a16="http://schemas.microsoft.com/office/drawing/2014/main" id="{0CFE2D9E-627F-494B-BE52-C0751BCB4F46}"/>
                </a:ext>
              </a:extLst>
            </p:cNvPr>
            <p:cNvSpPr/>
            <p:nvPr/>
          </p:nvSpPr>
          <p:spPr bwMode="auto">
            <a:xfrm>
              <a:off x="1980299" y="1798221"/>
              <a:ext cx="99569" cy="99568"/>
            </a:xfrm>
            <a:prstGeom prst="ellipse">
              <a:avLst/>
            </a:prstGeom>
            <a:gradFill>
              <a:gsLst>
                <a:gs pos="0">
                  <a:srgbClr val="6965DD"/>
                </a:gs>
                <a:gs pos="100000">
                  <a:srgbClr val="32B8C6"/>
                </a:gs>
              </a:gsLst>
              <a:lin ang="5400000" scaled="1"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20" name="íṥlïḓê">
              <a:extLst>
                <a:ext uri="{FF2B5EF4-FFF2-40B4-BE49-F238E27FC236}">
                  <a16:creationId xmlns:a16="http://schemas.microsoft.com/office/drawing/2014/main" id="{F7101A45-6C81-428B-A59A-B7E3D1A1345F}"/>
                </a:ext>
              </a:extLst>
            </p:cNvPr>
            <p:cNvSpPr/>
            <p:nvPr/>
          </p:nvSpPr>
          <p:spPr bwMode="auto">
            <a:xfrm>
              <a:off x="2164799" y="1667744"/>
              <a:ext cx="2126359" cy="360523"/>
            </a:xfrm>
            <a:prstGeom prst="roundRect">
              <a:avLst/>
            </a:prstGeom>
            <a:gradFill>
              <a:gsLst>
                <a:gs pos="0">
                  <a:srgbClr val="6965DD"/>
                </a:gs>
                <a:gs pos="100000">
                  <a:srgbClr val="32B8C6"/>
                </a:gs>
              </a:gsLst>
              <a:lin ang="5400000" scaled="1"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defTabSz="914377"/>
              <a:r>
                <a:rPr lang="en-US" altLang="zh-CN" sz="1600" b="1" dirty="0">
                  <a:solidFill>
                    <a:schemeClr val="lt1"/>
                  </a:solidFill>
                  <a:cs typeface="+mn-ea"/>
                  <a:sym typeface="+mn-lt"/>
                </a:rPr>
                <a:t>Stockage dans s3</a:t>
              </a:r>
              <a:endParaRPr lang="zh-CN" altLang="en-US" sz="1600" b="1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íṣḻïďe">
            <a:extLst>
              <a:ext uri="{FF2B5EF4-FFF2-40B4-BE49-F238E27FC236}">
                <a16:creationId xmlns:a16="http://schemas.microsoft.com/office/drawing/2014/main" id="{3492C1C8-D318-4337-8FF2-A30F17EEC8E0}"/>
              </a:ext>
            </a:extLst>
          </p:cNvPr>
          <p:cNvSpPr/>
          <p:nvPr/>
        </p:nvSpPr>
        <p:spPr bwMode="auto">
          <a:xfrm>
            <a:off x="4503619" y="1617959"/>
            <a:ext cx="4769494" cy="360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just">
              <a:lnSpc>
                <a:spcPct val="170000"/>
              </a:lnSpc>
              <a:spcBef>
                <a:spcPct val="0"/>
              </a:spcBef>
              <a:tabLst>
                <a:tab pos="228594" algn="l"/>
              </a:tabLst>
              <a:defRPr/>
            </a:pPr>
            <a:r>
              <a:rPr lang="fr-FR" sz="1400" b="1" dirty="0"/>
              <a:t>Chargement des données dans s3 via AWS CLI</a:t>
            </a:r>
            <a:endParaRPr lang="en-US" altLang="zh-CN" sz="1400" b="1" dirty="0">
              <a:cs typeface="+mn-ea"/>
              <a:sym typeface="+mn-lt"/>
            </a:endParaRPr>
          </a:p>
        </p:txBody>
      </p: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3575ED23-90BF-5F61-E513-697B1CD48556}"/>
              </a:ext>
            </a:extLst>
          </p:cNvPr>
          <p:cNvGrpSpPr/>
          <p:nvPr/>
        </p:nvGrpSpPr>
        <p:grpSpPr>
          <a:xfrm>
            <a:off x="1980299" y="4483134"/>
            <a:ext cx="2310846" cy="360523"/>
            <a:chOff x="1980299" y="4483134"/>
            <a:chExt cx="2310846" cy="360523"/>
          </a:xfrm>
        </p:grpSpPr>
        <p:sp>
          <p:nvSpPr>
            <p:cNvPr id="17" name="iṡlîde">
              <a:extLst>
                <a:ext uri="{FF2B5EF4-FFF2-40B4-BE49-F238E27FC236}">
                  <a16:creationId xmlns:a16="http://schemas.microsoft.com/office/drawing/2014/main" id="{15D5F1A5-117A-4A4B-8F2C-BDCAE52E233A}"/>
                </a:ext>
              </a:extLst>
            </p:cNvPr>
            <p:cNvSpPr/>
            <p:nvPr/>
          </p:nvSpPr>
          <p:spPr bwMode="auto">
            <a:xfrm>
              <a:off x="1980299" y="4613611"/>
              <a:ext cx="99569" cy="99568"/>
            </a:xfrm>
            <a:prstGeom prst="ellipse">
              <a:avLst/>
            </a:prstGeom>
            <a:gradFill>
              <a:gsLst>
                <a:gs pos="0">
                  <a:srgbClr val="6965DD"/>
                </a:gs>
                <a:gs pos="100000">
                  <a:srgbClr val="32B8C6"/>
                </a:gs>
              </a:gsLst>
              <a:lin ang="5400000" scaled="1"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18" name="íṧḷïḓè">
              <a:extLst>
                <a:ext uri="{FF2B5EF4-FFF2-40B4-BE49-F238E27FC236}">
                  <a16:creationId xmlns:a16="http://schemas.microsoft.com/office/drawing/2014/main" id="{B8D3C2B8-F8C0-4118-AE09-111EAC7E8136}"/>
                </a:ext>
              </a:extLst>
            </p:cNvPr>
            <p:cNvSpPr/>
            <p:nvPr/>
          </p:nvSpPr>
          <p:spPr bwMode="auto">
            <a:xfrm>
              <a:off x="2164800" y="4483134"/>
              <a:ext cx="2126345" cy="360523"/>
            </a:xfrm>
            <a:prstGeom prst="roundRect">
              <a:avLst/>
            </a:prstGeom>
            <a:gradFill>
              <a:gsLst>
                <a:gs pos="0">
                  <a:srgbClr val="6965DD"/>
                </a:gs>
                <a:gs pos="100000">
                  <a:srgbClr val="32B8C6"/>
                </a:gs>
              </a:gsLst>
              <a:lin ang="5400000" scaled="1"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defTabSz="914377"/>
              <a:r>
                <a:rPr lang="en-US" altLang="zh-CN" sz="1600" b="1" dirty="0">
                  <a:solidFill>
                    <a:schemeClr val="lt1"/>
                  </a:solidFill>
                  <a:cs typeface="+mn-ea"/>
                  <a:sym typeface="+mn-lt"/>
                </a:rPr>
                <a:t>Configuration</a:t>
              </a:r>
              <a:endParaRPr lang="zh-CN" altLang="en-US" sz="1600" b="1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íṧ1íďé">
            <a:extLst>
              <a:ext uri="{FF2B5EF4-FFF2-40B4-BE49-F238E27FC236}">
                <a16:creationId xmlns:a16="http://schemas.microsoft.com/office/drawing/2014/main" id="{2DFE562D-7982-4161-AF0E-2E1A78DEBF0F}"/>
              </a:ext>
            </a:extLst>
          </p:cNvPr>
          <p:cNvSpPr/>
          <p:nvPr/>
        </p:nvSpPr>
        <p:spPr bwMode="auto">
          <a:xfrm>
            <a:off x="4503619" y="4269872"/>
            <a:ext cx="5528188" cy="70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fr-FR" altLang="zh-CN" sz="1400" b="1" dirty="0">
                <a:cs typeface="+mn-ea"/>
                <a:sym typeface="+mn-lt"/>
              </a:rPr>
              <a:t>Installation des librairies et modules avec un fichier </a:t>
            </a:r>
            <a:r>
              <a:rPr lang="fr-FR" altLang="zh-CN" sz="1400" b="1" dirty="0" err="1">
                <a:cs typeface="+mn-ea"/>
                <a:sym typeface="+mn-lt"/>
              </a:rPr>
              <a:t>shell</a:t>
            </a:r>
            <a:r>
              <a:rPr lang="fr-FR" altLang="zh-CN" sz="1400" b="1" dirty="0">
                <a:cs typeface="+mn-ea"/>
                <a:sym typeface="+mn-lt"/>
              </a:rPr>
              <a:t> script (.sh) ;</a:t>
            </a:r>
          </a:p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fr-FR" altLang="zh-CN" sz="1400" b="1" dirty="0">
                <a:cs typeface="+mn-ea"/>
                <a:sym typeface="+mn-lt"/>
              </a:rPr>
              <a:t>Installation des applications : Spark, JupyterHub et </a:t>
            </a:r>
            <a:r>
              <a:rPr lang="fr-FR" altLang="zh-CN" sz="1400" b="1" dirty="0" err="1">
                <a:cs typeface="+mn-ea"/>
                <a:sym typeface="+mn-lt"/>
              </a:rPr>
              <a:t>Tensorflow</a:t>
            </a:r>
            <a:endParaRPr lang="fr-FR" altLang="zh-CN" sz="1400" b="1" dirty="0">
              <a:cs typeface="+mn-ea"/>
              <a:sym typeface="+mn-lt"/>
            </a:endParaRPr>
          </a:p>
        </p:txBody>
      </p: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66FBB48F-D1D4-5A23-1891-B4D32CBFCC39}"/>
              </a:ext>
            </a:extLst>
          </p:cNvPr>
          <p:cNvGrpSpPr/>
          <p:nvPr/>
        </p:nvGrpSpPr>
        <p:grpSpPr>
          <a:xfrm>
            <a:off x="1978546" y="2993699"/>
            <a:ext cx="2312612" cy="360523"/>
            <a:chOff x="1978546" y="2993699"/>
            <a:chExt cx="2312612" cy="360523"/>
          </a:xfrm>
        </p:grpSpPr>
        <p:sp>
          <p:nvSpPr>
            <p:cNvPr id="15" name="îs1ïḋe">
              <a:extLst>
                <a:ext uri="{FF2B5EF4-FFF2-40B4-BE49-F238E27FC236}">
                  <a16:creationId xmlns:a16="http://schemas.microsoft.com/office/drawing/2014/main" id="{38BDABB4-75CD-458A-9EB7-D06DB36EAC6A}"/>
                </a:ext>
              </a:extLst>
            </p:cNvPr>
            <p:cNvSpPr/>
            <p:nvPr/>
          </p:nvSpPr>
          <p:spPr bwMode="auto">
            <a:xfrm>
              <a:off x="1978546" y="3124177"/>
              <a:ext cx="99569" cy="99568"/>
            </a:xfrm>
            <a:prstGeom prst="ellipse">
              <a:avLst/>
            </a:prstGeom>
            <a:gradFill>
              <a:gsLst>
                <a:gs pos="0">
                  <a:srgbClr val="6965DD"/>
                </a:gs>
                <a:gs pos="100000">
                  <a:srgbClr val="32B8C6"/>
                </a:gs>
              </a:gsLst>
              <a:lin ang="5400000" scaled="1"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16" name="iśľíḍê">
              <a:extLst>
                <a:ext uri="{FF2B5EF4-FFF2-40B4-BE49-F238E27FC236}">
                  <a16:creationId xmlns:a16="http://schemas.microsoft.com/office/drawing/2014/main" id="{7B5B15CE-B7FD-4AB2-8BA8-E5C5B03955B6}"/>
                </a:ext>
              </a:extLst>
            </p:cNvPr>
            <p:cNvSpPr/>
            <p:nvPr/>
          </p:nvSpPr>
          <p:spPr bwMode="auto">
            <a:xfrm>
              <a:off x="2164797" y="2993699"/>
              <a:ext cx="2126361" cy="360523"/>
            </a:xfrm>
            <a:prstGeom prst="roundRect">
              <a:avLst/>
            </a:prstGeom>
            <a:gradFill>
              <a:gsLst>
                <a:gs pos="0">
                  <a:srgbClr val="6965DD"/>
                </a:gs>
                <a:gs pos="100000">
                  <a:srgbClr val="32B8C6"/>
                </a:gs>
              </a:gsLst>
              <a:lin ang="5400000" scaled="1"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defTabSz="914377"/>
              <a:r>
                <a:rPr lang="en-US" altLang="zh-CN" sz="1600" b="1" dirty="0">
                  <a:solidFill>
                    <a:schemeClr val="lt1"/>
                  </a:solidFill>
                  <a:cs typeface="+mn-ea"/>
                  <a:sym typeface="+mn-lt"/>
                </a:rPr>
                <a:t>Instance EC2 (EMR)</a:t>
              </a:r>
              <a:endParaRPr lang="zh-CN" altLang="en-US" sz="1600" b="1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îś1íḓê">
            <a:extLst>
              <a:ext uri="{FF2B5EF4-FFF2-40B4-BE49-F238E27FC236}">
                <a16:creationId xmlns:a16="http://schemas.microsoft.com/office/drawing/2014/main" id="{CEBE58EA-2F88-495F-B922-08936393D7B2}"/>
              </a:ext>
            </a:extLst>
          </p:cNvPr>
          <p:cNvSpPr/>
          <p:nvPr/>
        </p:nvSpPr>
        <p:spPr bwMode="auto">
          <a:xfrm>
            <a:off x="4503619" y="3124177"/>
            <a:ext cx="5502769" cy="70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en-US" altLang="zh-CN" sz="1400" b="1" dirty="0">
                <a:cs typeface="+mn-ea"/>
                <a:sym typeface="+mn-lt"/>
              </a:rPr>
              <a:t>m5.xlarge : 4 </a:t>
            </a:r>
            <a:r>
              <a:rPr lang="en-US" altLang="zh-CN" sz="1400" b="1" dirty="0" err="1">
                <a:cs typeface="+mn-ea"/>
                <a:sym typeface="+mn-lt"/>
              </a:rPr>
              <a:t>vCore</a:t>
            </a:r>
            <a:r>
              <a:rPr lang="en-US" altLang="zh-CN" sz="1400" b="1" dirty="0">
                <a:cs typeface="+mn-ea"/>
                <a:sym typeface="+mn-lt"/>
              </a:rPr>
              <a:t>, 16 Gio de stockage ;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fr-FR" altLang="zh-CN" sz="1400" b="1" dirty="0">
                <a:cs typeface="+mn-ea"/>
                <a:sym typeface="+mn-lt"/>
              </a:rPr>
              <a:t>1 Unité Primaire (Master) : exécute YARN et HDFS Name Node ;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fr-FR" altLang="zh-CN" sz="1400" b="1" dirty="0">
                <a:cs typeface="+mn-ea"/>
                <a:sym typeface="+mn-lt"/>
              </a:rPr>
              <a:t>1 Unité principale (</a:t>
            </a:r>
            <a:r>
              <a:rPr lang="fr-FR" altLang="zh-CN" sz="1400" b="1" dirty="0" err="1">
                <a:cs typeface="+mn-ea"/>
                <a:sym typeface="+mn-lt"/>
              </a:rPr>
              <a:t>Core</a:t>
            </a:r>
            <a:r>
              <a:rPr lang="fr-FR" altLang="zh-CN" sz="1400" b="1" dirty="0">
                <a:cs typeface="+mn-ea"/>
                <a:sym typeface="+mn-lt"/>
              </a:rPr>
              <a:t>) : exécute le HDFS Data Node ;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r>
              <a:rPr lang="fr-FR" altLang="zh-CN" sz="1400" b="1" dirty="0">
                <a:cs typeface="+mn-ea"/>
                <a:sym typeface="+mn-lt"/>
              </a:rPr>
              <a:t>4 Unités de Tâche (</a:t>
            </a:r>
            <a:r>
              <a:rPr lang="fr-FR" altLang="zh-CN" sz="1400" b="1" dirty="0" err="1">
                <a:cs typeface="+mn-ea"/>
                <a:sym typeface="+mn-lt"/>
              </a:rPr>
              <a:t>Task</a:t>
            </a:r>
            <a:r>
              <a:rPr lang="fr-FR" altLang="zh-CN" sz="1400" b="1" dirty="0">
                <a:cs typeface="+mn-ea"/>
                <a:sym typeface="+mn-lt"/>
              </a:rPr>
              <a:t>) : pour le calcul parallèle sur les données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endParaRPr lang="fr-FR" altLang="zh-CN" sz="1400" b="1" dirty="0"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endParaRPr lang="fr-FR" altLang="zh-CN" sz="1400" b="1" dirty="0">
              <a:cs typeface="+mn-ea"/>
              <a:sym typeface="+mn-lt"/>
            </a:endParaRP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589F91E0-7DAF-4BD5-B771-C1ABEDD397B2}"/>
              </a:ext>
            </a:extLst>
          </p:cNvPr>
          <p:cNvGrpSpPr/>
          <p:nvPr/>
        </p:nvGrpSpPr>
        <p:grpSpPr>
          <a:xfrm>
            <a:off x="540772" y="393339"/>
            <a:ext cx="422084" cy="416890"/>
            <a:chOff x="2682240" y="163056"/>
            <a:chExt cx="7045515" cy="6640860"/>
          </a:xfrm>
        </p:grpSpPr>
        <p:sp>
          <p:nvSpPr>
            <p:cNvPr id="112" name="弧形 111">
              <a:extLst>
                <a:ext uri="{FF2B5EF4-FFF2-40B4-BE49-F238E27FC236}">
                  <a16:creationId xmlns:a16="http://schemas.microsoft.com/office/drawing/2014/main" id="{9A180162-37C8-47BB-86C1-5D30C40CB268}"/>
                </a:ext>
              </a:extLst>
            </p:cNvPr>
            <p:cNvSpPr/>
            <p:nvPr/>
          </p:nvSpPr>
          <p:spPr>
            <a:xfrm>
              <a:off x="3413760" y="381000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32B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C978EA37-71C9-4483-8753-436916918EC1}"/>
                </a:ext>
              </a:extLst>
            </p:cNvPr>
            <p:cNvSpPr/>
            <p:nvPr/>
          </p:nvSpPr>
          <p:spPr>
            <a:xfrm>
              <a:off x="5878005" y="163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FD1F188A-3159-49A6-95BB-99387E27FF2D}"/>
                </a:ext>
              </a:extLst>
            </p:cNvPr>
            <p:cNvSpPr/>
            <p:nvPr/>
          </p:nvSpPr>
          <p:spPr>
            <a:xfrm>
              <a:off x="9291765" y="3211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15" name="弧形 114">
              <a:extLst>
                <a:ext uri="{FF2B5EF4-FFF2-40B4-BE49-F238E27FC236}">
                  <a16:creationId xmlns:a16="http://schemas.microsoft.com/office/drawing/2014/main" id="{A196BC84-534D-4288-ADF6-B6B45A54037C}"/>
                </a:ext>
              </a:extLst>
            </p:cNvPr>
            <p:cNvSpPr/>
            <p:nvPr/>
          </p:nvSpPr>
          <p:spPr>
            <a:xfrm rot="10800000">
              <a:off x="2830005" y="489972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696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45FA8EAD-7166-4FF6-9D71-AA4D8E91E87C}"/>
                </a:ext>
              </a:extLst>
            </p:cNvPr>
            <p:cNvSpPr/>
            <p:nvPr/>
          </p:nvSpPr>
          <p:spPr>
            <a:xfrm>
              <a:off x="2682240" y="3211055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79CE2139-04AB-4DBF-8855-0FEB7E618BDA}"/>
                </a:ext>
              </a:extLst>
            </p:cNvPr>
            <p:cNvSpPr/>
            <p:nvPr/>
          </p:nvSpPr>
          <p:spPr>
            <a:xfrm>
              <a:off x="5878005" y="6368029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</p:grpSp>
      <p:sp>
        <p:nvSpPr>
          <p:cNvPr id="118" name="文本框 117">
            <a:extLst>
              <a:ext uri="{FF2B5EF4-FFF2-40B4-BE49-F238E27FC236}">
                <a16:creationId xmlns:a16="http://schemas.microsoft.com/office/drawing/2014/main" id="{76731E41-391F-40E6-84AE-2771C2F5A4A6}"/>
              </a:ext>
            </a:extLst>
          </p:cNvPr>
          <p:cNvSpPr txBox="1"/>
          <p:nvPr/>
        </p:nvSpPr>
        <p:spPr>
          <a:xfrm>
            <a:off x="1197442" y="391565"/>
            <a:ext cx="2240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altLang="zh-CN" sz="2800" b="1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Récapitulatif</a:t>
            </a:r>
          </a:p>
        </p:txBody>
      </p:sp>
      <p:cxnSp>
        <p:nvCxnSpPr>
          <p:cNvPr id="7" name="直接连接符 4">
            <a:extLst>
              <a:ext uri="{FF2B5EF4-FFF2-40B4-BE49-F238E27FC236}">
                <a16:creationId xmlns:a16="http://schemas.microsoft.com/office/drawing/2014/main" id="{79766D37-8857-15B1-8F91-8906543ED86B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024085" y="3287655"/>
            <a:ext cx="5999" cy="1325956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01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图片包含 餐具&#10;&#10;描述已自动生成">
            <a:extLst>
              <a:ext uri="{FF2B5EF4-FFF2-40B4-BE49-F238E27FC236}">
                <a16:creationId xmlns:a16="http://schemas.microsoft.com/office/drawing/2014/main" id="{B65DD195-72EE-465A-BC9C-F246F20B0F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</p:spPr>
      </p:pic>
      <p:sp>
        <p:nvSpPr>
          <p:cNvPr id="6" name="ïSľîďe">
            <a:extLst>
              <a:ext uri="{FF2B5EF4-FFF2-40B4-BE49-F238E27FC236}">
                <a16:creationId xmlns:a16="http://schemas.microsoft.com/office/drawing/2014/main" id="{89677832-1E12-44E2-85EB-C57E664012A0}"/>
              </a:ext>
            </a:extLst>
          </p:cNvPr>
          <p:cNvSpPr/>
          <p:nvPr/>
        </p:nvSpPr>
        <p:spPr bwMode="auto">
          <a:xfrm>
            <a:off x="4439816" y="-4953"/>
            <a:ext cx="3312368" cy="1524234"/>
          </a:xfrm>
          <a:custGeom>
            <a:avLst/>
            <a:gdLst>
              <a:gd name="connsiteX0" fmla="*/ 0 w 2592114"/>
              <a:gd name="connsiteY0" fmla="*/ 0 h 1296055"/>
              <a:gd name="connsiteX1" fmla="*/ 488589 w 2592114"/>
              <a:gd name="connsiteY1" fmla="*/ 0 h 1296055"/>
              <a:gd name="connsiteX2" fmla="*/ 1291347 w 2592114"/>
              <a:gd name="connsiteY2" fmla="*/ 803869 h 1296055"/>
              <a:gd name="connsiteX3" fmla="*/ 2096328 w 2592114"/>
              <a:gd name="connsiteY3" fmla="*/ 0 h 1296055"/>
              <a:gd name="connsiteX4" fmla="*/ 2592114 w 2592114"/>
              <a:gd name="connsiteY4" fmla="*/ 0 h 1296055"/>
              <a:gd name="connsiteX5" fmla="*/ 1294266 w 2592114"/>
              <a:gd name="connsiteY5" fmla="*/ 1296055 h 1296055"/>
              <a:gd name="connsiteX6" fmla="*/ 0 w 2592114"/>
              <a:gd name="connsiteY6" fmla="*/ 0 h 1296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2114" h="1296055">
                <a:moveTo>
                  <a:pt x="0" y="0"/>
                </a:moveTo>
                <a:lnTo>
                  <a:pt x="488589" y="0"/>
                </a:lnTo>
                <a:lnTo>
                  <a:pt x="1291347" y="803869"/>
                </a:lnTo>
                <a:lnTo>
                  <a:pt x="2096328" y="0"/>
                </a:lnTo>
                <a:lnTo>
                  <a:pt x="2592114" y="0"/>
                </a:lnTo>
                <a:lnTo>
                  <a:pt x="1294266" y="129605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6965DD"/>
              </a:gs>
              <a:gs pos="100000">
                <a:srgbClr val="32B8C6"/>
              </a:gs>
            </a:gsLst>
            <a:lin ang="5400000" scaled="1"/>
          </a:gradFill>
          <a:ln w="19050">
            <a:noFill/>
            <a:round/>
            <a:headEnd/>
            <a:tailEnd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7" name="îṥľïďè">
            <a:extLst>
              <a:ext uri="{FF2B5EF4-FFF2-40B4-BE49-F238E27FC236}">
                <a16:creationId xmlns:a16="http://schemas.microsoft.com/office/drawing/2014/main" id="{C9F1D238-6EE2-426A-972A-A4A0BBB226B2}"/>
              </a:ext>
            </a:extLst>
          </p:cNvPr>
          <p:cNvSpPr/>
          <p:nvPr/>
        </p:nvSpPr>
        <p:spPr bwMode="auto">
          <a:xfrm>
            <a:off x="5051884" y="1243125"/>
            <a:ext cx="2088232" cy="2088232"/>
          </a:xfrm>
          <a:prstGeom prst="ellipse">
            <a:avLst/>
          </a:prstGeom>
          <a:gradFill>
            <a:gsLst>
              <a:gs pos="0">
                <a:srgbClr val="6965DD"/>
              </a:gs>
              <a:gs pos="100000">
                <a:srgbClr val="32B8C6"/>
              </a:gs>
            </a:gsLst>
            <a:lin ang="5400000" scaled="1"/>
          </a:gradFill>
          <a:ln w="19050">
            <a:noFill/>
            <a:round/>
            <a:headEnd/>
            <a:tailEnd/>
          </a:ln>
        </p:spPr>
        <p:txBody>
          <a:bodyPr rot="0" spcFirstLastPara="0" vert="horz" wrap="square" lIns="91440" tIns="45720" rIns="91440" bIns="4572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altLang="zh-CN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" name="iSḷïḓè">
            <a:extLst>
              <a:ext uri="{FF2B5EF4-FFF2-40B4-BE49-F238E27FC236}">
                <a16:creationId xmlns:a16="http://schemas.microsoft.com/office/drawing/2014/main" id="{DCF29354-F19D-4695-89E1-8BFC6FD8C2E1}"/>
              </a:ext>
            </a:extLst>
          </p:cNvPr>
          <p:cNvSpPr/>
          <p:nvPr/>
        </p:nvSpPr>
        <p:spPr bwMode="auto">
          <a:xfrm>
            <a:off x="3125670" y="-1268446"/>
            <a:ext cx="5940660" cy="5940660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64B9BE93-D684-B890-2AFB-76353D025672}"/>
              </a:ext>
            </a:extLst>
          </p:cNvPr>
          <p:cNvGrpSpPr/>
          <p:nvPr/>
        </p:nvGrpSpPr>
        <p:grpSpPr>
          <a:xfrm>
            <a:off x="6561089" y="3610007"/>
            <a:ext cx="2505241" cy="2155099"/>
            <a:chOff x="6561089" y="3610007"/>
            <a:chExt cx="2505241" cy="2155099"/>
          </a:xfrm>
        </p:grpSpPr>
        <p:sp>
          <p:nvSpPr>
            <p:cNvPr id="11" name="iŝļîḋé">
              <a:extLst>
                <a:ext uri="{FF2B5EF4-FFF2-40B4-BE49-F238E27FC236}">
                  <a16:creationId xmlns:a16="http://schemas.microsoft.com/office/drawing/2014/main" id="{1761B688-B4EE-41D3-8894-F15232C4EB45}"/>
                </a:ext>
              </a:extLst>
            </p:cNvPr>
            <p:cNvSpPr/>
            <p:nvPr/>
          </p:nvSpPr>
          <p:spPr bwMode="auto">
            <a:xfrm>
              <a:off x="6691960" y="3610007"/>
              <a:ext cx="1314146" cy="1314146"/>
            </a:xfrm>
            <a:prstGeom prst="ellipse">
              <a:avLst/>
            </a:prstGeom>
            <a:gradFill>
              <a:gsLst>
                <a:gs pos="0">
                  <a:srgbClr val="6965DD"/>
                </a:gs>
                <a:gs pos="100000">
                  <a:srgbClr val="32B8C6"/>
                </a:gs>
              </a:gsLst>
              <a:lin ang="5400000" scaled="1"/>
            </a:gradFill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4000" dirty="0">
                  <a:solidFill>
                    <a:schemeClr val="bg1">
                      <a:lumMod val="100000"/>
                    </a:schemeClr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21" name="îŝḻiḍe">
              <a:extLst>
                <a:ext uri="{FF2B5EF4-FFF2-40B4-BE49-F238E27FC236}">
                  <a16:creationId xmlns:a16="http://schemas.microsoft.com/office/drawing/2014/main" id="{38C6C306-5092-4A5D-BB00-6E08D9F54CA3}"/>
                </a:ext>
              </a:extLst>
            </p:cNvPr>
            <p:cNvSpPr txBox="1"/>
            <p:nvPr/>
          </p:nvSpPr>
          <p:spPr>
            <a:xfrm>
              <a:off x="6561089" y="5103667"/>
              <a:ext cx="2505241" cy="661439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en-US"/>
              </a:defPPr>
              <a:lvl1pPr algn="ctr">
                <a:defRPr sz="2000" b="1">
                  <a:cs typeface="+mn-ea"/>
                </a:defRPr>
              </a:lvl1pPr>
            </a:lstStyle>
            <a:p>
              <a:r>
                <a:rPr lang="fr-FR" altLang="zh-CN" dirty="0">
                  <a:sym typeface="+mn-lt"/>
                </a:rPr>
                <a:t>Architecture retenue et chaîne de</a:t>
              </a:r>
            </a:p>
            <a:p>
              <a:r>
                <a:rPr lang="fr-FR" altLang="zh-CN" dirty="0">
                  <a:sym typeface="+mn-lt"/>
                </a:rPr>
                <a:t>traitement</a:t>
              </a:r>
              <a:endParaRPr lang="zh-CN" altLang="en-US" dirty="0">
                <a:sym typeface="+mn-lt"/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3D7DD3E2-2675-BA0C-5F2A-E441177277D8}"/>
              </a:ext>
            </a:extLst>
          </p:cNvPr>
          <p:cNvGrpSpPr/>
          <p:nvPr/>
        </p:nvGrpSpPr>
        <p:grpSpPr>
          <a:xfrm>
            <a:off x="2989450" y="3610007"/>
            <a:ext cx="2510590" cy="2194384"/>
            <a:chOff x="2989450" y="3610007"/>
            <a:chExt cx="2510590" cy="2194384"/>
          </a:xfrm>
        </p:grpSpPr>
        <p:sp>
          <p:nvSpPr>
            <p:cNvPr id="12" name="íṡļíḍè">
              <a:extLst>
                <a:ext uri="{FF2B5EF4-FFF2-40B4-BE49-F238E27FC236}">
                  <a16:creationId xmlns:a16="http://schemas.microsoft.com/office/drawing/2014/main" id="{2B672FCE-6C44-4AAD-987D-592175DA3F76}"/>
                </a:ext>
              </a:extLst>
            </p:cNvPr>
            <p:cNvSpPr/>
            <p:nvPr/>
          </p:nvSpPr>
          <p:spPr bwMode="auto">
            <a:xfrm>
              <a:off x="4185894" y="3610007"/>
              <a:ext cx="1314146" cy="1314146"/>
            </a:xfrm>
            <a:prstGeom prst="ellipse">
              <a:avLst/>
            </a:prstGeom>
            <a:gradFill>
              <a:gsLst>
                <a:gs pos="0">
                  <a:srgbClr val="6965DD"/>
                </a:gs>
                <a:gs pos="100000">
                  <a:srgbClr val="32B8C6"/>
                </a:gs>
              </a:gsLst>
              <a:lin ang="5400000" scaled="1"/>
            </a:gradFill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4000" dirty="0">
                  <a:solidFill>
                    <a:schemeClr val="bg1">
                      <a:lumMod val="100000"/>
                    </a:schemeClr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15" name="ïšḷiḓe">
              <a:extLst>
                <a:ext uri="{FF2B5EF4-FFF2-40B4-BE49-F238E27FC236}">
                  <a16:creationId xmlns:a16="http://schemas.microsoft.com/office/drawing/2014/main" id="{DF6B636F-82A0-493A-A908-E9846D805999}"/>
                </a:ext>
              </a:extLst>
            </p:cNvPr>
            <p:cNvSpPr txBox="1"/>
            <p:nvPr/>
          </p:nvSpPr>
          <p:spPr>
            <a:xfrm>
              <a:off x="2989450" y="5142952"/>
              <a:ext cx="2392888" cy="661439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en-US"/>
              </a:defPPr>
              <a:lvl1pPr algn="ctr">
                <a:defRPr sz="2000" b="1">
                  <a:cs typeface="+mn-ea"/>
                </a:defRPr>
              </a:lvl1pPr>
            </a:lstStyle>
            <a:p>
              <a:r>
                <a:rPr lang="fr-FR" altLang="zh-CN" dirty="0">
                  <a:sym typeface="+mn-lt"/>
                </a:rPr>
                <a:t>Environnement Big Data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D67E742E-A9A1-D505-B1EE-61BABEC73507}"/>
              </a:ext>
            </a:extLst>
          </p:cNvPr>
          <p:cNvGrpSpPr/>
          <p:nvPr/>
        </p:nvGrpSpPr>
        <p:grpSpPr>
          <a:xfrm>
            <a:off x="8229193" y="2017211"/>
            <a:ext cx="2752678" cy="1869795"/>
            <a:chOff x="8229193" y="2017211"/>
            <a:chExt cx="2752678" cy="1869795"/>
          </a:xfrm>
        </p:grpSpPr>
        <p:sp>
          <p:nvSpPr>
            <p:cNvPr id="10" name="ïşľïḓe">
              <a:extLst>
                <a:ext uri="{FF2B5EF4-FFF2-40B4-BE49-F238E27FC236}">
                  <a16:creationId xmlns:a16="http://schemas.microsoft.com/office/drawing/2014/main" id="{535D73A4-424F-4336-AAE4-DC97EE69977D}"/>
                </a:ext>
              </a:extLst>
            </p:cNvPr>
            <p:cNvSpPr/>
            <p:nvPr/>
          </p:nvSpPr>
          <p:spPr bwMode="auto">
            <a:xfrm>
              <a:off x="8229193" y="2017211"/>
              <a:ext cx="1314146" cy="1314146"/>
            </a:xfrm>
            <a:prstGeom prst="ellipse">
              <a:avLst/>
            </a:prstGeom>
            <a:gradFill>
              <a:gsLst>
                <a:gs pos="0">
                  <a:srgbClr val="6965DD"/>
                </a:gs>
                <a:gs pos="100000">
                  <a:srgbClr val="32B8C6"/>
                </a:gs>
              </a:gsLst>
              <a:lin ang="5400000" scaled="1"/>
            </a:gradFill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4000" dirty="0">
                  <a:solidFill>
                    <a:schemeClr val="bg1">
                      <a:lumMod val="100000"/>
                    </a:schemeClr>
                  </a:soli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17" name="ïsḻidê">
              <a:extLst>
                <a:ext uri="{FF2B5EF4-FFF2-40B4-BE49-F238E27FC236}">
                  <a16:creationId xmlns:a16="http://schemas.microsoft.com/office/drawing/2014/main" id="{B8343618-9FCC-4EC5-900A-20B78D29C93D}"/>
                </a:ext>
              </a:extLst>
            </p:cNvPr>
            <p:cNvSpPr txBox="1"/>
            <p:nvPr/>
          </p:nvSpPr>
          <p:spPr>
            <a:xfrm>
              <a:off x="8599679" y="3610007"/>
              <a:ext cx="2382192" cy="276999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en-US"/>
              </a:defPPr>
              <a:lvl1pPr algn="ctr">
                <a:defRPr sz="2000" b="1">
                  <a:cs typeface="+mn-ea"/>
                </a:defRPr>
              </a:lvl1pPr>
            </a:lstStyle>
            <a:p>
              <a:r>
                <a:rPr lang="en-US" altLang="zh-CN" dirty="0">
                  <a:sym typeface="+mn-lt"/>
                </a:rPr>
                <a:t>Conclusion et perspectives</a:t>
              </a:r>
              <a:endParaRPr lang="zh-CN" altLang="en-US" dirty="0">
                <a:sym typeface="+mn-lt"/>
              </a:endParaRP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456D72DB-59C7-98E0-DC10-6FC729D811AF}"/>
              </a:ext>
            </a:extLst>
          </p:cNvPr>
          <p:cNvGrpSpPr/>
          <p:nvPr/>
        </p:nvGrpSpPr>
        <p:grpSpPr>
          <a:xfrm>
            <a:off x="937835" y="2017211"/>
            <a:ext cx="3024972" cy="2023847"/>
            <a:chOff x="937835" y="2017211"/>
            <a:chExt cx="3024972" cy="2023847"/>
          </a:xfrm>
        </p:grpSpPr>
        <p:sp>
          <p:nvSpPr>
            <p:cNvPr id="9" name="îśľïďé">
              <a:extLst>
                <a:ext uri="{FF2B5EF4-FFF2-40B4-BE49-F238E27FC236}">
                  <a16:creationId xmlns:a16="http://schemas.microsoft.com/office/drawing/2014/main" id="{E709B91D-7F24-4B51-969D-56245AC1600A}"/>
                </a:ext>
              </a:extLst>
            </p:cNvPr>
            <p:cNvSpPr/>
            <p:nvPr/>
          </p:nvSpPr>
          <p:spPr bwMode="auto">
            <a:xfrm>
              <a:off x="2648661" y="2017211"/>
              <a:ext cx="1314146" cy="1314146"/>
            </a:xfrm>
            <a:prstGeom prst="ellipse">
              <a:avLst/>
            </a:prstGeom>
            <a:gradFill>
              <a:gsLst>
                <a:gs pos="0">
                  <a:srgbClr val="6965DD"/>
                </a:gs>
                <a:gs pos="100000">
                  <a:srgbClr val="32B8C6"/>
                </a:gs>
              </a:gsLst>
              <a:lin ang="5400000" scaled="1"/>
            </a:gradFill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4000" dirty="0">
                  <a:solidFill>
                    <a:schemeClr val="bg1">
                      <a:lumMod val="100000"/>
                    </a:schemeClr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9" name="íšľîḋe">
              <a:extLst>
                <a:ext uri="{FF2B5EF4-FFF2-40B4-BE49-F238E27FC236}">
                  <a16:creationId xmlns:a16="http://schemas.microsoft.com/office/drawing/2014/main" id="{24260374-0A7F-4BE0-8A50-B209D78F82CE}"/>
                </a:ext>
              </a:extLst>
            </p:cNvPr>
            <p:cNvSpPr txBox="1"/>
            <p:nvPr/>
          </p:nvSpPr>
          <p:spPr>
            <a:xfrm>
              <a:off x="937835" y="3630818"/>
              <a:ext cx="2523614" cy="410240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0">
              <a:noAutofit/>
            </a:bodyPr>
            <a:lstStyle/>
            <a:p>
              <a:pPr algn="ctr"/>
              <a:r>
                <a:rPr lang="fr-FR" altLang="zh-CN" sz="2000" b="1" dirty="0">
                  <a:cs typeface="+mn-ea"/>
                  <a:sym typeface="+mn-lt"/>
                </a:rPr>
                <a:t>Contexte, mission et jeu de données</a:t>
              </a:r>
              <a:endParaRPr lang="zh-CN" altLang="en-US" sz="2000" b="1" dirty="0">
                <a:cs typeface="+mn-ea"/>
                <a:sym typeface="+mn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DC206EDE-6EEB-49E7-AF1F-37CD297DF6F5}"/>
              </a:ext>
            </a:extLst>
          </p:cNvPr>
          <p:cNvSpPr txBox="1"/>
          <p:nvPr/>
        </p:nvSpPr>
        <p:spPr>
          <a:xfrm>
            <a:off x="4938217" y="2021296"/>
            <a:ext cx="231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10000"/>
                    </a:prstClr>
                  </a:outerShdw>
                </a:effectLst>
                <a:cs typeface="+mn-ea"/>
                <a:sym typeface="+mn-lt"/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261378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图片包含 餐具&#10;&#10;描述已自动生成">
            <a:extLst>
              <a:ext uri="{FF2B5EF4-FFF2-40B4-BE49-F238E27FC236}">
                <a16:creationId xmlns:a16="http://schemas.microsoft.com/office/drawing/2014/main" id="{AC156833-C399-4B95-A324-A863B380077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F356DFD3-91C8-4A7D-A9DA-1611F73A28E6}"/>
              </a:ext>
            </a:extLst>
          </p:cNvPr>
          <p:cNvSpPr/>
          <p:nvPr/>
        </p:nvSpPr>
        <p:spPr>
          <a:xfrm>
            <a:off x="2051228" y="-662940"/>
            <a:ext cx="8089544" cy="8183880"/>
          </a:xfrm>
          <a:prstGeom prst="ellipse">
            <a:avLst/>
          </a:prstGeom>
          <a:noFill/>
          <a:ln w="38100">
            <a:solidFill>
              <a:srgbClr val="6965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4AE8BA3-6E32-4E46-84CE-20DD82091AB5}"/>
              </a:ext>
            </a:extLst>
          </p:cNvPr>
          <p:cNvGrpSpPr/>
          <p:nvPr/>
        </p:nvGrpSpPr>
        <p:grpSpPr>
          <a:xfrm>
            <a:off x="2814866" y="188242"/>
            <a:ext cx="6562268" cy="6481516"/>
            <a:chOff x="2682240" y="163056"/>
            <a:chExt cx="7045515" cy="6640860"/>
          </a:xfrm>
        </p:grpSpPr>
        <p:sp>
          <p:nvSpPr>
            <p:cNvPr id="6" name="弧形 5">
              <a:extLst>
                <a:ext uri="{FF2B5EF4-FFF2-40B4-BE49-F238E27FC236}">
                  <a16:creationId xmlns:a16="http://schemas.microsoft.com/office/drawing/2014/main" id="{FAA59E06-2A2F-4A4F-9D4D-A0846582EED9}"/>
                </a:ext>
              </a:extLst>
            </p:cNvPr>
            <p:cNvSpPr/>
            <p:nvPr/>
          </p:nvSpPr>
          <p:spPr>
            <a:xfrm>
              <a:off x="3413760" y="381000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32B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A488728-7270-4B8D-9AC1-24826E9DC94F}"/>
                </a:ext>
              </a:extLst>
            </p:cNvPr>
            <p:cNvSpPr/>
            <p:nvPr/>
          </p:nvSpPr>
          <p:spPr>
            <a:xfrm>
              <a:off x="5878005" y="163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D165BB5-1F86-4EBF-ABB2-0F847A3023C8}"/>
                </a:ext>
              </a:extLst>
            </p:cNvPr>
            <p:cNvSpPr/>
            <p:nvPr/>
          </p:nvSpPr>
          <p:spPr>
            <a:xfrm>
              <a:off x="9291765" y="3211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0" name="弧形 9">
              <a:extLst>
                <a:ext uri="{FF2B5EF4-FFF2-40B4-BE49-F238E27FC236}">
                  <a16:creationId xmlns:a16="http://schemas.microsoft.com/office/drawing/2014/main" id="{02528D7B-9F24-45C8-BFE8-92178BCE02A4}"/>
                </a:ext>
              </a:extLst>
            </p:cNvPr>
            <p:cNvSpPr/>
            <p:nvPr/>
          </p:nvSpPr>
          <p:spPr>
            <a:xfrm rot="10800000">
              <a:off x="2830005" y="489972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696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B0F24EE-F80A-4C7F-B285-2C63DC9033DB}"/>
                </a:ext>
              </a:extLst>
            </p:cNvPr>
            <p:cNvSpPr/>
            <p:nvPr/>
          </p:nvSpPr>
          <p:spPr>
            <a:xfrm>
              <a:off x="2682240" y="3211055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91B1A3E-2203-40DF-B52E-20F3833C5C62}"/>
                </a:ext>
              </a:extLst>
            </p:cNvPr>
            <p:cNvSpPr/>
            <p:nvPr/>
          </p:nvSpPr>
          <p:spPr>
            <a:xfrm>
              <a:off x="5878005" y="6368029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944212B-36ED-4037-93C2-3E4710B4978F}"/>
              </a:ext>
            </a:extLst>
          </p:cNvPr>
          <p:cNvSpPr txBox="1"/>
          <p:nvPr/>
        </p:nvSpPr>
        <p:spPr>
          <a:xfrm>
            <a:off x="5240589" y="1301058"/>
            <a:ext cx="16792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800" b="1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177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04</a:t>
            </a:r>
            <a:endParaRPr lang="zh-CN" altLang="en-US" sz="8800" b="1" dirty="0">
              <a:gradFill>
                <a:gsLst>
                  <a:gs pos="0">
                    <a:srgbClr val="6965DD"/>
                  </a:gs>
                  <a:gs pos="100000">
                    <a:srgbClr val="32B8C6"/>
                  </a:gs>
                </a:gsLst>
                <a:lin ang="10800000" scaled="1"/>
              </a:gradFill>
              <a:effectLst>
                <a:outerShdw blurRad="177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030F17-DDA9-4FFC-9947-8C6678DB64B3}"/>
              </a:ext>
            </a:extLst>
          </p:cNvPr>
          <p:cNvSpPr txBox="1"/>
          <p:nvPr/>
        </p:nvSpPr>
        <p:spPr>
          <a:xfrm>
            <a:off x="3545828" y="2879452"/>
            <a:ext cx="5068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Conclusion</a:t>
            </a:r>
            <a:endParaRPr lang="zh-CN" altLang="en-US" sz="7200" b="1" dirty="0">
              <a:gradFill>
                <a:gsLst>
                  <a:gs pos="0">
                    <a:srgbClr val="6965DD"/>
                  </a:gs>
                  <a:gs pos="100000">
                    <a:srgbClr val="32B8C6"/>
                  </a:gs>
                </a:gsLst>
                <a:lin ang="108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7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2A5385DA-75C2-74CA-B694-22DD93061479}"/>
              </a:ext>
            </a:extLst>
          </p:cNvPr>
          <p:cNvGrpSpPr/>
          <p:nvPr/>
        </p:nvGrpSpPr>
        <p:grpSpPr>
          <a:xfrm>
            <a:off x="261777" y="2500909"/>
            <a:ext cx="3648373" cy="2600553"/>
            <a:chOff x="261777" y="2500909"/>
            <a:chExt cx="3648373" cy="2600553"/>
          </a:xfrm>
        </p:grpSpPr>
        <p:sp>
          <p:nvSpPr>
            <p:cNvPr id="36" name="îṩľîḍé">
              <a:extLst>
                <a:ext uri="{FF2B5EF4-FFF2-40B4-BE49-F238E27FC236}">
                  <a16:creationId xmlns:a16="http://schemas.microsoft.com/office/drawing/2014/main" id="{6C2F1088-0446-4410-9A08-EE47022CC29D}"/>
                </a:ext>
              </a:extLst>
            </p:cNvPr>
            <p:cNvSpPr/>
            <p:nvPr/>
          </p:nvSpPr>
          <p:spPr bwMode="auto">
            <a:xfrm>
              <a:off x="1088006" y="3566837"/>
              <a:ext cx="752301" cy="753827"/>
            </a:xfrm>
            <a:prstGeom prst="ellipse">
              <a:avLst/>
            </a:prstGeom>
            <a:gradFill>
              <a:gsLst>
                <a:gs pos="0">
                  <a:srgbClr val="32B8C6"/>
                </a:gs>
                <a:gs pos="100000">
                  <a:srgbClr val="6965DD"/>
                </a:gs>
              </a:gsLst>
              <a:lin ang="5400000" scaled="1"/>
            </a:gradFill>
            <a:ln w="57150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7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09F120D-EEA2-41B8-BC77-D5972B77B0D6}"/>
                </a:ext>
              </a:extLst>
            </p:cNvPr>
            <p:cNvCxnSpPr>
              <a:cxnSpLocks/>
              <a:stCxn id="36" idx="1"/>
            </p:cNvCxnSpPr>
            <p:nvPr/>
          </p:nvCxnSpPr>
          <p:spPr>
            <a:xfrm flipH="1" flipV="1">
              <a:off x="457605" y="2767428"/>
              <a:ext cx="740573" cy="909804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ïṧḻídé">
              <a:extLst>
                <a:ext uri="{FF2B5EF4-FFF2-40B4-BE49-F238E27FC236}">
                  <a16:creationId xmlns:a16="http://schemas.microsoft.com/office/drawing/2014/main" id="{129FB680-86D6-4986-A40F-60933235F888}"/>
                </a:ext>
              </a:extLst>
            </p:cNvPr>
            <p:cNvSpPr txBox="1"/>
            <p:nvPr/>
          </p:nvSpPr>
          <p:spPr bwMode="auto">
            <a:xfrm>
              <a:off x="507940" y="2500909"/>
              <a:ext cx="935297" cy="566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9" name="îṡḷiḑê">
              <a:extLst>
                <a:ext uri="{FF2B5EF4-FFF2-40B4-BE49-F238E27FC236}">
                  <a16:creationId xmlns:a16="http://schemas.microsoft.com/office/drawing/2014/main" id="{DF161686-3700-43C3-BED1-361632958FD2}"/>
                </a:ext>
              </a:extLst>
            </p:cNvPr>
            <p:cNvSpPr/>
            <p:nvPr/>
          </p:nvSpPr>
          <p:spPr bwMode="auto">
            <a:xfrm flipV="1">
              <a:off x="642790" y="2990480"/>
              <a:ext cx="1968685" cy="367732"/>
            </a:xfrm>
            <a:prstGeom prst="trapezoid">
              <a:avLst>
                <a:gd name="adj" fmla="val 79429"/>
              </a:avLst>
            </a:prstGeom>
            <a:gradFill>
              <a:gsLst>
                <a:gs pos="0">
                  <a:srgbClr val="32B8C6"/>
                </a:gs>
                <a:gs pos="100000">
                  <a:srgbClr val="6965DD"/>
                </a:gs>
              </a:gsLst>
              <a:lin ang="5400000" scaled="1"/>
            </a:gra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  <a:cs typeface="+mn-ea"/>
                <a:sym typeface="+mn-lt"/>
              </a:endParaRPr>
            </a:p>
          </p:txBody>
        </p:sp>
        <p:sp>
          <p:nvSpPr>
            <p:cNvPr id="10" name="íşľíḍê">
              <a:extLst>
                <a:ext uri="{FF2B5EF4-FFF2-40B4-BE49-F238E27FC236}">
                  <a16:creationId xmlns:a16="http://schemas.microsoft.com/office/drawing/2014/main" id="{E27945E1-2B40-496B-B7FB-1C46C6A6C7DA}"/>
                </a:ext>
              </a:extLst>
            </p:cNvPr>
            <p:cNvSpPr/>
            <p:nvPr/>
          </p:nvSpPr>
          <p:spPr bwMode="auto">
            <a:xfrm>
              <a:off x="261777" y="4327542"/>
              <a:ext cx="3648373" cy="773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400" b="1" dirty="0"/>
                <a:t>Prise en main </a:t>
              </a:r>
              <a:r>
                <a:rPr lang="fr-FR" sz="1400" b="1" dirty="0" err="1"/>
                <a:t>Pyspark</a:t>
              </a:r>
              <a:r>
                <a:rPr lang="fr-FR" sz="1400" b="1" dirty="0"/>
                <a:t> 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400" b="1" dirty="0"/>
                <a:t>Découverte de l’écosystème AWS 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400" b="1" dirty="0"/>
                <a:t> Réduction de dimension et enregistrement des données en fichier parquet</a:t>
              </a:r>
              <a:endParaRPr lang="en-US" altLang="zh-CN" sz="1400" b="1" dirty="0">
                <a:cs typeface="+mn-ea"/>
                <a:sym typeface="+mn-lt"/>
              </a:endParaRPr>
            </a:p>
          </p:txBody>
        </p:sp>
        <p:sp>
          <p:nvSpPr>
            <p:cNvPr id="26" name="iṡļiḑé">
              <a:extLst>
                <a:ext uri="{FF2B5EF4-FFF2-40B4-BE49-F238E27FC236}">
                  <a16:creationId xmlns:a16="http://schemas.microsoft.com/office/drawing/2014/main" id="{4F333C91-ABD0-4F22-BD78-63B321AA232A}"/>
                </a:ext>
              </a:extLst>
            </p:cNvPr>
            <p:cNvSpPr txBox="1"/>
            <p:nvPr/>
          </p:nvSpPr>
          <p:spPr bwMode="auto">
            <a:xfrm>
              <a:off x="695085" y="2969613"/>
              <a:ext cx="1968685" cy="41918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Notion apprises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" name="Freeform 132">
              <a:extLst>
                <a:ext uri="{FF2B5EF4-FFF2-40B4-BE49-F238E27FC236}">
                  <a16:creationId xmlns:a16="http://schemas.microsoft.com/office/drawing/2014/main" id="{50D9B769-A92D-6212-6CA2-DD696E1F00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2370" y="3740962"/>
              <a:ext cx="421216" cy="423333"/>
            </a:xfrm>
            <a:custGeom>
              <a:avLst/>
              <a:gdLst>
                <a:gd name="T0" fmla="*/ 0 w 140"/>
                <a:gd name="T1" fmla="*/ 583105638 h 141"/>
                <a:gd name="T2" fmla="*/ 127296740 w 140"/>
                <a:gd name="T3" fmla="*/ 659161525 h 141"/>
                <a:gd name="T4" fmla="*/ 50918245 w 140"/>
                <a:gd name="T5" fmla="*/ 304228050 h 141"/>
                <a:gd name="T6" fmla="*/ 0 w 140"/>
                <a:gd name="T7" fmla="*/ 410709894 h 141"/>
                <a:gd name="T8" fmla="*/ 50918245 w 140"/>
                <a:gd name="T9" fmla="*/ 304228050 h 141"/>
                <a:gd name="T10" fmla="*/ 50918245 w 140"/>
                <a:gd name="T11" fmla="*/ 131832305 h 141"/>
                <a:gd name="T12" fmla="*/ 127296740 w 140"/>
                <a:gd name="T13" fmla="*/ 0 h 141"/>
                <a:gd name="T14" fmla="*/ 50918245 w 140"/>
                <a:gd name="T15" fmla="*/ 441131348 h 141"/>
                <a:gd name="T16" fmla="*/ 0 w 140"/>
                <a:gd name="T17" fmla="*/ 547610940 h 141"/>
                <a:gd name="T18" fmla="*/ 50918245 w 140"/>
                <a:gd name="T19" fmla="*/ 441131348 h 141"/>
                <a:gd name="T20" fmla="*/ 0 w 140"/>
                <a:gd name="T21" fmla="*/ 167327004 h 141"/>
                <a:gd name="T22" fmla="*/ 50918245 w 140"/>
                <a:gd name="T23" fmla="*/ 273806596 h 141"/>
                <a:gd name="T24" fmla="*/ 712859941 w 140"/>
                <a:gd name="T25" fmla="*/ 212959184 h 141"/>
                <a:gd name="T26" fmla="*/ 712859941 w 140"/>
                <a:gd name="T27" fmla="*/ 273806596 h 141"/>
                <a:gd name="T28" fmla="*/ 544828605 w 140"/>
                <a:gd name="T29" fmla="*/ 45634433 h 141"/>
                <a:gd name="T30" fmla="*/ 442992115 w 140"/>
                <a:gd name="T31" fmla="*/ 0 h 141"/>
                <a:gd name="T32" fmla="*/ 534644956 w 140"/>
                <a:gd name="T33" fmla="*/ 50705426 h 141"/>
                <a:gd name="T34" fmla="*/ 162938384 w 140"/>
                <a:gd name="T35" fmla="*/ 714937943 h 141"/>
                <a:gd name="T36" fmla="*/ 269867826 w 140"/>
                <a:gd name="T37" fmla="*/ 664232518 h 141"/>
                <a:gd name="T38" fmla="*/ 162938384 w 140"/>
                <a:gd name="T39" fmla="*/ 714937943 h 141"/>
                <a:gd name="T40" fmla="*/ 712859941 w 140"/>
                <a:gd name="T41" fmla="*/ 547610940 h 141"/>
                <a:gd name="T42" fmla="*/ 661941696 w 140"/>
                <a:gd name="T43" fmla="*/ 441131348 h 141"/>
                <a:gd name="T44" fmla="*/ 585563201 w 140"/>
                <a:gd name="T45" fmla="*/ 659161525 h 141"/>
                <a:gd name="T46" fmla="*/ 712859941 w 140"/>
                <a:gd name="T47" fmla="*/ 583105638 h 141"/>
                <a:gd name="T48" fmla="*/ 585563201 w 140"/>
                <a:gd name="T49" fmla="*/ 659161525 h 141"/>
                <a:gd name="T50" fmla="*/ 661941696 w 140"/>
                <a:gd name="T51" fmla="*/ 410709894 h 141"/>
                <a:gd name="T52" fmla="*/ 712859941 w 140"/>
                <a:gd name="T53" fmla="*/ 304228050 h 141"/>
                <a:gd name="T54" fmla="*/ 162938384 w 140"/>
                <a:gd name="T55" fmla="*/ 50705426 h 141"/>
                <a:gd name="T56" fmla="*/ 269867826 w 140"/>
                <a:gd name="T57" fmla="*/ 0 h 141"/>
                <a:gd name="T58" fmla="*/ 162938384 w 140"/>
                <a:gd name="T59" fmla="*/ 50705426 h 141"/>
                <a:gd name="T60" fmla="*/ 407348215 w 140"/>
                <a:gd name="T61" fmla="*/ 50705426 h 141"/>
                <a:gd name="T62" fmla="*/ 305511726 w 140"/>
                <a:gd name="T63" fmla="*/ 0 h 141"/>
                <a:gd name="T64" fmla="*/ 305511726 w 140"/>
                <a:gd name="T65" fmla="*/ 714937943 h 141"/>
                <a:gd name="T66" fmla="*/ 407348215 w 140"/>
                <a:gd name="T67" fmla="*/ 664232518 h 141"/>
                <a:gd name="T68" fmla="*/ 305511726 w 140"/>
                <a:gd name="T69" fmla="*/ 714937943 h 141"/>
                <a:gd name="T70" fmla="*/ 544828605 w 140"/>
                <a:gd name="T71" fmla="*/ 714937943 h 141"/>
                <a:gd name="T72" fmla="*/ 442992115 w 140"/>
                <a:gd name="T73" fmla="*/ 664232518 h 14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40" h="141">
                  <a:moveTo>
                    <a:pt x="10" y="115"/>
                  </a:moveTo>
                  <a:cubicBezTo>
                    <a:pt x="0" y="115"/>
                    <a:pt x="0" y="115"/>
                    <a:pt x="0" y="115"/>
                  </a:cubicBezTo>
                  <a:cubicBezTo>
                    <a:pt x="0" y="129"/>
                    <a:pt x="11" y="140"/>
                    <a:pt x="25" y="140"/>
                  </a:cubicBezTo>
                  <a:cubicBezTo>
                    <a:pt x="25" y="130"/>
                    <a:pt x="25" y="130"/>
                    <a:pt x="25" y="130"/>
                  </a:cubicBezTo>
                  <a:cubicBezTo>
                    <a:pt x="17" y="130"/>
                    <a:pt x="10" y="124"/>
                    <a:pt x="10" y="115"/>
                  </a:cubicBezTo>
                  <a:close/>
                  <a:moveTo>
                    <a:pt x="10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0" y="81"/>
                    <a:pt x="10" y="81"/>
                    <a:pt x="10" y="81"/>
                  </a:cubicBezTo>
                  <a:lnTo>
                    <a:pt x="10" y="60"/>
                  </a:lnTo>
                  <a:close/>
                  <a:moveTo>
                    <a:pt x="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10" y="17"/>
                    <a:pt x="17" y="10"/>
                    <a:pt x="25" y="1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6"/>
                  </a:cubicBezTo>
                  <a:close/>
                  <a:moveTo>
                    <a:pt x="10" y="87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0" y="108"/>
                    <a:pt x="10" y="108"/>
                    <a:pt x="10" y="108"/>
                  </a:cubicBezTo>
                  <a:lnTo>
                    <a:pt x="10" y="87"/>
                  </a:lnTo>
                  <a:close/>
                  <a:moveTo>
                    <a:pt x="10" y="33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4"/>
                    <a:pt x="10" y="54"/>
                    <a:pt x="10" y="54"/>
                  </a:cubicBezTo>
                  <a:lnTo>
                    <a:pt x="10" y="33"/>
                  </a:lnTo>
                  <a:close/>
                  <a:moveTo>
                    <a:pt x="140" y="42"/>
                  </a:moveTo>
                  <a:cubicBezTo>
                    <a:pt x="137" y="46"/>
                    <a:pt x="135" y="50"/>
                    <a:pt x="132" y="54"/>
                  </a:cubicBezTo>
                  <a:cubicBezTo>
                    <a:pt x="140" y="54"/>
                    <a:pt x="140" y="54"/>
                    <a:pt x="140" y="54"/>
                  </a:cubicBezTo>
                  <a:lnTo>
                    <a:pt x="140" y="42"/>
                  </a:lnTo>
                  <a:close/>
                  <a:moveTo>
                    <a:pt x="107" y="9"/>
                  </a:moveTo>
                  <a:cubicBezTo>
                    <a:pt x="107" y="0"/>
                    <a:pt x="107" y="0"/>
                    <a:pt x="10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105" y="10"/>
                    <a:pt x="105" y="10"/>
                    <a:pt x="105" y="10"/>
                  </a:cubicBezTo>
                  <a:cubicBezTo>
                    <a:pt x="106" y="10"/>
                    <a:pt x="106" y="9"/>
                    <a:pt x="107" y="9"/>
                  </a:cubicBezTo>
                  <a:close/>
                  <a:moveTo>
                    <a:pt x="32" y="141"/>
                  </a:moveTo>
                  <a:cubicBezTo>
                    <a:pt x="53" y="141"/>
                    <a:pt x="53" y="141"/>
                    <a:pt x="53" y="141"/>
                  </a:cubicBezTo>
                  <a:cubicBezTo>
                    <a:pt x="53" y="131"/>
                    <a:pt x="53" y="131"/>
                    <a:pt x="53" y="131"/>
                  </a:cubicBezTo>
                  <a:cubicBezTo>
                    <a:pt x="32" y="131"/>
                    <a:pt x="32" y="131"/>
                    <a:pt x="32" y="131"/>
                  </a:cubicBezTo>
                  <a:lnTo>
                    <a:pt x="32" y="141"/>
                  </a:lnTo>
                  <a:close/>
                  <a:moveTo>
                    <a:pt x="130" y="108"/>
                  </a:moveTo>
                  <a:cubicBezTo>
                    <a:pt x="140" y="108"/>
                    <a:pt x="140" y="108"/>
                    <a:pt x="140" y="108"/>
                  </a:cubicBezTo>
                  <a:cubicBezTo>
                    <a:pt x="140" y="87"/>
                    <a:pt x="140" y="87"/>
                    <a:pt x="140" y="87"/>
                  </a:cubicBezTo>
                  <a:cubicBezTo>
                    <a:pt x="130" y="87"/>
                    <a:pt x="130" y="87"/>
                    <a:pt x="130" y="87"/>
                  </a:cubicBezTo>
                  <a:lnTo>
                    <a:pt x="130" y="108"/>
                  </a:lnTo>
                  <a:close/>
                  <a:moveTo>
                    <a:pt x="115" y="130"/>
                  </a:moveTo>
                  <a:cubicBezTo>
                    <a:pt x="115" y="140"/>
                    <a:pt x="115" y="140"/>
                    <a:pt x="115" y="140"/>
                  </a:cubicBezTo>
                  <a:cubicBezTo>
                    <a:pt x="129" y="140"/>
                    <a:pt x="140" y="129"/>
                    <a:pt x="140" y="115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4"/>
                    <a:pt x="123" y="130"/>
                    <a:pt x="115" y="130"/>
                  </a:cubicBezTo>
                  <a:close/>
                  <a:moveTo>
                    <a:pt x="130" y="60"/>
                  </a:moveTo>
                  <a:cubicBezTo>
                    <a:pt x="130" y="81"/>
                    <a:pt x="130" y="81"/>
                    <a:pt x="130" y="81"/>
                  </a:cubicBezTo>
                  <a:cubicBezTo>
                    <a:pt x="140" y="81"/>
                    <a:pt x="140" y="81"/>
                    <a:pt x="140" y="81"/>
                  </a:cubicBezTo>
                  <a:cubicBezTo>
                    <a:pt x="140" y="60"/>
                    <a:pt x="140" y="60"/>
                    <a:pt x="140" y="60"/>
                  </a:cubicBezTo>
                  <a:lnTo>
                    <a:pt x="130" y="60"/>
                  </a:lnTo>
                  <a:close/>
                  <a:moveTo>
                    <a:pt x="32" y="10"/>
                  </a:moveTo>
                  <a:cubicBezTo>
                    <a:pt x="53" y="10"/>
                    <a:pt x="53" y="10"/>
                    <a:pt x="53" y="1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10"/>
                  </a:lnTo>
                  <a:close/>
                  <a:moveTo>
                    <a:pt x="60" y="10"/>
                  </a:moveTo>
                  <a:cubicBezTo>
                    <a:pt x="80" y="10"/>
                    <a:pt x="80" y="10"/>
                    <a:pt x="80" y="1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10"/>
                  </a:lnTo>
                  <a:close/>
                  <a:moveTo>
                    <a:pt x="60" y="141"/>
                  </a:moveTo>
                  <a:cubicBezTo>
                    <a:pt x="80" y="141"/>
                    <a:pt x="80" y="141"/>
                    <a:pt x="80" y="141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60" y="131"/>
                    <a:pt x="60" y="131"/>
                    <a:pt x="60" y="131"/>
                  </a:cubicBezTo>
                  <a:lnTo>
                    <a:pt x="60" y="141"/>
                  </a:lnTo>
                  <a:close/>
                  <a:moveTo>
                    <a:pt x="87" y="141"/>
                  </a:moveTo>
                  <a:cubicBezTo>
                    <a:pt x="107" y="141"/>
                    <a:pt x="107" y="141"/>
                    <a:pt x="107" y="141"/>
                  </a:cubicBezTo>
                  <a:cubicBezTo>
                    <a:pt x="107" y="131"/>
                    <a:pt x="107" y="131"/>
                    <a:pt x="107" y="131"/>
                  </a:cubicBezTo>
                  <a:cubicBezTo>
                    <a:pt x="87" y="131"/>
                    <a:pt x="87" y="131"/>
                    <a:pt x="87" y="131"/>
                  </a:cubicBezTo>
                  <a:lnTo>
                    <a:pt x="87" y="1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3" name="Freeform 133">
              <a:extLst>
                <a:ext uri="{FF2B5EF4-FFF2-40B4-BE49-F238E27FC236}">
                  <a16:creationId xmlns:a16="http://schemas.microsoft.com/office/drawing/2014/main" id="{28A7CD85-6B06-692E-BC54-C3B81C9DE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054" y="3683813"/>
              <a:ext cx="461433" cy="400049"/>
            </a:xfrm>
            <a:custGeom>
              <a:avLst/>
              <a:gdLst>
                <a:gd name="T0" fmla="*/ 757513230 w 154"/>
                <a:gd name="T1" fmla="*/ 0 h 133"/>
                <a:gd name="T2" fmla="*/ 272704853 w 154"/>
                <a:gd name="T3" fmla="*/ 427491815 h 133"/>
                <a:gd name="T4" fmla="*/ 85851320 w 154"/>
                <a:gd name="T5" fmla="*/ 274815845 h 133"/>
                <a:gd name="T6" fmla="*/ 0 w 154"/>
                <a:gd name="T7" fmla="*/ 346064481 h 133"/>
                <a:gd name="T8" fmla="*/ 328256632 w 154"/>
                <a:gd name="T9" fmla="*/ 676860913 h 133"/>
                <a:gd name="T10" fmla="*/ 777713673 w 154"/>
                <a:gd name="T11" fmla="*/ 45801889 h 133"/>
                <a:gd name="T12" fmla="*/ 757513230 w 154"/>
                <a:gd name="T13" fmla="*/ 0 h 1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4" h="133">
                  <a:moveTo>
                    <a:pt x="150" y="0"/>
                  </a:moveTo>
                  <a:cubicBezTo>
                    <a:pt x="104" y="29"/>
                    <a:pt x="69" y="65"/>
                    <a:pt x="54" y="84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6" y="105"/>
                    <a:pt x="111" y="49"/>
                    <a:pt x="154" y="9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6FDF82D1-644E-011D-EEF5-6D99E1DAD6F2}"/>
              </a:ext>
            </a:extLst>
          </p:cNvPr>
          <p:cNvGrpSpPr/>
          <p:nvPr/>
        </p:nvGrpSpPr>
        <p:grpSpPr>
          <a:xfrm>
            <a:off x="4452730" y="1342443"/>
            <a:ext cx="3648373" cy="4287078"/>
            <a:chOff x="4452730" y="1342443"/>
            <a:chExt cx="3648373" cy="4287078"/>
          </a:xfrm>
        </p:grpSpPr>
        <p:sp>
          <p:nvSpPr>
            <p:cNvPr id="34" name="íş1ïdé">
              <a:extLst>
                <a:ext uri="{FF2B5EF4-FFF2-40B4-BE49-F238E27FC236}">
                  <a16:creationId xmlns:a16="http://schemas.microsoft.com/office/drawing/2014/main" id="{9ED1ED00-94BA-475D-8C6B-26AD2B672094}"/>
                </a:ext>
              </a:extLst>
            </p:cNvPr>
            <p:cNvSpPr/>
            <p:nvPr/>
          </p:nvSpPr>
          <p:spPr bwMode="auto">
            <a:xfrm>
              <a:off x="6323713" y="3082599"/>
              <a:ext cx="752301" cy="753827"/>
            </a:xfrm>
            <a:prstGeom prst="ellipse">
              <a:avLst/>
            </a:prstGeom>
            <a:gradFill>
              <a:gsLst>
                <a:gs pos="0">
                  <a:srgbClr val="32B8C6"/>
                </a:gs>
                <a:gs pos="100000">
                  <a:srgbClr val="6965DD"/>
                </a:gs>
              </a:gsLst>
              <a:lin ang="5400000" scaled="1"/>
            </a:gradFill>
            <a:ln w="57150">
              <a:noFill/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7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6B4BFDC-D9EA-49B5-BF56-AB576105A883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flipH="1" flipV="1">
              <a:off x="5196724" y="1673124"/>
              <a:ext cx="1237161" cy="151987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íṥ1íḋê">
              <a:extLst>
                <a:ext uri="{FF2B5EF4-FFF2-40B4-BE49-F238E27FC236}">
                  <a16:creationId xmlns:a16="http://schemas.microsoft.com/office/drawing/2014/main" id="{65CB1980-DDD8-4575-A73B-6E5FAE67ECC5}"/>
                </a:ext>
              </a:extLst>
            </p:cNvPr>
            <p:cNvSpPr txBox="1"/>
            <p:nvPr/>
          </p:nvSpPr>
          <p:spPr bwMode="auto">
            <a:xfrm>
              <a:off x="5262367" y="1342443"/>
              <a:ext cx="935297" cy="566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14" name="îṩľîdè">
              <a:extLst>
                <a:ext uri="{FF2B5EF4-FFF2-40B4-BE49-F238E27FC236}">
                  <a16:creationId xmlns:a16="http://schemas.microsoft.com/office/drawing/2014/main" id="{D5898DF2-B982-42D0-93B6-6BAFD0A31EEA}"/>
                </a:ext>
              </a:extLst>
            </p:cNvPr>
            <p:cNvSpPr/>
            <p:nvPr/>
          </p:nvSpPr>
          <p:spPr bwMode="auto">
            <a:xfrm flipV="1">
              <a:off x="5333201" y="1831730"/>
              <a:ext cx="1968685" cy="367732"/>
            </a:xfrm>
            <a:prstGeom prst="trapezoid">
              <a:avLst>
                <a:gd name="adj" fmla="val 79429"/>
              </a:avLst>
            </a:prstGeom>
            <a:gradFill>
              <a:gsLst>
                <a:gs pos="0">
                  <a:srgbClr val="32B8C6"/>
                </a:gs>
                <a:gs pos="100000">
                  <a:srgbClr val="6965DD"/>
                </a:gs>
              </a:gsLst>
              <a:lin ang="5400000" scaled="1"/>
            </a:gra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  <a:cs typeface="+mn-ea"/>
                <a:sym typeface="+mn-lt"/>
              </a:endParaRPr>
            </a:p>
          </p:txBody>
        </p:sp>
        <p:sp>
          <p:nvSpPr>
            <p:cNvPr id="15" name="îṡḷîḋè">
              <a:extLst>
                <a:ext uri="{FF2B5EF4-FFF2-40B4-BE49-F238E27FC236}">
                  <a16:creationId xmlns:a16="http://schemas.microsoft.com/office/drawing/2014/main" id="{7D8016FE-6444-4B65-8FC6-8E655305DD41}"/>
                </a:ext>
              </a:extLst>
            </p:cNvPr>
            <p:cNvSpPr/>
            <p:nvPr/>
          </p:nvSpPr>
          <p:spPr bwMode="auto">
            <a:xfrm>
              <a:off x="4452730" y="4189386"/>
              <a:ext cx="3648373" cy="1440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 marL="171450" indent="-171450" algn="just" defTabSz="914377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400" b="1" dirty="0"/>
                <a:t>Mise en place d’un environnement Spark fonctionnel</a:t>
              </a:r>
            </a:p>
            <a:p>
              <a:pPr marL="171450" indent="-171450" algn="just" defTabSz="914377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400" b="1" dirty="0"/>
                <a:t>Nombreuses combinaisons techniques possibles : difficile de faire un choix</a:t>
              </a:r>
            </a:p>
          </p:txBody>
        </p:sp>
        <p:sp>
          <p:nvSpPr>
            <p:cNvPr id="27" name="iṣḻïḑe">
              <a:extLst>
                <a:ext uri="{FF2B5EF4-FFF2-40B4-BE49-F238E27FC236}">
                  <a16:creationId xmlns:a16="http://schemas.microsoft.com/office/drawing/2014/main" id="{DC865DAF-7434-49F1-810A-794A3B374C18}"/>
                </a:ext>
              </a:extLst>
            </p:cNvPr>
            <p:cNvSpPr txBox="1"/>
            <p:nvPr/>
          </p:nvSpPr>
          <p:spPr bwMode="auto">
            <a:xfrm>
              <a:off x="5371480" y="1826403"/>
              <a:ext cx="1968685" cy="41918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fr-FR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Difficultés</a:t>
              </a:r>
            </a:p>
          </p:txBody>
        </p:sp>
        <p:sp>
          <p:nvSpPr>
            <p:cNvPr id="6" name="Freeform 49">
              <a:extLst>
                <a:ext uri="{FF2B5EF4-FFF2-40B4-BE49-F238E27FC236}">
                  <a16:creationId xmlns:a16="http://schemas.microsoft.com/office/drawing/2014/main" id="{9B544A2F-0B37-16FE-343B-3B6463E39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5060" y="3417114"/>
              <a:ext cx="213783" cy="63500"/>
            </a:xfrm>
            <a:custGeom>
              <a:avLst/>
              <a:gdLst>
                <a:gd name="T0" fmla="*/ 305986227 w 71"/>
                <a:gd name="T1" fmla="*/ 0 h 21"/>
                <a:gd name="T2" fmla="*/ 362083853 w 71"/>
                <a:gd name="T3" fmla="*/ 56573964 h 21"/>
                <a:gd name="T4" fmla="*/ 362083853 w 71"/>
                <a:gd name="T5" fmla="*/ 56573964 h 21"/>
                <a:gd name="T6" fmla="*/ 305986227 w 71"/>
                <a:gd name="T7" fmla="*/ 108006696 h 21"/>
                <a:gd name="T8" fmla="*/ 50998457 w 71"/>
                <a:gd name="T9" fmla="*/ 108006696 h 21"/>
                <a:gd name="T10" fmla="*/ 0 w 71"/>
                <a:gd name="T11" fmla="*/ 56573964 h 21"/>
                <a:gd name="T12" fmla="*/ 0 w 71"/>
                <a:gd name="T13" fmla="*/ 56573964 h 21"/>
                <a:gd name="T14" fmla="*/ 50998457 w 71"/>
                <a:gd name="T15" fmla="*/ 0 h 21"/>
                <a:gd name="T16" fmla="*/ 305986227 w 71"/>
                <a:gd name="T17" fmla="*/ 0 h 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1" h="21">
                  <a:moveTo>
                    <a:pt x="60" y="0"/>
                  </a:moveTo>
                  <a:cubicBezTo>
                    <a:pt x="66" y="0"/>
                    <a:pt x="71" y="5"/>
                    <a:pt x="71" y="1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7"/>
                    <a:pt x="66" y="21"/>
                    <a:pt x="6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4" y="21"/>
                    <a:pt x="0" y="1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" name="Freeform 50">
              <a:extLst>
                <a:ext uri="{FF2B5EF4-FFF2-40B4-BE49-F238E27FC236}">
                  <a16:creationId xmlns:a16="http://schemas.microsoft.com/office/drawing/2014/main" id="{0CAC80DB-2B8B-98F7-7E12-D498817C66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03760" y="3141947"/>
              <a:ext cx="391583" cy="503767"/>
            </a:xfrm>
            <a:custGeom>
              <a:avLst/>
              <a:gdLst>
                <a:gd name="T0" fmla="*/ 331718346 w 131"/>
                <a:gd name="T1" fmla="*/ 323699320 h 168"/>
                <a:gd name="T2" fmla="*/ 497579760 w 131"/>
                <a:gd name="T3" fmla="*/ 161850784 h 168"/>
                <a:gd name="T4" fmla="*/ 331718346 w 131"/>
                <a:gd name="T5" fmla="*/ 0 h 168"/>
                <a:gd name="T6" fmla="*/ 165859173 w 131"/>
                <a:gd name="T7" fmla="*/ 161850784 h 168"/>
                <a:gd name="T8" fmla="*/ 331718346 w 131"/>
                <a:gd name="T9" fmla="*/ 323699320 h 168"/>
                <a:gd name="T10" fmla="*/ 628257024 w 131"/>
                <a:gd name="T11" fmla="*/ 632227167 h 168"/>
                <a:gd name="T12" fmla="*/ 452345237 w 131"/>
                <a:gd name="T13" fmla="*/ 632227167 h 168"/>
                <a:gd name="T14" fmla="*/ 341770960 w 131"/>
                <a:gd name="T15" fmla="*/ 536129177 h 168"/>
                <a:gd name="T16" fmla="*/ 422187393 w 131"/>
                <a:gd name="T17" fmla="*/ 419799558 h 168"/>
                <a:gd name="T18" fmla="*/ 467421917 w 131"/>
                <a:gd name="T19" fmla="*/ 414741651 h 168"/>
                <a:gd name="T20" fmla="*/ 331718346 w 131"/>
                <a:gd name="T21" fmla="*/ 374278393 h 168"/>
                <a:gd name="T22" fmla="*/ 0 w 131"/>
                <a:gd name="T23" fmla="*/ 824423146 h 168"/>
                <a:gd name="T24" fmla="*/ 0 w 131"/>
                <a:gd name="T25" fmla="*/ 849712682 h 168"/>
                <a:gd name="T26" fmla="*/ 658412626 w 131"/>
                <a:gd name="T27" fmla="*/ 849712682 h 168"/>
                <a:gd name="T28" fmla="*/ 658412626 w 131"/>
                <a:gd name="T29" fmla="*/ 824423146 h 168"/>
                <a:gd name="T30" fmla="*/ 628257024 w 131"/>
                <a:gd name="T31" fmla="*/ 632227167 h 1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1" h="168">
                  <a:moveTo>
                    <a:pt x="66" y="64"/>
                  </a:moveTo>
                  <a:cubicBezTo>
                    <a:pt x="84" y="64"/>
                    <a:pt x="99" y="50"/>
                    <a:pt x="99" y="32"/>
                  </a:cubicBezTo>
                  <a:cubicBezTo>
                    <a:pt x="99" y="14"/>
                    <a:pt x="84" y="0"/>
                    <a:pt x="66" y="0"/>
                  </a:cubicBezTo>
                  <a:cubicBezTo>
                    <a:pt x="48" y="0"/>
                    <a:pt x="33" y="14"/>
                    <a:pt x="33" y="32"/>
                  </a:cubicBezTo>
                  <a:cubicBezTo>
                    <a:pt x="33" y="50"/>
                    <a:pt x="48" y="64"/>
                    <a:pt x="66" y="64"/>
                  </a:cubicBezTo>
                  <a:close/>
                  <a:moveTo>
                    <a:pt x="125" y="125"/>
                  </a:moveTo>
                  <a:cubicBezTo>
                    <a:pt x="90" y="125"/>
                    <a:pt x="90" y="125"/>
                    <a:pt x="90" y="125"/>
                  </a:cubicBezTo>
                  <a:cubicBezTo>
                    <a:pt x="79" y="125"/>
                    <a:pt x="69" y="118"/>
                    <a:pt x="68" y="106"/>
                  </a:cubicBezTo>
                  <a:cubicBezTo>
                    <a:pt x="66" y="94"/>
                    <a:pt x="76" y="85"/>
                    <a:pt x="84" y="83"/>
                  </a:cubicBezTo>
                  <a:cubicBezTo>
                    <a:pt x="85" y="82"/>
                    <a:pt x="89" y="82"/>
                    <a:pt x="93" y="82"/>
                  </a:cubicBezTo>
                  <a:cubicBezTo>
                    <a:pt x="84" y="76"/>
                    <a:pt x="75" y="74"/>
                    <a:pt x="66" y="74"/>
                  </a:cubicBezTo>
                  <a:cubicBezTo>
                    <a:pt x="29" y="74"/>
                    <a:pt x="0" y="114"/>
                    <a:pt x="0" y="163"/>
                  </a:cubicBezTo>
                  <a:cubicBezTo>
                    <a:pt x="0" y="165"/>
                    <a:pt x="0" y="167"/>
                    <a:pt x="0" y="168"/>
                  </a:cubicBezTo>
                  <a:cubicBezTo>
                    <a:pt x="131" y="168"/>
                    <a:pt x="131" y="168"/>
                    <a:pt x="131" y="168"/>
                  </a:cubicBezTo>
                  <a:cubicBezTo>
                    <a:pt x="131" y="167"/>
                    <a:pt x="131" y="165"/>
                    <a:pt x="131" y="163"/>
                  </a:cubicBezTo>
                  <a:cubicBezTo>
                    <a:pt x="131" y="150"/>
                    <a:pt x="129" y="137"/>
                    <a:pt x="125" y="1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2275E8A4-D743-8485-1C96-5AEA363D566F}"/>
              </a:ext>
            </a:extLst>
          </p:cNvPr>
          <p:cNvGrpSpPr/>
          <p:nvPr/>
        </p:nvGrpSpPr>
        <p:grpSpPr>
          <a:xfrm>
            <a:off x="8903233" y="142501"/>
            <a:ext cx="3283889" cy="4060419"/>
            <a:chOff x="8903233" y="142501"/>
            <a:chExt cx="3283889" cy="4060419"/>
          </a:xfrm>
        </p:grpSpPr>
        <p:sp>
          <p:nvSpPr>
            <p:cNvPr id="17" name="íŝḷiḑe">
              <a:extLst>
                <a:ext uri="{FF2B5EF4-FFF2-40B4-BE49-F238E27FC236}">
                  <a16:creationId xmlns:a16="http://schemas.microsoft.com/office/drawing/2014/main" id="{3FCC0CAA-C931-4972-8FD7-EFD8EE5EE4DE}"/>
                </a:ext>
              </a:extLst>
            </p:cNvPr>
            <p:cNvSpPr txBox="1"/>
            <p:nvPr/>
          </p:nvSpPr>
          <p:spPr bwMode="auto">
            <a:xfrm>
              <a:off x="9088822" y="142501"/>
              <a:ext cx="935297" cy="566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20" name="íṧḻïḋé">
              <a:extLst>
                <a:ext uri="{FF2B5EF4-FFF2-40B4-BE49-F238E27FC236}">
                  <a16:creationId xmlns:a16="http://schemas.microsoft.com/office/drawing/2014/main" id="{97ADD771-E99B-456D-89C2-43F853FE4A05}"/>
                </a:ext>
              </a:extLst>
            </p:cNvPr>
            <p:cNvSpPr/>
            <p:nvPr/>
          </p:nvSpPr>
          <p:spPr bwMode="auto">
            <a:xfrm>
              <a:off x="8903233" y="3429000"/>
              <a:ext cx="3283889" cy="773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 marL="171450" indent="-171450" algn="just" defTabSz="914377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400" b="1" dirty="0"/>
                <a:t>Passer à l’échelle, </a:t>
              </a:r>
            </a:p>
            <a:p>
              <a:pPr marL="171450" indent="-171450" algn="just" defTabSz="914377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400" b="1" dirty="0"/>
                <a:t> Déployer le modèle en production</a:t>
              </a:r>
            </a:p>
            <a:p>
              <a:pPr marL="171450" indent="-171450" algn="just" defTabSz="914377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400" b="1" dirty="0"/>
                <a:t>Surveillance des tâches via </a:t>
              </a:r>
              <a:r>
                <a:rPr lang="fr-FR" sz="1400" b="1" dirty="0" err="1"/>
                <a:t>SparkUI</a:t>
              </a:r>
              <a:r>
                <a:rPr lang="fr-FR" sz="1400" b="1" dirty="0"/>
                <a:t> sur l’instance EC2</a:t>
              </a: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B450B232-AEF6-DF31-343E-EA8C8C0212E6}"/>
                </a:ext>
              </a:extLst>
            </p:cNvPr>
            <p:cNvGrpSpPr/>
            <p:nvPr/>
          </p:nvGrpSpPr>
          <p:grpSpPr>
            <a:xfrm>
              <a:off x="8925986" y="464961"/>
              <a:ext cx="2457830" cy="2885201"/>
              <a:chOff x="8925986" y="464961"/>
              <a:chExt cx="2457830" cy="2885201"/>
            </a:xfrm>
          </p:grpSpPr>
          <p:sp>
            <p:nvSpPr>
              <p:cNvPr id="32" name="iṥ1iďê">
                <a:extLst>
                  <a:ext uri="{FF2B5EF4-FFF2-40B4-BE49-F238E27FC236}">
                    <a16:creationId xmlns:a16="http://schemas.microsoft.com/office/drawing/2014/main" id="{26F782A0-B0D6-4135-AFA6-3B8CB6FC52F8}"/>
                  </a:ext>
                </a:extLst>
              </p:cNvPr>
              <p:cNvSpPr/>
              <p:nvPr/>
            </p:nvSpPr>
            <p:spPr bwMode="auto">
              <a:xfrm>
                <a:off x="10631515" y="2596335"/>
                <a:ext cx="752301" cy="753827"/>
              </a:xfrm>
              <a:prstGeom prst="ellipse">
                <a:avLst/>
              </a:prstGeom>
              <a:gradFill>
                <a:gsLst>
                  <a:gs pos="0">
                    <a:srgbClr val="32B8C6"/>
                  </a:gs>
                  <a:gs pos="100000">
                    <a:srgbClr val="6965DD"/>
                  </a:gs>
                </a:gsLst>
                <a:lin ang="5400000" scaled="1"/>
              </a:gradFill>
              <a:ln w="57150">
                <a:noFill/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7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47A72D2E-7044-492C-B2A0-CD62CC6697AC}"/>
                  </a:ext>
                </a:extLst>
              </p:cNvPr>
              <p:cNvCxnSpPr>
                <a:cxnSpLocks/>
                <a:stCxn id="32" idx="1"/>
              </p:cNvCxnSpPr>
              <p:nvPr/>
            </p:nvCxnSpPr>
            <p:spPr>
              <a:xfrm flipH="1" flipV="1">
                <a:off x="8925986" y="464961"/>
                <a:ext cx="1815701" cy="2241769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ïšļîḑê">
                <a:extLst>
                  <a:ext uri="{FF2B5EF4-FFF2-40B4-BE49-F238E27FC236}">
                    <a16:creationId xmlns:a16="http://schemas.microsoft.com/office/drawing/2014/main" id="{D00E85BD-1490-40A6-A417-5E17FAA43598}"/>
                  </a:ext>
                </a:extLst>
              </p:cNvPr>
              <p:cNvSpPr/>
              <p:nvPr/>
            </p:nvSpPr>
            <p:spPr bwMode="auto">
              <a:xfrm flipV="1">
                <a:off x="9095707" y="670956"/>
                <a:ext cx="1968685" cy="367732"/>
              </a:xfrm>
              <a:prstGeom prst="trapezoid">
                <a:avLst>
                  <a:gd name="adj" fmla="val 79429"/>
                </a:avLst>
              </a:prstGeom>
              <a:gradFill>
                <a:gsLst>
                  <a:gs pos="0">
                    <a:srgbClr val="32B8C6"/>
                  </a:gs>
                  <a:gs pos="100000">
                    <a:srgbClr val="6965DD"/>
                  </a:gs>
                </a:gsLst>
                <a:lin ang="5400000" scaled="1"/>
              </a:gra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íšļiḍè">
                <a:extLst>
                  <a:ext uri="{FF2B5EF4-FFF2-40B4-BE49-F238E27FC236}">
                    <a16:creationId xmlns:a16="http://schemas.microsoft.com/office/drawing/2014/main" id="{7CF45C86-BA2B-41B8-AF84-87B6FC7544B8}"/>
                  </a:ext>
                </a:extLst>
              </p:cNvPr>
              <p:cNvSpPr txBox="1"/>
              <p:nvPr/>
            </p:nvSpPr>
            <p:spPr bwMode="auto">
              <a:xfrm>
                <a:off x="9131786" y="656996"/>
                <a:ext cx="1968685" cy="41918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Perspectives</a:t>
                </a:r>
                <a:endParaRPr lang="zh-CN" altLang="en-US" sz="1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Freeform 66">
                <a:extLst>
                  <a:ext uri="{FF2B5EF4-FFF2-40B4-BE49-F238E27FC236}">
                    <a16:creationId xmlns:a16="http://schemas.microsoft.com/office/drawing/2014/main" id="{E3EA1E0B-DBA5-C85C-4307-41ECA06F9B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70375" y="2791887"/>
                <a:ext cx="330200" cy="285749"/>
              </a:xfrm>
              <a:custGeom>
                <a:avLst/>
                <a:gdLst>
                  <a:gd name="T0" fmla="*/ 466313693 w 110"/>
                  <a:gd name="T1" fmla="*/ 147586523 h 95"/>
                  <a:gd name="T2" fmla="*/ 557550205 w 110"/>
                  <a:gd name="T3" fmla="*/ 86516626 h 95"/>
                  <a:gd name="T4" fmla="*/ 334530123 w 110"/>
                  <a:gd name="T5" fmla="*/ 86516626 h 95"/>
                  <a:gd name="T6" fmla="*/ 268637212 w 110"/>
                  <a:gd name="T7" fmla="*/ 0 h 95"/>
                  <a:gd name="T8" fmla="*/ 106442221 w 110"/>
                  <a:gd name="T9" fmla="*/ 0 h 95"/>
                  <a:gd name="T10" fmla="*/ 5067820 w 110"/>
                  <a:gd name="T11" fmla="*/ 101784665 h 95"/>
                  <a:gd name="T12" fmla="*/ 0 w 110"/>
                  <a:gd name="T13" fmla="*/ 483472081 h 95"/>
                  <a:gd name="T14" fmla="*/ 415628744 w 110"/>
                  <a:gd name="T15" fmla="*/ 483472081 h 95"/>
                  <a:gd name="T16" fmla="*/ 466313693 w 110"/>
                  <a:gd name="T17" fmla="*/ 147586523 h 9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0" h="95">
                    <a:moveTo>
                      <a:pt x="92" y="29"/>
                    </a:moveTo>
                    <a:cubicBezTo>
                      <a:pt x="98" y="23"/>
                      <a:pt x="104" y="19"/>
                      <a:pt x="110" y="17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35" y="0"/>
                      <a:pt x="21" y="0"/>
                    </a:cubicBezTo>
                    <a:cubicBezTo>
                      <a:pt x="7" y="0"/>
                      <a:pt x="1" y="3"/>
                      <a:pt x="1" y="20"/>
                    </a:cubicBezTo>
                    <a:cubicBezTo>
                      <a:pt x="1" y="38"/>
                      <a:pt x="0" y="95"/>
                      <a:pt x="0" y="95"/>
                    </a:cubicBezTo>
                    <a:cubicBezTo>
                      <a:pt x="82" y="95"/>
                      <a:pt x="82" y="95"/>
                      <a:pt x="82" y="95"/>
                    </a:cubicBezTo>
                    <a:cubicBezTo>
                      <a:pt x="70" y="74"/>
                      <a:pt x="74" y="47"/>
                      <a:pt x="92" y="2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48" name="Freeform 67">
                <a:extLst>
                  <a:ext uri="{FF2B5EF4-FFF2-40B4-BE49-F238E27FC236}">
                    <a16:creationId xmlns:a16="http://schemas.microsoft.com/office/drawing/2014/main" id="{EACEC514-3D71-A93A-E937-5F05FD0126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20141" y="2849036"/>
                <a:ext cx="302683" cy="298451"/>
              </a:xfrm>
              <a:custGeom>
                <a:avLst/>
                <a:gdLst>
                  <a:gd name="T0" fmla="*/ 419306898 w 101"/>
                  <a:gd name="T1" fmla="*/ 92017767 h 99"/>
                  <a:gd name="T2" fmla="*/ 90935163 w 101"/>
                  <a:gd name="T3" fmla="*/ 92017767 h 99"/>
                  <a:gd name="T4" fmla="*/ 90935163 w 101"/>
                  <a:gd name="T5" fmla="*/ 414077690 h 99"/>
                  <a:gd name="T6" fmla="*/ 419306898 w 101"/>
                  <a:gd name="T7" fmla="*/ 414077690 h 99"/>
                  <a:gd name="T8" fmla="*/ 419306898 w 101"/>
                  <a:gd name="T9" fmla="*/ 92017767 h 99"/>
                  <a:gd name="T10" fmla="*/ 141453200 w 101"/>
                  <a:gd name="T11" fmla="*/ 362956708 h 99"/>
                  <a:gd name="T12" fmla="*/ 141453200 w 101"/>
                  <a:gd name="T13" fmla="*/ 138026650 h 99"/>
                  <a:gd name="T14" fmla="*/ 368788861 w 101"/>
                  <a:gd name="T15" fmla="*/ 138026650 h 99"/>
                  <a:gd name="T16" fmla="*/ 368788861 w 101"/>
                  <a:gd name="T17" fmla="*/ 362956708 h 99"/>
                  <a:gd name="T18" fmla="*/ 141453200 w 101"/>
                  <a:gd name="T19" fmla="*/ 362956708 h 9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01" h="99">
                    <a:moveTo>
                      <a:pt x="83" y="18"/>
                    </a:moveTo>
                    <a:cubicBezTo>
                      <a:pt x="65" y="0"/>
                      <a:pt x="36" y="0"/>
                      <a:pt x="18" y="18"/>
                    </a:cubicBezTo>
                    <a:cubicBezTo>
                      <a:pt x="0" y="35"/>
                      <a:pt x="0" y="63"/>
                      <a:pt x="18" y="81"/>
                    </a:cubicBezTo>
                    <a:cubicBezTo>
                      <a:pt x="36" y="99"/>
                      <a:pt x="65" y="99"/>
                      <a:pt x="83" y="81"/>
                    </a:cubicBezTo>
                    <a:cubicBezTo>
                      <a:pt x="101" y="63"/>
                      <a:pt x="101" y="35"/>
                      <a:pt x="83" y="18"/>
                    </a:cubicBezTo>
                    <a:close/>
                    <a:moveTo>
                      <a:pt x="28" y="71"/>
                    </a:moveTo>
                    <a:cubicBezTo>
                      <a:pt x="16" y="59"/>
                      <a:pt x="16" y="39"/>
                      <a:pt x="28" y="27"/>
                    </a:cubicBezTo>
                    <a:cubicBezTo>
                      <a:pt x="41" y="15"/>
                      <a:pt x="61" y="15"/>
                      <a:pt x="73" y="27"/>
                    </a:cubicBezTo>
                    <a:cubicBezTo>
                      <a:pt x="86" y="39"/>
                      <a:pt x="86" y="59"/>
                      <a:pt x="73" y="71"/>
                    </a:cubicBezTo>
                    <a:cubicBezTo>
                      <a:pt x="61" y="84"/>
                      <a:pt x="41" y="84"/>
                      <a:pt x="28" y="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49" name="Freeform 68">
                <a:extLst>
                  <a:ext uri="{FF2B5EF4-FFF2-40B4-BE49-F238E27FC236}">
                    <a16:creationId xmlns:a16="http://schemas.microsoft.com/office/drawing/2014/main" id="{B4E23F7A-46A8-6958-DA83-F84BE54F8E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71975" y="3098802"/>
                <a:ext cx="194733" cy="188384"/>
              </a:xfrm>
              <a:custGeom>
                <a:avLst/>
                <a:gdLst>
                  <a:gd name="T0" fmla="*/ 307967771 w 65"/>
                  <a:gd name="T1" fmla="*/ 15088661 h 63"/>
                  <a:gd name="T2" fmla="*/ 242335148 w 65"/>
                  <a:gd name="T3" fmla="*/ 15088661 h 63"/>
                  <a:gd name="T4" fmla="*/ 237286312 w 65"/>
                  <a:gd name="T5" fmla="*/ 20118963 h 63"/>
                  <a:gd name="T6" fmla="*/ 307967771 w 65"/>
                  <a:gd name="T7" fmla="*/ 85501667 h 63"/>
                  <a:gd name="T8" fmla="*/ 307967771 w 65"/>
                  <a:gd name="T9" fmla="*/ 80473608 h 63"/>
                  <a:gd name="T10" fmla="*/ 307967771 w 65"/>
                  <a:gd name="T11" fmla="*/ 15088661 h 63"/>
                  <a:gd name="T12" fmla="*/ 20195345 w 65"/>
                  <a:gd name="T13" fmla="*/ 231360221 h 63"/>
                  <a:gd name="T14" fmla="*/ 20195345 w 65"/>
                  <a:gd name="T15" fmla="*/ 296742925 h 63"/>
                  <a:gd name="T16" fmla="*/ 85827968 w 65"/>
                  <a:gd name="T17" fmla="*/ 296742925 h 63"/>
                  <a:gd name="T18" fmla="*/ 282725837 w 65"/>
                  <a:gd name="T19" fmla="*/ 105620629 h 63"/>
                  <a:gd name="T20" fmla="*/ 217093214 w 65"/>
                  <a:gd name="T21" fmla="*/ 40235683 h 63"/>
                  <a:gd name="T22" fmla="*/ 20195345 w 65"/>
                  <a:gd name="T23" fmla="*/ 231360221 h 6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5" h="63">
                    <a:moveTo>
                      <a:pt x="61" y="3"/>
                    </a:moveTo>
                    <a:cubicBezTo>
                      <a:pt x="58" y="0"/>
                      <a:pt x="52" y="0"/>
                      <a:pt x="48" y="3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5" y="13"/>
                      <a:pt x="65" y="7"/>
                      <a:pt x="61" y="3"/>
                    </a:cubicBezTo>
                    <a:close/>
                    <a:moveTo>
                      <a:pt x="4" y="46"/>
                    </a:moveTo>
                    <a:cubicBezTo>
                      <a:pt x="0" y="50"/>
                      <a:pt x="0" y="55"/>
                      <a:pt x="4" y="59"/>
                    </a:cubicBezTo>
                    <a:cubicBezTo>
                      <a:pt x="8" y="63"/>
                      <a:pt x="14" y="63"/>
                      <a:pt x="17" y="59"/>
                    </a:cubicBezTo>
                    <a:cubicBezTo>
                      <a:pt x="56" y="21"/>
                      <a:pt x="56" y="21"/>
                      <a:pt x="56" y="21"/>
                    </a:cubicBezTo>
                    <a:cubicBezTo>
                      <a:pt x="43" y="8"/>
                      <a:pt x="43" y="8"/>
                      <a:pt x="43" y="8"/>
                    </a:cubicBezTo>
                    <a:lnTo>
                      <a:pt x="4" y="4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75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餐具&#10;&#10;描述已自动生成">
            <a:extLst>
              <a:ext uri="{FF2B5EF4-FFF2-40B4-BE49-F238E27FC236}">
                <a16:creationId xmlns:a16="http://schemas.microsoft.com/office/drawing/2014/main" id="{5F10644F-2E40-4613-97FF-7452D056DEB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7B1D95C-199B-49D7-8113-B1521D8660A5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1" y="3429000"/>
            <a:ext cx="12192000" cy="0"/>
          </a:xfrm>
          <a:prstGeom prst="line">
            <a:avLst/>
          </a:prstGeom>
          <a:ln>
            <a:solidFill>
              <a:srgbClr val="696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50AEBB83-1AF7-4487-A233-2307C792BED7}"/>
              </a:ext>
            </a:extLst>
          </p:cNvPr>
          <p:cNvSpPr/>
          <p:nvPr/>
        </p:nvSpPr>
        <p:spPr>
          <a:xfrm>
            <a:off x="3599538" y="929014"/>
            <a:ext cx="4997406" cy="4996225"/>
          </a:xfrm>
          <a:prstGeom prst="ellipse">
            <a:avLst/>
          </a:prstGeom>
          <a:gradFill>
            <a:gsLst>
              <a:gs pos="0">
                <a:srgbClr val="6965DD"/>
              </a:gs>
              <a:gs pos="100000">
                <a:srgbClr val="32B8C6"/>
              </a:gs>
            </a:gsLst>
            <a:lin ang="5400000" scaled="1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7"/>
            <a:endParaRPr lang="zh-CN" altLang="en-US" sz="1400" b="1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01C9641-AADA-4200-9324-65DF1A02838D}"/>
              </a:ext>
            </a:extLst>
          </p:cNvPr>
          <p:cNvSpPr/>
          <p:nvPr/>
        </p:nvSpPr>
        <p:spPr>
          <a:xfrm>
            <a:off x="888615" y="2991239"/>
            <a:ext cx="871981" cy="871775"/>
          </a:xfrm>
          <a:prstGeom prst="ellipse">
            <a:avLst/>
          </a:prstGeom>
          <a:solidFill>
            <a:srgbClr val="6965DD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 defTabSz="914377"/>
            <a:endParaRPr lang="zh-CN" altLang="en-US" sz="1400" b="1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D3A1CC5-F221-499D-899F-75FFB078EBD7}"/>
              </a:ext>
            </a:extLst>
          </p:cNvPr>
          <p:cNvSpPr/>
          <p:nvPr/>
        </p:nvSpPr>
        <p:spPr>
          <a:xfrm>
            <a:off x="10542780" y="2991239"/>
            <a:ext cx="871981" cy="871775"/>
          </a:xfrm>
          <a:prstGeom prst="ellipse">
            <a:avLst/>
          </a:prstGeom>
          <a:solidFill>
            <a:srgbClr val="32B8C6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7"/>
            <a:endParaRPr lang="zh-CN" altLang="en-US" sz="1400" b="1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153F748-1E79-43F8-B367-B1870B69D285}"/>
              </a:ext>
            </a:extLst>
          </p:cNvPr>
          <p:cNvSpPr/>
          <p:nvPr/>
        </p:nvSpPr>
        <p:spPr>
          <a:xfrm>
            <a:off x="3052305" y="274320"/>
            <a:ext cx="6145101" cy="62167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CE08145-EAF3-402E-A704-09B5B45FAB63}"/>
              </a:ext>
            </a:extLst>
          </p:cNvPr>
          <p:cNvSpPr/>
          <p:nvPr/>
        </p:nvSpPr>
        <p:spPr>
          <a:xfrm>
            <a:off x="2215817" y="3209182"/>
            <a:ext cx="435990" cy="435887"/>
          </a:xfrm>
          <a:prstGeom prst="ellipse">
            <a:avLst/>
          </a:prstGeom>
          <a:solidFill>
            <a:srgbClr val="32B8C6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7"/>
            <a:endParaRPr lang="zh-CN" altLang="en-US" sz="1400" b="1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CE5DD2E-1236-4213-A696-1857C28BD339}"/>
              </a:ext>
            </a:extLst>
          </p:cNvPr>
          <p:cNvSpPr/>
          <p:nvPr/>
        </p:nvSpPr>
        <p:spPr>
          <a:xfrm>
            <a:off x="9652098" y="3306362"/>
            <a:ext cx="435990" cy="435887"/>
          </a:xfrm>
          <a:prstGeom prst="ellipse">
            <a:avLst/>
          </a:prstGeom>
          <a:solidFill>
            <a:srgbClr val="6965DD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7"/>
            <a:endParaRPr lang="zh-CN" altLang="en-US" sz="1400" b="1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F1BB1E0-C172-4516-AAC5-2CFAC758E20B}"/>
              </a:ext>
            </a:extLst>
          </p:cNvPr>
          <p:cNvSpPr/>
          <p:nvPr/>
        </p:nvSpPr>
        <p:spPr>
          <a:xfrm>
            <a:off x="3705639" y="1026195"/>
            <a:ext cx="438097" cy="437993"/>
          </a:xfrm>
          <a:prstGeom prst="ellipse">
            <a:avLst/>
          </a:prstGeom>
          <a:gradFill>
            <a:gsLst>
              <a:gs pos="0">
                <a:srgbClr val="6965DD"/>
              </a:gs>
              <a:gs pos="100000">
                <a:srgbClr val="32B8C6"/>
              </a:gs>
            </a:gsLst>
            <a:lin ang="5400000" scaled="1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7"/>
            <a:endParaRPr lang="zh-CN" altLang="en-US" sz="1400" b="1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B9A6FC6-6FC8-4464-A5F7-C6A6E1455DFA}"/>
              </a:ext>
            </a:extLst>
          </p:cNvPr>
          <p:cNvSpPr/>
          <p:nvPr/>
        </p:nvSpPr>
        <p:spPr>
          <a:xfrm>
            <a:off x="8158846" y="5341051"/>
            <a:ext cx="438097" cy="437993"/>
          </a:xfrm>
          <a:prstGeom prst="ellipse">
            <a:avLst/>
          </a:prstGeom>
          <a:gradFill>
            <a:gsLst>
              <a:gs pos="0">
                <a:srgbClr val="6965DD"/>
              </a:gs>
              <a:gs pos="100000">
                <a:srgbClr val="32B8C6"/>
              </a:gs>
            </a:gsLst>
            <a:lin ang="5400000" scaled="1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7"/>
            <a:endParaRPr lang="zh-CN" altLang="en-US" sz="1400" b="1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55B5B80-6192-4BAE-93D2-D870870CB58E}"/>
              </a:ext>
            </a:extLst>
          </p:cNvPr>
          <p:cNvSpPr/>
          <p:nvPr/>
        </p:nvSpPr>
        <p:spPr>
          <a:xfrm>
            <a:off x="8158847" y="1026194"/>
            <a:ext cx="438097" cy="437993"/>
          </a:xfrm>
          <a:prstGeom prst="ellipse">
            <a:avLst/>
          </a:prstGeom>
          <a:gradFill>
            <a:gsLst>
              <a:gs pos="0">
                <a:srgbClr val="6965DD"/>
              </a:gs>
              <a:gs pos="100000">
                <a:srgbClr val="32B8C6"/>
              </a:gs>
            </a:gsLst>
            <a:lin ang="5400000" scaled="1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7"/>
            <a:endParaRPr lang="zh-CN" altLang="en-US" sz="1400" b="1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62E50E6-A00C-4636-B0B0-343B4E62F11A}"/>
              </a:ext>
            </a:extLst>
          </p:cNvPr>
          <p:cNvSpPr/>
          <p:nvPr/>
        </p:nvSpPr>
        <p:spPr>
          <a:xfrm>
            <a:off x="3655698" y="5239389"/>
            <a:ext cx="438097" cy="437993"/>
          </a:xfrm>
          <a:prstGeom prst="ellipse">
            <a:avLst/>
          </a:prstGeom>
          <a:gradFill>
            <a:gsLst>
              <a:gs pos="0">
                <a:srgbClr val="6965DD"/>
              </a:gs>
              <a:gs pos="100000">
                <a:srgbClr val="32B8C6"/>
              </a:gs>
            </a:gsLst>
            <a:lin ang="5400000" scaled="1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7"/>
            <a:endParaRPr lang="zh-CN" altLang="en-US" sz="1400" b="1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0249FE-2553-4EDD-9128-C08C31972BCC}"/>
              </a:ext>
            </a:extLst>
          </p:cNvPr>
          <p:cNvSpPr txBox="1"/>
          <p:nvPr/>
        </p:nvSpPr>
        <p:spPr>
          <a:xfrm>
            <a:off x="4093795" y="2782536"/>
            <a:ext cx="3946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CN" sz="7200" b="1" dirty="0"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10000"/>
                    </a:prstClr>
                  </a:outerShdw>
                </a:effectLst>
                <a:cs typeface="+mn-ea"/>
                <a:sym typeface="+mn-lt"/>
              </a:rPr>
              <a:t>MERCI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AD128CE-685E-4459-B8FF-8D8D871982E9}"/>
              </a:ext>
            </a:extLst>
          </p:cNvPr>
          <p:cNvCxnSpPr>
            <a:cxnSpLocks/>
          </p:cNvCxnSpPr>
          <p:nvPr/>
        </p:nvCxnSpPr>
        <p:spPr>
          <a:xfrm>
            <a:off x="5103565" y="4107633"/>
            <a:ext cx="2085975" cy="0"/>
          </a:xfrm>
          <a:prstGeom prst="line">
            <a:avLst/>
          </a:prstGeom>
          <a:ln w="317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69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图片包含 餐具&#10;&#10;描述已自动生成">
            <a:extLst>
              <a:ext uri="{FF2B5EF4-FFF2-40B4-BE49-F238E27FC236}">
                <a16:creationId xmlns:a16="http://schemas.microsoft.com/office/drawing/2014/main" id="{684AC6D0-1BE1-4C10-A754-0BD363E04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F356DFD3-91C8-4A7D-A9DA-1611F73A28E6}"/>
              </a:ext>
            </a:extLst>
          </p:cNvPr>
          <p:cNvSpPr/>
          <p:nvPr/>
        </p:nvSpPr>
        <p:spPr>
          <a:xfrm>
            <a:off x="2051228" y="-662940"/>
            <a:ext cx="8089544" cy="8183880"/>
          </a:xfrm>
          <a:prstGeom prst="ellipse">
            <a:avLst/>
          </a:prstGeom>
          <a:noFill/>
          <a:ln w="38100">
            <a:solidFill>
              <a:srgbClr val="6965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4AE8BA3-6E32-4E46-84CE-20DD82091AB5}"/>
              </a:ext>
            </a:extLst>
          </p:cNvPr>
          <p:cNvGrpSpPr/>
          <p:nvPr/>
        </p:nvGrpSpPr>
        <p:grpSpPr>
          <a:xfrm>
            <a:off x="2814866" y="188242"/>
            <a:ext cx="6562268" cy="6481516"/>
            <a:chOff x="2682240" y="163056"/>
            <a:chExt cx="7045515" cy="6640860"/>
          </a:xfrm>
        </p:grpSpPr>
        <p:sp>
          <p:nvSpPr>
            <p:cNvPr id="6" name="弧形 5">
              <a:extLst>
                <a:ext uri="{FF2B5EF4-FFF2-40B4-BE49-F238E27FC236}">
                  <a16:creationId xmlns:a16="http://schemas.microsoft.com/office/drawing/2014/main" id="{FAA59E06-2A2F-4A4F-9D4D-A0846582EED9}"/>
                </a:ext>
              </a:extLst>
            </p:cNvPr>
            <p:cNvSpPr/>
            <p:nvPr/>
          </p:nvSpPr>
          <p:spPr>
            <a:xfrm>
              <a:off x="3413760" y="381000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32B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A488728-7270-4B8D-9AC1-24826E9DC94F}"/>
                </a:ext>
              </a:extLst>
            </p:cNvPr>
            <p:cNvSpPr/>
            <p:nvPr/>
          </p:nvSpPr>
          <p:spPr>
            <a:xfrm>
              <a:off x="5878005" y="163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D165BB5-1F86-4EBF-ABB2-0F847A3023C8}"/>
                </a:ext>
              </a:extLst>
            </p:cNvPr>
            <p:cNvSpPr/>
            <p:nvPr/>
          </p:nvSpPr>
          <p:spPr>
            <a:xfrm>
              <a:off x="9291765" y="3211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0" name="弧形 9">
              <a:extLst>
                <a:ext uri="{FF2B5EF4-FFF2-40B4-BE49-F238E27FC236}">
                  <a16:creationId xmlns:a16="http://schemas.microsoft.com/office/drawing/2014/main" id="{02528D7B-9F24-45C8-BFE8-92178BCE02A4}"/>
                </a:ext>
              </a:extLst>
            </p:cNvPr>
            <p:cNvSpPr/>
            <p:nvPr/>
          </p:nvSpPr>
          <p:spPr>
            <a:xfrm rot="10800000">
              <a:off x="2830005" y="489972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696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B0F24EE-F80A-4C7F-B285-2C63DC9033DB}"/>
                </a:ext>
              </a:extLst>
            </p:cNvPr>
            <p:cNvSpPr/>
            <p:nvPr/>
          </p:nvSpPr>
          <p:spPr>
            <a:xfrm>
              <a:off x="2682240" y="3211055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91B1A3E-2203-40DF-B52E-20F3833C5C62}"/>
                </a:ext>
              </a:extLst>
            </p:cNvPr>
            <p:cNvSpPr/>
            <p:nvPr/>
          </p:nvSpPr>
          <p:spPr>
            <a:xfrm>
              <a:off x="5878005" y="6368029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944212B-36ED-4037-93C2-3E4710B4978F}"/>
              </a:ext>
            </a:extLst>
          </p:cNvPr>
          <p:cNvSpPr txBox="1"/>
          <p:nvPr/>
        </p:nvSpPr>
        <p:spPr>
          <a:xfrm>
            <a:off x="5240588" y="1301058"/>
            <a:ext cx="20092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600" b="1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177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01</a:t>
            </a:r>
            <a:endParaRPr lang="zh-CN" altLang="en-US" sz="9600" b="1" dirty="0">
              <a:gradFill>
                <a:gsLst>
                  <a:gs pos="0">
                    <a:srgbClr val="6965DD"/>
                  </a:gs>
                  <a:gs pos="100000">
                    <a:srgbClr val="32B8C6"/>
                  </a:gs>
                </a:gsLst>
                <a:lin ang="10800000" scaled="1"/>
              </a:gradFill>
              <a:effectLst>
                <a:outerShdw blurRad="177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030F17-DDA9-4FFC-9947-8C6678DB64B3}"/>
              </a:ext>
            </a:extLst>
          </p:cNvPr>
          <p:cNvSpPr txBox="1"/>
          <p:nvPr/>
        </p:nvSpPr>
        <p:spPr>
          <a:xfrm>
            <a:off x="3561624" y="2870718"/>
            <a:ext cx="5068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CN" sz="4800" b="1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Contexte, mission et jeu de données</a:t>
            </a:r>
          </a:p>
        </p:txBody>
      </p:sp>
    </p:spTree>
    <p:extLst>
      <p:ext uri="{BB962C8B-B14F-4D97-AF65-F5344CB8AC3E}">
        <p14:creationId xmlns:p14="http://schemas.microsoft.com/office/powerpoint/2010/main" val="220245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îṡ1ïďé">
            <a:extLst>
              <a:ext uri="{FF2B5EF4-FFF2-40B4-BE49-F238E27FC236}">
                <a16:creationId xmlns:a16="http://schemas.microsoft.com/office/drawing/2014/main" id="{63B27266-3D8B-4CAB-BCE7-29DE3F83BDC0}"/>
              </a:ext>
            </a:extLst>
          </p:cNvPr>
          <p:cNvSpPr/>
          <p:nvPr/>
        </p:nvSpPr>
        <p:spPr bwMode="auto">
          <a:xfrm>
            <a:off x="5960314" y="5036269"/>
            <a:ext cx="503719" cy="503719"/>
          </a:xfrm>
          <a:custGeom>
            <a:avLst/>
            <a:gdLst>
              <a:gd name="T0" fmla="*/ 223 w 228"/>
              <a:gd name="T1" fmla="*/ 95 h 228"/>
              <a:gd name="T2" fmla="*/ 196 w 228"/>
              <a:gd name="T3" fmla="*/ 90 h 228"/>
              <a:gd name="T4" fmla="*/ 189 w 228"/>
              <a:gd name="T5" fmla="*/ 74 h 228"/>
              <a:gd name="T6" fmla="*/ 205 w 228"/>
              <a:gd name="T7" fmla="*/ 50 h 228"/>
              <a:gd name="T8" fmla="*/ 205 w 228"/>
              <a:gd name="T9" fmla="*/ 43 h 228"/>
              <a:gd name="T10" fmla="*/ 185 w 228"/>
              <a:gd name="T11" fmla="*/ 24 h 228"/>
              <a:gd name="T12" fmla="*/ 178 w 228"/>
              <a:gd name="T13" fmla="*/ 23 h 228"/>
              <a:gd name="T14" fmla="*/ 155 w 228"/>
              <a:gd name="T15" fmla="*/ 39 h 228"/>
              <a:gd name="T16" fmla="*/ 138 w 228"/>
              <a:gd name="T17" fmla="*/ 32 h 228"/>
              <a:gd name="T18" fmla="*/ 133 w 228"/>
              <a:gd name="T19" fmla="*/ 5 h 228"/>
              <a:gd name="T20" fmla="*/ 127 w 228"/>
              <a:gd name="T21" fmla="*/ 0 h 228"/>
              <a:gd name="T22" fmla="*/ 100 w 228"/>
              <a:gd name="T23" fmla="*/ 0 h 228"/>
              <a:gd name="T24" fmla="*/ 94 w 228"/>
              <a:gd name="T25" fmla="*/ 5 h 228"/>
              <a:gd name="T26" fmla="*/ 89 w 228"/>
              <a:gd name="T27" fmla="*/ 32 h 228"/>
              <a:gd name="T28" fmla="*/ 73 w 228"/>
              <a:gd name="T29" fmla="*/ 39 h 228"/>
              <a:gd name="T30" fmla="*/ 50 w 228"/>
              <a:gd name="T31" fmla="*/ 23 h 228"/>
              <a:gd name="T32" fmla="*/ 43 w 228"/>
              <a:gd name="T33" fmla="*/ 24 h 228"/>
              <a:gd name="T34" fmla="*/ 23 w 228"/>
              <a:gd name="T35" fmla="*/ 43 h 228"/>
              <a:gd name="T36" fmla="*/ 23 w 228"/>
              <a:gd name="T37" fmla="*/ 51 h 228"/>
              <a:gd name="T38" fmla="*/ 39 w 228"/>
              <a:gd name="T39" fmla="*/ 74 h 228"/>
              <a:gd name="T40" fmla="*/ 32 w 228"/>
              <a:gd name="T41" fmla="*/ 90 h 228"/>
              <a:gd name="T42" fmla="*/ 5 w 228"/>
              <a:gd name="T43" fmla="*/ 95 h 228"/>
              <a:gd name="T44" fmla="*/ 0 w 228"/>
              <a:gd name="T45" fmla="*/ 100 h 228"/>
              <a:gd name="T46" fmla="*/ 0 w 228"/>
              <a:gd name="T47" fmla="*/ 128 h 228"/>
              <a:gd name="T48" fmla="*/ 5 w 228"/>
              <a:gd name="T49" fmla="*/ 134 h 228"/>
              <a:gd name="T50" fmla="*/ 32 w 228"/>
              <a:gd name="T51" fmla="*/ 139 h 228"/>
              <a:gd name="T52" fmla="*/ 39 w 228"/>
              <a:gd name="T53" fmla="*/ 155 h 228"/>
              <a:gd name="T54" fmla="*/ 23 w 228"/>
              <a:gd name="T55" fmla="*/ 178 h 228"/>
              <a:gd name="T56" fmla="*/ 24 w 228"/>
              <a:gd name="T57" fmla="*/ 185 h 228"/>
              <a:gd name="T58" fmla="*/ 43 w 228"/>
              <a:gd name="T59" fmla="*/ 204 h 228"/>
              <a:gd name="T60" fmla="*/ 51 w 228"/>
              <a:gd name="T61" fmla="*/ 205 h 228"/>
              <a:gd name="T62" fmla="*/ 73 w 228"/>
              <a:gd name="T63" fmla="*/ 189 h 228"/>
              <a:gd name="T64" fmla="*/ 89 w 228"/>
              <a:gd name="T65" fmla="*/ 196 h 228"/>
              <a:gd name="T66" fmla="*/ 94 w 228"/>
              <a:gd name="T67" fmla="*/ 223 h 228"/>
              <a:gd name="T68" fmla="*/ 100 w 228"/>
              <a:gd name="T69" fmla="*/ 228 h 228"/>
              <a:gd name="T70" fmla="*/ 127 w 228"/>
              <a:gd name="T71" fmla="*/ 228 h 228"/>
              <a:gd name="T72" fmla="*/ 133 w 228"/>
              <a:gd name="T73" fmla="*/ 223 h 228"/>
              <a:gd name="T74" fmla="*/ 138 w 228"/>
              <a:gd name="T75" fmla="*/ 196 h 228"/>
              <a:gd name="T76" fmla="*/ 154 w 228"/>
              <a:gd name="T77" fmla="*/ 190 h 228"/>
              <a:gd name="T78" fmla="*/ 177 w 228"/>
              <a:gd name="T79" fmla="*/ 205 h 228"/>
              <a:gd name="T80" fmla="*/ 185 w 228"/>
              <a:gd name="T81" fmla="*/ 205 h 228"/>
              <a:gd name="T82" fmla="*/ 204 w 228"/>
              <a:gd name="T83" fmla="*/ 185 h 228"/>
              <a:gd name="T84" fmla="*/ 205 w 228"/>
              <a:gd name="T85" fmla="*/ 178 h 228"/>
              <a:gd name="T86" fmla="*/ 189 w 228"/>
              <a:gd name="T87" fmla="*/ 155 h 228"/>
              <a:gd name="T88" fmla="*/ 196 w 228"/>
              <a:gd name="T89" fmla="*/ 139 h 228"/>
              <a:gd name="T90" fmla="*/ 223 w 228"/>
              <a:gd name="T91" fmla="*/ 134 h 228"/>
              <a:gd name="T92" fmla="*/ 228 w 228"/>
              <a:gd name="T93" fmla="*/ 128 h 228"/>
              <a:gd name="T94" fmla="*/ 228 w 228"/>
              <a:gd name="T95" fmla="*/ 100 h 228"/>
              <a:gd name="T96" fmla="*/ 223 w 228"/>
              <a:gd name="T97" fmla="*/ 95 h 228"/>
              <a:gd name="T98" fmla="*/ 114 w 228"/>
              <a:gd name="T99" fmla="*/ 149 h 228"/>
              <a:gd name="T100" fmla="*/ 79 w 228"/>
              <a:gd name="T101" fmla="*/ 114 h 228"/>
              <a:gd name="T102" fmla="*/ 114 w 228"/>
              <a:gd name="T103" fmla="*/ 79 h 228"/>
              <a:gd name="T104" fmla="*/ 149 w 228"/>
              <a:gd name="T105" fmla="*/ 114 h 228"/>
              <a:gd name="T106" fmla="*/ 114 w 228"/>
              <a:gd name="T107" fmla="*/ 149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8" h="228">
                <a:moveTo>
                  <a:pt x="223" y="95"/>
                </a:moveTo>
                <a:cubicBezTo>
                  <a:pt x="196" y="90"/>
                  <a:pt x="196" y="90"/>
                  <a:pt x="196" y="90"/>
                </a:cubicBezTo>
                <a:cubicBezTo>
                  <a:pt x="194" y="84"/>
                  <a:pt x="192" y="79"/>
                  <a:pt x="189" y="74"/>
                </a:cubicBezTo>
                <a:cubicBezTo>
                  <a:pt x="205" y="50"/>
                  <a:pt x="205" y="50"/>
                  <a:pt x="205" y="50"/>
                </a:cubicBezTo>
                <a:cubicBezTo>
                  <a:pt x="207" y="48"/>
                  <a:pt x="206" y="45"/>
                  <a:pt x="205" y="43"/>
                </a:cubicBezTo>
                <a:cubicBezTo>
                  <a:pt x="185" y="24"/>
                  <a:pt x="185" y="24"/>
                  <a:pt x="185" y="24"/>
                </a:cubicBezTo>
                <a:cubicBezTo>
                  <a:pt x="183" y="22"/>
                  <a:pt x="180" y="21"/>
                  <a:pt x="178" y="23"/>
                </a:cubicBezTo>
                <a:cubicBezTo>
                  <a:pt x="155" y="39"/>
                  <a:pt x="155" y="39"/>
                  <a:pt x="155" y="39"/>
                </a:cubicBezTo>
                <a:cubicBezTo>
                  <a:pt x="149" y="36"/>
                  <a:pt x="144" y="34"/>
                  <a:pt x="138" y="32"/>
                </a:cubicBezTo>
                <a:cubicBezTo>
                  <a:pt x="133" y="5"/>
                  <a:pt x="133" y="5"/>
                  <a:pt x="133" y="5"/>
                </a:cubicBezTo>
                <a:cubicBezTo>
                  <a:pt x="133" y="2"/>
                  <a:pt x="130" y="0"/>
                  <a:pt x="12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97" y="0"/>
                  <a:pt x="95" y="2"/>
                  <a:pt x="94" y="5"/>
                </a:cubicBezTo>
                <a:cubicBezTo>
                  <a:pt x="89" y="32"/>
                  <a:pt x="89" y="32"/>
                  <a:pt x="89" y="32"/>
                </a:cubicBezTo>
                <a:cubicBezTo>
                  <a:pt x="83" y="34"/>
                  <a:pt x="78" y="36"/>
                  <a:pt x="73" y="39"/>
                </a:cubicBezTo>
                <a:cubicBezTo>
                  <a:pt x="50" y="23"/>
                  <a:pt x="50" y="23"/>
                  <a:pt x="50" y="23"/>
                </a:cubicBezTo>
                <a:cubicBezTo>
                  <a:pt x="48" y="22"/>
                  <a:pt x="45" y="22"/>
                  <a:pt x="43" y="24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5"/>
                  <a:pt x="21" y="49"/>
                  <a:pt x="23" y="51"/>
                </a:cubicBezTo>
                <a:cubicBezTo>
                  <a:pt x="39" y="74"/>
                  <a:pt x="39" y="74"/>
                  <a:pt x="39" y="74"/>
                </a:cubicBezTo>
                <a:cubicBezTo>
                  <a:pt x="36" y="79"/>
                  <a:pt x="34" y="84"/>
                  <a:pt x="32" y="90"/>
                </a:cubicBezTo>
                <a:cubicBezTo>
                  <a:pt x="5" y="95"/>
                  <a:pt x="5" y="95"/>
                  <a:pt x="5" y="95"/>
                </a:cubicBezTo>
                <a:cubicBezTo>
                  <a:pt x="2" y="95"/>
                  <a:pt x="0" y="98"/>
                  <a:pt x="0" y="100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1"/>
                  <a:pt x="2" y="133"/>
                  <a:pt x="5" y="134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34" y="144"/>
                  <a:pt x="36" y="150"/>
                  <a:pt x="39" y="155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22" y="180"/>
                  <a:pt x="22" y="183"/>
                  <a:pt x="24" y="185"/>
                </a:cubicBezTo>
                <a:cubicBezTo>
                  <a:pt x="43" y="204"/>
                  <a:pt x="43" y="204"/>
                  <a:pt x="43" y="204"/>
                </a:cubicBezTo>
                <a:cubicBezTo>
                  <a:pt x="45" y="206"/>
                  <a:pt x="48" y="207"/>
                  <a:pt x="51" y="205"/>
                </a:cubicBezTo>
                <a:cubicBezTo>
                  <a:pt x="73" y="189"/>
                  <a:pt x="73" y="189"/>
                  <a:pt x="73" y="189"/>
                </a:cubicBezTo>
                <a:cubicBezTo>
                  <a:pt x="78" y="192"/>
                  <a:pt x="84" y="194"/>
                  <a:pt x="89" y="196"/>
                </a:cubicBezTo>
                <a:cubicBezTo>
                  <a:pt x="94" y="223"/>
                  <a:pt x="94" y="223"/>
                  <a:pt x="94" y="223"/>
                </a:cubicBezTo>
                <a:cubicBezTo>
                  <a:pt x="95" y="226"/>
                  <a:pt x="97" y="228"/>
                  <a:pt x="100" y="228"/>
                </a:cubicBezTo>
                <a:cubicBezTo>
                  <a:pt x="127" y="228"/>
                  <a:pt x="127" y="228"/>
                  <a:pt x="127" y="228"/>
                </a:cubicBezTo>
                <a:cubicBezTo>
                  <a:pt x="130" y="228"/>
                  <a:pt x="133" y="226"/>
                  <a:pt x="133" y="223"/>
                </a:cubicBezTo>
                <a:cubicBezTo>
                  <a:pt x="138" y="196"/>
                  <a:pt x="138" y="196"/>
                  <a:pt x="138" y="196"/>
                </a:cubicBezTo>
                <a:cubicBezTo>
                  <a:pt x="144" y="194"/>
                  <a:pt x="149" y="192"/>
                  <a:pt x="154" y="190"/>
                </a:cubicBezTo>
                <a:cubicBezTo>
                  <a:pt x="177" y="205"/>
                  <a:pt x="177" y="205"/>
                  <a:pt x="177" y="205"/>
                </a:cubicBezTo>
                <a:cubicBezTo>
                  <a:pt x="180" y="207"/>
                  <a:pt x="183" y="207"/>
                  <a:pt x="185" y="205"/>
                </a:cubicBezTo>
                <a:cubicBezTo>
                  <a:pt x="204" y="185"/>
                  <a:pt x="204" y="185"/>
                  <a:pt x="204" y="185"/>
                </a:cubicBezTo>
                <a:cubicBezTo>
                  <a:pt x="206" y="183"/>
                  <a:pt x="206" y="180"/>
                  <a:pt x="205" y="178"/>
                </a:cubicBezTo>
                <a:cubicBezTo>
                  <a:pt x="189" y="155"/>
                  <a:pt x="189" y="155"/>
                  <a:pt x="189" y="155"/>
                </a:cubicBezTo>
                <a:cubicBezTo>
                  <a:pt x="192" y="150"/>
                  <a:pt x="194" y="144"/>
                  <a:pt x="196" y="139"/>
                </a:cubicBezTo>
                <a:cubicBezTo>
                  <a:pt x="223" y="134"/>
                  <a:pt x="223" y="134"/>
                  <a:pt x="223" y="134"/>
                </a:cubicBezTo>
                <a:cubicBezTo>
                  <a:pt x="226" y="133"/>
                  <a:pt x="228" y="131"/>
                  <a:pt x="228" y="128"/>
                </a:cubicBezTo>
                <a:cubicBezTo>
                  <a:pt x="228" y="100"/>
                  <a:pt x="228" y="100"/>
                  <a:pt x="228" y="100"/>
                </a:cubicBezTo>
                <a:cubicBezTo>
                  <a:pt x="228" y="98"/>
                  <a:pt x="226" y="95"/>
                  <a:pt x="223" y="95"/>
                </a:cubicBezTo>
                <a:close/>
                <a:moveTo>
                  <a:pt x="114" y="149"/>
                </a:moveTo>
                <a:cubicBezTo>
                  <a:pt x="95" y="149"/>
                  <a:pt x="79" y="133"/>
                  <a:pt x="79" y="114"/>
                </a:cubicBezTo>
                <a:cubicBezTo>
                  <a:pt x="79" y="95"/>
                  <a:pt x="95" y="79"/>
                  <a:pt x="114" y="79"/>
                </a:cubicBezTo>
                <a:cubicBezTo>
                  <a:pt x="133" y="79"/>
                  <a:pt x="149" y="95"/>
                  <a:pt x="149" y="114"/>
                </a:cubicBezTo>
                <a:cubicBezTo>
                  <a:pt x="149" y="133"/>
                  <a:pt x="133" y="149"/>
                  <a:pt x="114" y="1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1" name="ïṣḻiḋé">
            <a:extLst>
              <a:ext uri="{FF2B5EF4-FFF2-40B4-BE49-F238E27FC236}">
                <a16:creationId xmlns:a16="http://schemas.microsoft.com/office/drawing/2014/main" id="{4E2F6EC1-520F-4205-A723-DDAC60DD54FF}"/>
              </a:ext>
            </a:extLst>
          </p:cNvPr>
          <p:cNvSpPr/>
          <p:nvPr/>
        </p:nvSpPr>
        <p:spPr bwMode="auto">
          <a:xfrm>
            <a:off x="7853020" y="5003039"/>
            <a:ext cx="570178" cy="570178"/>
          </a:xfrm>
          <a:custGeom>
            <a:avLst/>
            <a:gdLst>
              <a:gd name="T0" fmla="*/ 130 w 236"/>
              <a:gd name="T1" fmla="*/ 1 h 236"/>
              <a:gd name="T2" fmla="*/ 118 w 236"/>
              <a:gd name="T3" fmla="*/ 0 h 236"/>
              <a:gd name="T4" fmla="*/ 30 w 236"/>
              <a:gd name="T5" fmla="*/ 40 h 236"/>
              <a:gd name="T6" fmla="*/ 68 w 236"/>
              <a:gd name="T7" fmla="*/ 105 h 236"/>
              <a:gd name="T8" fmla="*/ 130 w 236"/>
              <a:gd name="T9" fmla="*/ 1 h 236"/>
              <a:gd name="T10" fmla="*/ 20 w 236"/>
              <a:gd name="T11" fmla="*/ 52 h 236"/>
              <a:gd name="T12" fmla="*/ 0 w 236"/>
              <a:gd name="T13" fmla="*/ 118 h 236"/>
              <a:gd name="T14" fmla="*/ 5 w 236"/>
              <a:gd name="T15" fmla="*/ 153 h 236"/>
              <a:gd name="T16" fmla="*/ 81 w 236"/>
              <a:gd name="T17" fmla="*/ 153 h 236"/>
              <a:gd name="T18" fmla="*/ 20 w 236"/>
              <a:gd name="T19" fmla="*/ 52 h 236"/>
              <a:gd name="T20" fmla="*/ 225 w 236"/>
              <a:gd name="T21" fmla="*/ 68 h 236"/>
              <a:gd name="T22" fmla="*/ 145 w 236"/>
              <a:gd name="T23" fmla="*/ 3 h 236"/>
              <a:gd name="T24" fmla="*/ 106 w 236"/>
              <a:gd name="T25" fmla="*/ 68 h 236"/>
              <a:gd name="T26" fmla="*/ 225 w 236"/>
              <a:gd name="T27" fmla="*/ 68 h 236"/>
              <a:gd name="T28" fmla="*/ 130 w 236"/>
              <a:gd name="T29" fmla="*/ 167 h 236"/>
              <a:gd name="T30" fmla="*/ 11 w 236"/>
              <a:gd name="T31" fmla="*/ 167 h 236"/>
              <a:gd name="T32" fmla="*/ 96 w 236"/>
              <a:gd name="T33" fmla="*/ 234 h 236"/>
              <a:gd name="T34" fmla="*/ 93 w 236"/>
              <a:gd name="T35" fmla="*/ 232 h 236"/>
              <a:gd name="T36" fmla="*/ 130 w 236"/>
              <a:gd name="T37" fmla="*/ 167 h 236"/>
              <a:gd name="T38" fmla="*/ 230 w 236"/>
              <a:gd name="T39" fmla="*/ 82 h 236"/>
              <a:gd name="T40" fmla="*/ 155 w 236"/>
              <a:gd name="T41" fmla="*/ 82 h 236"/>
              <a:gd name="T42" fmla="*/ 215 w 236"/>
              <a:gd name="T43" fmla="*/ 186 h 236"/>
              <a:gd name="T44" fmla="*/ 236 w 236"/>
              <a:gd name="T45" fmla="*/ 118 h 236"/>
              <a:gd name="T46" fmla="*/ 230 w 236"/>
              <a:gd name="T47" fmla="*/ 82 h 236"/>
              <a:gd name="T48" fmla="*/ 108 w 236"/>
              <a:gd name="T49" fmla="*/ 236 h 236"/>
              <a:gd name="T50" fmla="*/ 118 w 236"/>
              <a:gd name="T51" fmla="*/ 236 h 236"/>
              <a:gd name="T52" fmla="*/ 205 w 236"/>
              <a:gd name="T53" fmla="*/ 198 h 236"/>
              <a:gd name="T54" fmla="*/ 167 w 236"/>
              <a:gd name="T55" fmla="*/ 132 h 236"/>
              <a:gd name="T56" fmla="*/ 108 w 236"/>
              <a:gd name="T57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6" h="236">
                <a:moveTo>
                  <a:pt x="130" y="1"/>
                </a:moveTo>
                <a:cubicBezTo>
                  <a:pt x="126" y="0"/>
                  <a:pt x="122" y="0"/>
                  <a:pt x="118" y="0"/>
                </a:cubicBezTo>
                <a:cubicBezTo>
                  <a:pt x="83" y="0"/>
                  <a:pt x="51" y="16"/>
                  <a:pt x="30" y="40"/>
                </a:cubicBezTo>
                <a:cubicBezTo>
                  <a:pt x="68" y="105"/>
                  <a:pt x="68" y="105"/>
                  <a:pt x="68" y="105"/>
                </a:cubicBezTo>
                <a:lnTo>
                  <a:pt x="130" y="1"/>
                </a:lnTo>
                <a:close/>
                <a:moveTo>
                  <a:pt x="20" y="52"/>
                </a:moveTo>
                <a:cubicBezTo>
                  <a:pt x="7" y="71"/>
                  <a:pt x="0" y="94"/>
                  <a:pt x="0" y="118"/>
                </a:cubicBezTo>
                <a:cubicBezTo>
                  <a:pt x="0" y="130"/>
                  <a:pt x="2" y="142"/>
                  <a:pt x="5" y="153"/>
                </a:cubicBezTo>
                <a:cubicBezTo>
                  <a:pt x="81" y="153"/>
                  <a:pt x="81" y="153"/>
                  <a:pt x="81" y="153"/>
                </a:cubicBezTo>
                <a:lnTo>
                  <a:pt x="20" y="52"/>
                </a:lnTo>
                <a:close/>
                <a:moveTo>
                  <a:pt x="225" y="68"/>
                </a:moveTo>
                <a:cubicBezTo>
                  <a:pt x="210" y="36"/>
                  <a:pt x="180" y="11"/>
                  <a:pt x="145" y="3"/>
                </a:cubicBezTo>
                <a:cubicBezTo>
                  <a:pt x="106" y="68"/>
                  <a:pt x="106" y="68"/>
                  <a:pt x="106" y="68"/>
                </a:cubicBezTo>
                <a:lnTo>
                  <a:pt x="225" y="68"/>
                </a:lnTo>
                <a:close/>
                <a:moveTo>
                  <a:pt x="130" y="167"/>
                </a:moveTo>
                <a:cubicBezTo>
                  <a:pt x="11" y="167"/>
                  <a:pt x="11" y="167"/>
                  <a:pt x="11" y="167"/>
                </a:cubicBezTo>
                <a:cubicBezTo>
                  <a:pt x="26" y="201"/>
                  <a:pt x="58" y="227"/>
                  <a:pt x="96" y="234"/>
                </a:cubicBezTo>
                <a:cubicBezTo>
                  <a:pt x="93" y="232"/>
                  <a:pt x="93" y="232"/>
                  <a:pt x="93" y="232"/>
                </a:cubicBezTo>
                <a:lnTo>
                  <a:pt x="130" y="167"/>
                </a:lnTo>
                <a:close/>
                <a:moveTo>
                  <a:pt x="230" y="82"/>
                </a:moveTo>
                <a:cubicBezTo>
                  <a:pt x="155" y="82"/>
                  <a:pt x="155" y="82"/>
                  <a:pt x="155" y="82"/>
                </a:cubicBezTo>
                <a:cubicBezTo>
                  <a:pt x="215" y="186"/>
                  <a:pt x="215" y="186"/>
                  <a:pt x="215" y="186"/>
                </a:cubicBezTo>
                <a:cubicBezTo>
                  <a:pt x="228" y="167"/>
                  <a:pt x="236" y="143"/>
                  <a:pt x="236" y="118"/>
                </a:cubicBezTo>
                <a:cubicBezTo>
                  <a:pt x="236" y="106"/>
                  <a:pt x="234" y="94"/>
                  <a:pt x="230" y="82"/>
                </a:cubicBezTo>
                <a:close/>
                <a:moveTo>
                  <a:pt x="108" y="236"/>
                </a:moveTo>
                <a:cubicBezTo>
                  <a:pt x="111" y="236"/>
                  <a:pt x="115" y="236"/>
                  <a:pt x="118" y="236"/>
                </a:cubicBezTo>
                <a:cubicBezTo>
                  <a:pt x="152" y="236"/>
                  <a:pt x="183" y="221"/>
                  <a:pt x="205" y="198"/>
                </a:cubicBezTo>
                <a:cubicBezTo>
                  <a:pt x="167" y="132"/>
                  <a:pt x="167" y="132"/>
                  <a:pt x="167" y="132"/>
                </a:cubicBezTo>
                <a:lnTo>
                  <a:pt x="108" y="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2" name="îṣļîďê">
            <a:extLst>
              <a:ext uri="{FF2B5EF4-FFF2-40B4-BE49-F238E27FC236}">
                <a16:creationId xmlns:a16="http://schemas.microsoft.com/office/drawing/2014/main" id="{FCFBD2A4-D331-4EFF-A250-00996BFC3F87}"/>
              </a:ext>
            </a:extLst>
          </p:cNvPr>
          <p:cNvSpPr/>
          <p:nvPr/>
        </p:nvSpPr>
        <p:spPr bwMode="auto">
          <a:xfrm>
            <a:off x="9808934" y="5033019"/>
            <a:ext cx="510218" cy="510218"/>
          </a:xfrm>
          <a:custGeom>
            <a:avLst/>
            <a:gdLst>
              <a:gd name="T0" fmla="*/ 182 w 236"/>
              <a:gd name="T1" fmla="*/ 109 h 236"/>
              <a:gd name="T2" fmla="*/ 157 w 236"/>
              <a:gd name="T3" fmla="*/ 103 h 236"/>
              <a:gd name="T4" fmla="*/ 134 w 236"/>
              <a:gd name="T5" fmla="*/ 102 h 236"/>
              <a:gd name="T6" fmla="*/ 120 w 236"/>
              <a:gd name="T7" fmla="*/ 114 h 236"/>
              <a:gd name="T8" fmla="*/ 118 w 236"/>
              <a:gd name="T9" fmla="*/ 129 h 236"/>
              <a:gd name="T10" fmla="*/ 122 w 236"/>
              <a:gd name="T11" fmla="*/ 141 h 236"/>
              <a:gd name="T12" fmla="*/ 135 w 236"/>
              <a:gd name="T13" fmla="*/ 156 h 236"/>
              <a:gd name="T14" fmla="*/ 139 w 236"/>
              <a:gd name="T15" fmla="*/ 185 h 236"/>
              <a:gd name="T16" fmla="*/ 152 w 236"/>
              <a:gd name="T17" fmla="*/ 198 h 236"/>
              <a:gd name="T18" fmla="*/ 169 w 236"/>
              <a:gd name="T19" fmla="*/ 180 h 236"/>
              <a:gd name="T20" fmla="*/ 187 w 236"/>
              <a:gd name="T21" fmla="*/ 150 h 236"/>
              <a:gd name="T22" fmla="*/ 200 w 236"/>
              <a:gd name="T23" fmla="*/ 122 h 236"/>
              <a:gd name="T24" fmla="*/ 182 w 236"/>
              <a:gd name="T25" fmla="*/ 109 h 236"/>
              <a:gd name="T26" fmla="*/ 118 w 236"/>
              <a:gd name="T27" fmla="*/ 0 h 236"/>
              <a:gd name="T28" fmla="*/ 0 w 236"/>
              <a:gd name="T29" fmla="*/ 118 h 236"/>
              <a:gd name="T30" fmla="*/ 118 w 236"/>
              <a:gd name="T31" fmla="*/ 236 h 236"/>
              <a:gd name="T32" fmla="*/ 236 w 236"/>
              <a:gd name="T33" fmla="*/ 118 h 236"/>
              <a:gd name="T34" fmla="*/ 118 w 236"/>
              <a:gd name="T35" fmla="*/ 0 h 236"/>
              <a:gd name="T36" fmla="*/ 126 w 236"/>
              <a:gd name="T37" fmla="*/ 212 h 236"/>
              <a:gd name="T38" fmla="*/ 128 w 236"/>
              <a:gd name="T39" fmla="*/ 208 h 236"/>
              <a:gd name="T40" fmla="*/ 125 w 236"/>
              <a:gd name="T41" fmla="*/ 186 h 236"/>
              <a:gd name="T42" fmla="*/ 105 w 236"/>
              <a:gd name="T43" fmla="*/ 186 h 236"/>
              <a:gd name="T44" fmla="*/ 98 w 236"/>
              <a:gd name="T45" fmla="*/ 207 h 236"/>
              <a:gd name="T46" fmla="*/ 102 w 236"/>
              <a:gd name="T47" fmla="*/ 211 h 236"/>
              <a:gd name="T48" fmla="*/ 34 w 236"/>
              <a:gd name="T49" fmla="*/ 161 h 236"/>
              <a:gd name="T50" fmla="*/ 44 w 236"/>
              <a:gd name="T51" fmla="*/ 157 h 236"/>
              <a:gd name="T52" fmla="*/ 44 w 236"/>
              <a:gd name="T53" fmla="*/ 157 h 236"/>
              <a:gd name="T54" fmla="*/ 81 w 236"/>
              <a:gd name="T55" fmla="*/ 142 h 236"/>
              <a:gd name="T56" fmla="*/ 81 w 236"/>
              <a:gd name="T57" fmla="*/ 118 h 236"/>
              <a:gd name="T58" fmla="*/ 55 w 236"/>
              <a:gd name="T59" fmla="*/ 94 h 236"/>
              <a:gd name="T60" fmla="*/ 28 w 236"/>
              <a:gd name="T61" fmla="*/ 90 h 236"/>
              <a:gd name="T62" fmla="*/ 84 w 236"/>
              <a:gd name="T63" fmla="*/ 30 h 236"/>
              <a:gd name="T64" fmla="*/ 84 w 236"/>
              <a:gd name="T65" fmla="*/ 31 h 236"/>
              <a:gd name="T66" fmla="*/ 102 w 236"/>
              <a:gd name="T67" fmla="*/ 56 h 236"/>
              <a:gd name="T68" fmla="*/ 120 w 236"/>
              <a:gd name="T69" fmla="*/ 79 h 236"/>
              <a:gd name="T70" fmla="*/ 131 w 236"/>
              <a:gd name="T71" fmla="*/ 97 h 236"/>
              <a:gd name="T72" fmla="*/ 146 w 236"/>
              <a:gd name="T73" fmla="*/ 88 h 236"/>
              <a:gd name="T74" fmla="*/ 177 w 236"/>
              <a:gd name="T75" fmla="*/ 66 h 236"/>
              <a:gd name="T76" fmla="*/ 190 w 236"/>
              <a:gd name="T77" fmla="*/ 57 h 236"/>
              <a:gd name="T78" fmla="*/ 212 w 236"/>
              <a:gd name="T79" fmla="*/ 118 h 236"/>
              <a:gd name="T80" fmla="*/ 126 w 236"/>
              <a:gd name="T81" fmla="*/ 212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6" h="236">
                <a:moveTo>
                  <a:pt x="182" y="109"/>
                </a:moveTo>
                <a:cubicBezTo>
                  <a:pt x="172" y="107"/>
                  <a:pt x="161" y="105"/>
                  <a:pt x="157" y="103"/>
                </a:cubicBezTo>
                <a:cubicBezTo>
                  <a:pt x="153" y="102"/>
                  <a:pt x="143" y="101"/>
                  <a:pt x="134" y="102"/>
                </a:cubicBezTo>
                <a:cubicBezTo>
                  <a:pt x="125" y="103"/>
                  <a:pt x="119" y="109"/>
                  <a:pt x="120" y="114"/>
                </a:cubicBezTo>
                <a:cubicBezTo>
                  <a:pt x="121" y="119"/>
                  <a:pt x="120" y="126"/>
                  <a:pt x="118" y="129"/>
                </a:cubicBezTo>
                <a:cubicBezTo>
                  <a:pt x="117" y="132"/>
                  <a:pt x="118" y="138"/>
                  <a:pt x="122" y="141"/>
                </a:cubicBezTo>
                <a:cubicBezTo>
                  <a:pt x="127" y="144"/>
                  <a:pt x="132" y="151"/>
                  <a:pt x="135" y="156"/>
                </a:cubicBezTo>
                <a:cubicBezTo>
                  <a:pt x="138" y="162"/>
                  <a:pt x="140" y="175"/>
                  <a:pt x="139" y="185"/>
                </a:cubicBezTo>
                <a:cubicBezTo>
                  <a:pt x="139" y="195"/>
                  <a:pt x="145" y="201"/>
                  <a:pt x="152" y="198"/>
                </a:cubicBezTo>
                <a:cubicBezTo>
                  <a:pt x="160" y="195"/>
                  <a:pt x="167" y="187"/>
                  <a:pt x="169" y="180"/>
                </a:cubicBezTo>
                <a:cubicBezTo>
                  <a:pt x="171" y="174"/>
                  <a:pt x="179" y="160"/>
                  <a:pt x="187" y="150"/>
                </a:cubicBezTo>
                <a:cubicBezTo>
                  <a:pt x="195" y="140"/>
                  <a:pt x="201" y="127"/>
                  <a:pt x="200" y="122"/>
                </a:cubicBezTo>
                <a:cubicBezTo>
                  <a:pt x="200" y="116"/>
                  <a:pt x="191" y="111"/>
                  <a:pt x="182" y="109"/>
                </a:cubicBezTo>
                <a:close/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26" y="212"/>
                </a:moveTo>
                <a:cubicBezTo>
                  <a:pt x="127" y="211"/>
                  <a:pt x="128" y="209"/>
                  <a:pt x="128" y="208"/>
                </a:cubicBezTo>
                <a:cubicBezTo>
                  <a:pt x="130" y="201"/>
                  <a:pt x="128" y="191"/>
                  <a:pt x="125" y="186"/>
                </a:cubicBezTo>
                <a:cubicBezTo>
                  <a:pt x="121" y="181"/>
                  <a:pt x="112" y="181"/>
                  <a:pt x="105" y="186"/>
                </a:cubicBezTo>
                <a:cubicBezTo>
                  <a:pt x="97" y="191"/>
                  <a:pt x="94" y="200"/>
                  <a:pt x="98" y="207"/>
                </a:cubicBezTo>
                <a:cubicBezTo>
                  <a:pt x="99" y="208"/>
                  <a:pt x="100" y="210"/>
                  <a:pt x="102" y="211"/>
                </a:cubicBezTo>
                <a:cubicBezTo>
                  <a:pt x="72" y="206"/>
                  <a:pt x="47" y="187"/>
                  <a:pt x="34" y="161"/>
                </a:cubicBezTo>
                <a:cubicBezTo>
                  <a:pt x="37" y="161"/>
                  <a:pt x="40" y="159"/>
                  <a:pt x="44" y="157"/>
                </a:cubicBezTo>
                <a:cubicBezTo>
                  <a:pt x="44" y="157"/>
                  <a:pt x="44" y="157"/>
                  <a:pt x="44" y="157"/>
                </a:cubicBezTo>
                <a:cubicBezTo>
                  <a:pt x="57" y="148"/>
                  <a:pt x="74" y="141"/>
                  <a:pt x="81" y="142"/>
                </a:cubicBezTo>
                <a:cubicBezTo>
                  <a:pt x="89" y="142"/>
                  <a:pt x="89" y="131"/>
                  <a:pt x="81" y="118"/>
                </a:cubicBezTo>
                <a:cubicBezTo>
                  <a:pt x="74" y="105"/>
                  <a:pt x="62" y="94"/>
                  <a:pt x="55" y="94"/>
                </a:cubicBezTo>
                <a:cubicBezTo>
                  <a:pt x="48" y="94"/>
                  <a:pt x="36" y="92"/>
                  <a:pt x="28" y="90"/>
                </a:cubicBezTo>
                <a:cubicBezTo>
                  <a:pt x="37" y="62"/>
                  <a:pt x="58" y="41"/>
                  <a:pt x="84" y="30"/>
                </a:cubicBezTo>
                <a:cubicBezTo>
                  <a:pt x="84" y="31"/>
                  <a:pt x="84" y="31"/>
                  <a:pt x="84" y="31"/>
                </a:cubicBezTo>
                <a:cubicBezTo>
                  <a:pt x="86" y="39"/>
                  <a:pt x="95" y="50"/>
                  <a:pt x="102" y="56"/>
                </a:cubicBezTo>
                <a:cubicBezTo>
                  <a:pt x="110" y="62"/>
                  <a:pt x="118" y="72"/>
                  <a:pt x="120" y="79"/>
                </a:cubicBezTo>
                <a:cubicBezTo>
                  <a:pt x="122" y="85"/>
                  <a:pt x="127" y="93"/>
                  <a:pt x="131" y="97"/>
                </a:cubicBezTo>
                <a:cubicBezTo>
                  <a:pt x="136" y="100"/>
                  <a:pt x="142" y="96"/>
                  <a:pt x="146" y="88"/>
                </a:cubicBezTo>
                <a:cubicBezTo>
                  <a:pt x="150" y="80"/>
                  <a:pt x="164" y="70"/>
                  <a:pt x="177" y="66"/>
                </a:cubicBezTo>
                <a:cubicBezTo>
                  <a:pt x="183" y="64"/>
                  <a:pt x="187" y="61"/>
                  <a:pt x="190" y="57"/>
                </a:cubicBezTo>
                <a:cubicBezTo>
                  <a:pt x="204" y="74"/>
                  <a:pt x="212" y="95"/>
                  <a:pt x="212" y="118"/>
                </a:cubicBezTo>
                <a:cubicBezTo>
                  <a:pt x="212" y="168"/>
                  <a:pt x="174" y="208"/>
                  <a:pt x="126" y="2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3" name="íṩ1îḓè">
            <a:extLst>
              <a:ext uri="{FF2B5EF4-FFF2-40B4-BE49-F238E27FC236}">
                <a16:creationId xmlns:a16="http://schemas.microsoft.com/office/drawing/2014/main" id="{C5BF795A-C8D3-414B-AFBB-46C0E7EAA478}"/>
              </a:ext>
            </a:extLst>
          </p:cNvPr>
          <p:cNvSpPr/>
          <p:nvPr/>
        </p:nvSpPr>
        <p:spPr>
          <a:xfrm>
            <a:off x="5531769" y="4274064"/>
            <a:ext cx="1360809" cy="421117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Add title text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îṥľíďe">
            <a:extLst>
              <a:ext uri="{FF2B5EF4-FFF2-40B4-BE49-F238E27FC236}">
                <a16:creationId xmlns:a16="http://schemas.microsoft.com/office/drawing/2014/main" id="{0A2151CB-B19C-4FE4-8C0E-8AF4D9B1A51B}"/>
              </a:ext>
            </a:extLst>
          </p:cNvPr>
          <p:cNvSpPr/>
          <p:nvPr/>
        </p:nvSpPr>
        <p:spPr>
          <a:xfrm>
            <a:off x="7457704" y="4274064"/>
            <a:ext cx="1360809" cy="421117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Add title text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íšľïḓê">
            <a:extLst>
              <a:ext uri="{FF2B5EF4-FFF2-40B4-BE49-F238E27FC236}">
                <a16:creationId xmlns:a16="http://schemas.microsoft.com/office/drawing/2014/main" id="{253FCFB2-3BFB-4AFC-BB84-9191BA6B072E}"/>
              </a:ext>
            </a:extLst>
          </p:cNvPr>
          <p:cNvSpPr/>
          <p:nvPr/>
        </p:nvSpPr>
        <p:spPr>
          <a:xfrm>
            <a:off x="9383639" y="4274064"/>
            <a:ext cx="1360809" cy="421117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Add title text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9A2CCEF3-3B0B-4AA1-A23B-AF344AC03356}"/>
              </a:ext>
            </a:extLst>
          </p:cNvPr>
          <p:cNvGrpSpPr/>
          <p:nvPr/>
        </p:nvGrpSpPr>
        <p:grpSpPr>
          <a:xfrm>
            <a:off x="540772" y="393339"/>
            <a:ext cx="422084" cy="416890"/>
            <a:chOff x="2682240" y="163056"/>
            <a:chExt cx="7045515" cy="6640860"/>
          </a:xfrm>
        </p:grpSpPr>
        <p:sp>
          <p:nvSpPr>
            <p:cNvPr id="43" name="弧形 42">
              <a:extLst>
                <a:ext uri="{FF2B5EF4-FFF2-40B4-BE49-F238E27FC236}">
                  <a16:creationId xmlns:a16="http://schemas.microsoft.com/office/drawing/2014/main" id="{F6C6ED31-1706-4C07-A21A-62C993930F4E}"/>
                </a:ext>
              </a:extLst>
            </p:cNvPr>
            <p:cNvSpPr/>
            <p:nvPr/>
          </p:nvSpPr>
          <p:spPr>
            <a:xfrm>
              <a:off x="3413760" y="381000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32B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FDF52EC9-0904-4853-8AAC-E161998801EC}"/>
                </a:ext>
              </a:extLst>
            </p:cNvPr>
            <p:cNvSpPr/>
            <p:nvPr/>
          </p:nvSpPr>
          <p:spPr>
            <a:xfrm>
              <a:off x="5878005" y="163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BEAFB9B0-F823-4D12-B316-DCBFEBE77C37}"/>
                </a:ext>
              </a:extLst>
            </p:cNvPr>
            <p:cNvSpPr/>
            <p:nvPr/>
          </p:nvSpPr>
          <p:spPr>
            <a:xfrm>
              <a:off x="9291765" y="3211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46" name="弧形 45">
              <a:extLst>
                <a:ext uri="{FF2B5EF4-FFF2-40B4-BE49-F238E27FC236}">
                  <a16:creationId xmlns:a16="http://schemas.microsoft.com/office/drawing/2014/main" id="{B8C2DBB2-3BBE-437F-B5A9-C6F8D99F5B0B}"/>
                </a:ext>
              </a:extLst>
            </p:cNvPr>
            <p:cNvSpPr/>
            <p:nvPr/>
          </p:nvSpPr>
          <p:spPr>
            <a:xfrm rot="10800000">
              <a:off x="2830005" y="489972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696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7CA9BC6E-07F4-49B5-BF4D-B1F0CAD1D67F}"/>
                </a:ext>
              </a:extLst>
            </p:cNvPr>
            <p:cNvSpPr/>
            <p:nvPr/>
          </p:nvSpPr>
          <p:spPr>
            <a:xfrm>
              <a:off x="2682240" y="3211055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00C296C8-5080-42ED-BEAC-FFFB262376B8}"/>
                </a:ext>
              </a:extLst>
            </p:cNvPr>
            <p:cNvSpPr/>
            <p:nvPr/>
          </p:nvSpPr>
          <p:spPr>
            <a:xfrm>
              <a:off x="5878005" y="6368029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41B0AAD2-427D-45E0-8BB4-5A9EA7AA19D4}"/>
              </a:ext>
            </a:extLst>
          </p:cNvPr>
          <p:cNvSpPr txBox="1"/>
          <p:nvPr/>
        </p:nvSpPr>
        <p:spPr>
          <a:xfrm>
            <a:off x="1197442" y="391565"/>
            <a:ext cx="174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fr-FR" altLang="zh-CN" sz="2800" b="1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Contexte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E89FB329-413B-4787-AAEC-EE18EC7FC267}"/>
              </a:ext>
            </a:extLst>
          </p:cNvPr>
          <p:cNvCxnSpPr/>
          <p:nvPr/>
        </p:nvCxnSpPr>
        <p:spPr>
          <a:xfrm>
            <a:off x="974906" y="2222267"/>
            <a:ext cx="244217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îṩlíḍe">
            <a:extLst>
              <a:ext uri="{FF2B5EF4-FFF2-40B4-BE49-F238E27FC236}">
                <a16:creationId xmlns:a16="http://schemas.microsoft.com/office/drawing/2014/main" id="{F3243F25-7464-4ECD-BC58-C3FE519A150C}"/>
              </a:ext>
            </a:extLst>
          </p:cNvPr>
          <p:cNvSpPr/>
          <p:nvPr/>
        </p:nvSpPr>
        <p:spPr bwMode="auto">
          <a:xfrm>
            <a:off x="914824" y="2228690"/>
            <a:ext cx="4950320" cy="387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b="1" dirty="0">
                <a:cs typeface="+mn-ea"/>
                <a:sym typeface="+mn-lt"/>
              </a:rPr>
              <a:t>Start-up de </a:t>
            </a:r>
            <a:r>
              <a:rPr lang="fr-FR" altLang="zh-CN" b="1" dirty="0">
                <a:cs typeface="+mn-ea"/>
                <a:sym typeface="+mn-lt"/>
              </a:rPr>
              <a:t>l’AgriTech</a:t>
            </a:r>
            <a:r>
              <a:rPr lang="en-US" altLang="zh-CN" b="1" dirty="0">
                <a:cs typeface="+mn-ea"/>
                <a:sym typeface="+mn-lt"/>
              </a:rPr>
              <a:t> </a:t>
            </a:r>
            <a:r>
              <a:rPr lang="fr-FR" altLang="zh-CN" b="1" dirty="0">
                <a:cs typeface="+mn-ea"/>
                <a:sym typeface="+mn-lt"/>
              </a:rPr>
              <a:t>souhaite</a:t>
            </a:r>
            <a:r>
              <a:rPr lang="en-US" altLang="zh-CN" b="1" dirty="0">
                <a:cs typeface="+mn-ea"/>
                <a:sym typeface="+mn-lt"/>
              </a:rPr>
              <a:t> 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b="1" dirty="0"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b="1" i="0" dirty="0">
                <a:effectLst/>
                <a:latin typeface="Inter"/>
              </a:rPr>
              <a:t>Proposer des solutions innovantes pour la récolte des fruits (robot cueilleur intelligent);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fr-FR" b="1" i="0" dirty="0">
              <a:effectLst/>
              <a:latin typeface="Inter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fr-FR" b="1" dirty="0">
                <a:latin typeface="Inter"/>
              </a:rPr>
              <a:t>Mettre à disposition du grand public une application mobile permettant d’afficher les informations sur un fruit en le prenant en photo</a:t>
            </a:r>
            <a:endParaRPr lang="zh-CN" altLang="en-US" b="1" dirty="0">
              <a:latin typeface="Inter"/>
              <a:sym typeface="+mn-lt"/>
            </a:endParaRPr>
          </a:p>
        </p:txBody>
      </p:sp>
      <p:sp>
        <p:nvSpPr>
          <p:cNvPr id="53" name="îsļiďè">
            <a:extLst>
              <a:ext uri="{FF2B5EF4-FFF2-40B4-BE49-F238E27FC236}">
                <a16:creationId xmlns:a16="http://schemas.microsoft.com/office/drawing/2014/main" id="{A9DF0697-4040-4FD4-B9A5-668575AE0788}"/>
              </a:ext>
            </a:extLst>
          </p:cNvPr>
          <p:cNvSpPr txBox="1"/>
          <p:nvPr/>
        </p:nvSpPr>
        <p:spPr bwMode="auto">
          <a:xfrm>
            <a:off x="914824" y="1782229"/>
            <a:ext cx="4385194" cy="446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b="1" dirty="0">
                <a:solidFill>
                  <a:schemeClr val="accent2"/>
                </a:solidFill>
                <a:cs typeface="+mn-ea"/>
                <a:sym typeface="+mn-lt"/>
              </a:rPr>
              <a:t>“Fruits !”</a:t>
            </a:r>
            <a:endParaRPr lang="zh-CN" altLang="en-US" sz="24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pic>
        <p:nvPicPr>
          <p:cNvPr id="3" name="Image 2" descr="Une image contenant logo, Police, Graphique, blanc&#10;&#10;Description générée automatiquement">
            <a:extLst>
              <a:ext uri="{FF2B5EF4-FFF2-40B4-BE49-F238E27FC236}">
                <a16:creationId xmlns:a16="http://schemas.microsoft.com/office/drawing/2014/main" id="{5BA873D6-7857-E3C3-4E6E-4DD27E078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748" y="2257926"/>
            <a:ext cx="3949903" cy="277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7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íśḻíḑé">
            <a:extLst>
              <a:ext uri="{FF2B5EF4-FFF2-40B4-BE49-F238E27FC236}">
                <a16:creationId xmlns:a16="http://schemas.microsoft.com/office/drawing/2014/main" id="{AD455AB0-B4C0-4463-B6C6-463C673DAA34}"/>
              </a:ext>
            </a:extLst>
          </p:cNvPr>
          <p:cNvSpPr/>
          <p:nvPr/>
        </p:nvSpPr>
        <p:spPr bwMode="auto">
          <a:xfrm>
            <a:off x="8938328" y="452850"/>
            <a:ext cx="1216172" cy="2395446"/>
          </a:xfrm>
          <a:custGeom>
            <a:avLst/>
            <a:gdLst>
              <a:gd name="T0" fmla="*/ 0 w 544"/>
              <a:gd name="T1" fmla="*/ 915 h 1073"/>
              <a:gd name="T2" fmla="*/ 0 w 544"/>
              <a:gd name="T3" fmla="*/ 199 h 1073"/>
              <a:gd name="T4" fmla="*/ 68 w 544"/>
              <a:gd name="T5" fmla="*/ 199 h 1073"/>
              <a:gd name="T6" fmla="*/ 274 w 544"/>
              <a:gd name="T7" fmla="*/ 0 h 1073"/>
              <a:gd name="T8" fmla="*/ 436 w 544"/>
              <a:gd name="T9" fmla="*/ 81 h 1073"/>
              <a:gd name="T10" fmla="*/ 457 w 544"/>
              <a:gd name="T11" fmla="*/ 115 h 1073"/>
              <a:gd name="T12" fmla="*/ 469 w 544"/>
              <a:gd name="T13" fmla="*/ 142 h 1073"/>
              <a:gd name="T14" fmla="*/ 479 w 544"/>
              <a:gd name="T15" fmla="*/ 199 h 1073"/>
              <a:gd name="T16" fmla="*/ 544 w 544"/>
              <a:gd name="T17" fmla="*/ 199 h 1073"/>
              <a:gd name="T18" fmla="*/ 544 w 544"/>
              <a:gd name="T19" fmla="*/ 915 h 1073"/>
              <a:gd name="T20" fmla="*/ 412 w 544"/>
              <a:gd name="T21" fmla="*/ 992 h 1073"/>
              <a:gd name="T22" fmla="*/ 273 w 544"/>
              <a:gd name="T23" fmla="*/ 1073 h 1073"/>
              <a:gd name="T24" fmla="*/ 228 w 544"/>
              <a:gd name="T25" fmla="*/ 1047 h 1073"/>
              <a:gd name="T26" fmla="*/ 196 w 544"/>
              <a:gd name="T27" fmla="*/ 1028 h 1073"/>
              <a:gd name="T28" fmla="*/ 164 w 544"/>
              <a:gd name="T29" fmla="*/ 1010 h 1073"/>
              <a:gd name="T30" fmla="*/ 32 w 544"/>
              <a:gd name="T31" fmla="*/ 934 h 1073"/>
              <a:gd name="T32" fmla="*/ 0 w 544"/>
              <a:gd name="T33" fmla="*/ 915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44" h="1073">
                <a:moveTo>
                  <a:pt x="0" y="915"/>
                </a:moveTo>
                <a:cubicBezTo>
                  <a:pt x="0" y="199"/>
                  <a:pt x="0" y="199"/>
                  <a:pt x="0" y="199"/>
                </a:cubicBezTo>
                <a:cubicBezTo>
                  <a:pt x="68" y="199"/>
                  <a:pt x="68" y="199"/>
                  <a:pt x="68" y="199"/>
                </a:cubicBezTo>
                <a:cubicBezTo>
                  <a:pt x="70" y="95"/>
                  <a:pt x="161" y="0"/>
                  <a:pt x="274" y="0"/>
                </a:cubicBezTo>
                <a:cubicBezTo>
                  <a:pt x="340" y="0"/>
                  <a:pt x="398" y="32"/>
                  <a:pt x="436" y="81"/>
                </a:cubicBezTo>
                <a:cubicBezTo>
                  <a:pt x="444" y="91"/>
                  <a:pt x="451" y="103"/>
                  <a:pt x="457" y="115"/>
                </a:cubicBezTo>
                <a:cubicBezTo>
                  <a:pt x="462" y="124"/>
                  <a:pt x="466" y="132"/>
                  <a:pt x="469" y="142"/>
                </a:cubicBezTo>
                <a:cubicBezTo>
                  <a:pt x="475" y="161"/>
                  <a:pt x="479" y="191"/>
                  <a:pt x="479" y="199"/>
                </a:cubicBezTo>
                <a:cubicBezTo>
                  <a:pt x="544" y="199"/>
                  <a:pt x="544" y="199"/>
                  <a:pt x="544" y="199"/>
                </a:cubicBezTo>
                <a:cubicBezTo>
                  <a:pt x="544" y="915"/>
                  <a:pt x="544" y="915"/>
                  <a:pt x="544" y="915"/>
                </a:cubicBezTo>
                <a:cubicBezTo>
                  <a:pt x="412" y="992"/>
                  <a:pt x="412" y="992"/>
                  <a:pt x="412" y="992"/>
                </a:cubicBezTo>
                <a:cubicBezTo>
                  <a:pt x="273" y="1073"/>
                  <a:pt x="273" y="1073"/>
                  <a:pt x="273" y="1073"/>
                </a:cubicBezTo>
                <a:cubicBezTo>
                  <a:pt x="228" y="1047"/>
                  <a:pt x="228" y="1047"/>
                  <a:pt x="228" y="1047"/>
                </a:cubicBezTo>
                <a:cubicBezTo>
                  <a:pt x="196" y="1028"/>
                  <a:pt x="196" y="1028"/>
                  <a:pt x="196" y="1028"/>
                </a:cubicBezTo>
                <a:cubicBezTo>
                  <a:pt x="164" y="1010"/>
                  <a:pt x="164" y="1010"/>
                  <a:pt x="164" y="1010"/>
                </a:cubicBezTo>
                <a:cubicBezTo>
                  <a:pt x="32" y="934"/>
                  <a:pt x="32" y="934"/>
                  <a:pt x="32" y="934"/>
                </a:cubicBezTo>
                <a:cubicBezTo>
                  <a:pt x="0" y="915"/>
                  <a:pt x="0" y="915"/>
                  <a:pt x="0" y="915"/>
                </a:cubicBezTo>
              </a:path>
            </a:pathLst>
          </a:custGeom>
          <a:gradFill>
            <a:gsLst>
              <a:gs pos="0">
                <a:srgbClr val="6965DD"/>
              </a:gs>
              <a:gs pos="100000">
                <a:srgbClr val="32B8C6"/>
              </a:gs>
            </a:gsLst>
            <a:lin ang="5400000" scaled="1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7"/>
            <a:endParaRPr lang="zh-CN" altLang="en-US" sz="1400" b="1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0" name="îşľíḑè">
            <a:extLst>
              <a:ext uri="{FF2B5EF4-FFF2-40B4-BE49-F238E27FC236}">
                <a16:creationId xmlns:a16="http://schemas.microsoft.com/office/drawing/2014/main" id="{62121A9B-AC32-4E0F-A4E5-6FDF7F8E0BBD}"/>
              </a:ext>
            </a:extLst>
          </p:cNvPr>
          <p:cNvSpPr/>
          <p:nvPr/>
        </p:nvSpPr>
        <p:spPr>
          <a:xfrm>
            <a:off x="9192420" y="561107"/>
            <a:ext cx="707987" cy="7079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ïṡļîḓê">
            <a:extLst>
              <a:ext uri="{FF2B5EF4-FFF2-40B4-BE49-F238E27FC236}">
                <a16:creationId xmlns:a16="http://schemas.microsoft.com/office/drawing/2014/main" id="{56CE935F-41ED-418C-A345-D39DEC9DFB1E}"/>
              </a:ext>
            </a:extLst>
          </p:cNvPr>
          <p:cNvSpPr txBox="1"/>
          <p:nvPr/>
        </p:nvSpPr>
        <p:spPr>
          <a:xfrm>
            <a:off x="9137070" y="1441260"/>
            <a:ext cx="822806" cy="990463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</a:p>
        </p:txBody>
      </p:sp>
      <p:sp>
        <p:nvSpPr>
          <p:cNvPr id="15" name="îsḻiḑe">
            <a:extLst>
              <a:ext uri="{FF2B5EF4-FFF2-40B4-BE49-F238E27FC236}">
                <a16:creationId xmlns:a16="http://schemas.microsoft.com/office/drawing/2014/main" id="{FD1D4B50-7C65-41B5-888B-8E4E0C845B53}"/>
              </a:ext>
            </a:extLst>
          </p:cNvPr>
          <p:cNvSpPr/>
          <p:nvPr/>
        </p:nvSpPr>
        <p:spPr bwMode="auto">
          <a:xfrm>
            <a:off x="9352229" y="729916"/>
            <a:ext cx="385673" cy="386300"/>
          </a:xfrm>
          <a:custGeom>
            <a:avLst/>
            <a:gdLst>
              <a:gd name="T0" fmla="*/ 220 w 260"/>
              <a:gd name="T1" fmla="*/ 0 h 260"/>
              <a:gd name="T2" fmla="*/ 41 w 260"/>
              <a:gd name="T3" fmla="*/ 0 h 260"/>
              <a:gd name="T4" fmla="*/ 0 w 260"/>
              <a:gd name="T5" fmla="*/ 41 h 260"/>
              <a:gd name="T6" fmla="*/ 0 w 260"/>
              <a:gd name="T7" fmla="*/ 219 h 260"/>
              <a:gd name="T8" fmla="*/ 41 w 260"/>
              <a:gd name="T9" fmla="*/ 260 h 260"/>
              <a:gd name="T10" fmla="*/ 220 w 260"/>
              <a:gd name="T11" fmla="*/ 260 h 260"/>
              <a:gd name="T12" fmla="*/ 260 w 260"/>
              <a:gd name="T13" fmla="*/ 219 h 260"/>
              <a:gd name="T14" fmla="*/ 260 w 260"/>
              <a:gd name="T15" fmla="*/ 41 h 260"/>
              <a:gd name="T16" fmla="*/ 220 w 260"/>
              <a:gd name="T17" fmla="*/ 0 h 260"/>
              <a:gd name="T18" fmla="*/ 66 w 260"/>
              <a:gd name="T19" fmla="*/ 219 h 260"/>
              <a:gd name="T20" fmla="*/ 34 w 260"/>
              <a:gd name="T21" fmla="*/ 188 h 260"/>
              <a:gd name="T22" fmla="*/ 66 w 260"/>
              <a:gd name="T23" fmla="*/ 156 h 260"/>
              <a:gd name="T24" fmla="*/ 97 w 260"/>
              <a:gd name="T25" fmla="*/ 188 h 260"/>
              <a:gd name="T26" fmla="*/ 66 w 260"/>
              <a:gd name="T27" fmla="*/ 219 h 260"/>
              <a:gd name="T28" fmla="*/ 168 w 260"/>
              <a:gd name="T29" fmla="*/ 218 h 260"/>
              <a:gd name="T30" fmla="*/ 167 w 260"/>
              <a:gd name="T31" fmla="*/ 230 h 260"/>
              <a:gd name="T32" fmla="*/ 130 w 260"/>
              <a:gd name="T33" fmla="*/ 229 h 260"/>
              <a:gd name="T34" fmla="*/ 130 w 260"/>
              <a:gd name="T35" fmla="*/ 217 h 260"/>
              <a:gd name="T36" fmla="*/ 114 w 260"/>
              <a:gd name="T37" fmla="*/ 144 h 260"/>
              <a:gd name="T38" fmla="*/ 35 w 260"/>
              <a:gd name="T39" fmla="*/ 124 h 260"/>
              <a:gd name="T40" fmla="*/ 20 w 260"/>
              <a:gd name="T41" fmla="*/ 124 h 260"/>
              <a:gd name="T42" fmla="*/ 20 w 260"/>
              <a:gd name="T43" fmla="*/ 87 h 260"/>
              <a:gd name="T44" fmla="*/ 35 w 260"/>
              <a:gd name="T45" fmla="*/ 87 h 260"/>
              <a:gd name="T46" fmla="*/ 52 w 260"/>
              <a:gd name="T47" fmla="*/ 87 h 260"/>
              <a:gd name="T48" fmla="*/ 141 w 260"/>
              <a:gd name="T49" fmla="*/ 117 h 260"/>
              <a:gd name="T50" fmla="*/ 168 w 260"/>
              <a:gd name="T51" fmla="*/ 218 h 260"/>
              <a:gd name="T52" fmla="*/ 224 w 260"/>
              <a:gd name="T53" fmla="*/ 209 h 260"/>
              <a:gd name="T54" fmla="*/ 224 w 260"/>
              <a:gd name="T55" fmla="*/ 220 h 260"/>
              <a:gd name="T56" fmla="*/ 185 w 260"/>
              <a:gd name="T57" fmla="*/ 218 h 260"/>
              <a:gd name="T58" fmla="*/ 186 w 260"/>
              <a:gd name="T59" fmla="*/ 208 h 260"/>
              <a:gd name="T60" fmla="*/ 162 w 260"/>
              <a:gd name="T61" fmla="*/ 101 h 260"/>
              <a:gd name="T62" fmla="*/ 47 w 260"/>
              <a:gd name="T63" fmla="*/ 72 h 260"/>
              <a:gd name="T64" fmla="*/ 33 w 260"/>
              <a:gd name="T65" fmla="*/ 72 h 260"/>
              <a:gd name="T66" fmla="*/ 33 w 260"/>
              <a:gd name="T67" fmla="*/ 34 h 260"/>
              <a:gd name="T68" fmla="*/ 47 w 260"/>
              <a:gd name="T69" fmla="*/ 34 h 260"/>
              <a:gd name="T70" fmla="*/ 70 w 260"/>
              <a:gd name="T71" fmla="*/ 34 h 260"/>
              <a:gd name="T72" fmla="*/ 189 w 260"/>
              <a:gd name="T73" fmla="*/ 74 h 260"/>
              <a:gd name="T74" fmla="*/ 224 w 260"/>
              <a:gd name="T75" fmla="*/ 209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60" h="260">
                <a:moveTo>
                  <a:pt x="220" y="0"/>
                </a:moveTo>
                <a:cubicBezTo>
                  <a:pt x="41" y="0"/>
                  <a:pt x="41" y="0"/>
                  <a:pt x="41" y="0"/>
                </a:cubicBezTo>
                <a:cubicBezTo>
                  <a:pt x="18" y="0"/>
                  <a:pt x="0" y="18"/>
                  <a:pt x="0" y="41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242"/>
                  <a:pt x="18" y="260"/>
                  <a:pt x="41" y="260"/>
                </a:cubicBezTo>
                <a:cubicBezTo>
                  <a:pt x="220" y="260"/>
                  <a:pt x="220" y="260"/>
                  <a:pt x="220" y="260"/>
                </a:cubicBezTo>
                <a:cubicBezTo>
                  <a:pt x="242" y="260"/>
                  <a:pt x="260" y="242"/>
                  <a:pt x="260" y="219"/>
                </a:cubicBezTo>
                <a:cubicBezTo>
                  <a:pt x="260" y="41"/>
                  <a:pt x="260" y="41"/>
                  <a:pt x="260" y="41"/>
                </a:cubicBezTo>
                <a:cubicBezTo>
                  <a:pt x="260" y="18"/>
                  <a:pt x="242" y="0"/>
                  <a:pt x="220" y="0"/>
                </a:cubicBezTo>
                <a:close/>
                <a:moveTo>
                  <a:pt x="66" y="219"/>
                </a:moveTo>
                <a:cubicBezTo>
                  <a:pt x="48" y="219"/>
                  <a:pt x="34" y="205"/>
                  <a:pt x="34" y="188"/>
                </a:cubicBezTo>
                <a:cubicBezTo>
                  <a:pt x="34" y="170"/>
                  <a:pt x="48" y="156"/>
                  <a:pt x="66" y="156"/>
                </a:cubicBezTo>
                <a:cubicBezTo>
                  <a:pt x="83" y="156"/>
                  <a:pt x="97" y="170"/>
                  <a:pt x="97" y="188"/>
                </a:cubicBezTo>
                <a:cubicBezTo>
                  <a:pt x="97" y="205"/>
                  <a:pt x="83" y="219"/>
                  <a:pt x="66" y="219"/>
                </a:cubicBezTo>
                <a:close/>
                <a:moveTo>
                  <a:pt x="168" y="218"/>
                </a:moveTo>
                <a:cubicBezTo>
                  <a:pt x="167" y="230"/>
                  <a:pt x="167" y="230"/>
                  <a:pt x="167" y="230"/>
                </a:cubicBezTo>
                <a:cubicBezTo>
                  <a:pt x="130" y="229"/>
                  <a:pt x="130" y="229"/>
                  <a:pt x="130" y="229"/>
                </a:cubicBezTo>
                <a:cubicBezTo>
                  <a:pt x="130" y="217"/>
                  <a:pt x="130" y="217"/>
                  <a:pt x="130" y="217"/>
                </a:cubicBezTo>
                <a:cubicBezTo>
                  <a:pt x="131" y="178"/>
                  <a:pt x="127" y="156"/>
                  <a:pt x="114" y="144"/>
                </a:cubicBezTo>
                <a:cubicBezTo>
                  <a:pt x="101" y="130"/>
                  <a:pt x="77" y="124"/>
                  <a:pt x="35" y="124"/>
                </a:cubicBezTo>
                <a:cubicBezTo>
                  <a:pt x="20" y="124"/>
                  <a:pt x="20" y="124"/>
                  <a:pt x="20" y="124"/>
                </a:cubicBezTo>
                <a:cubicBezTo>
                  <a:pt x="20" y="87"/>
                  <a:pt x="20" y="87"/>
                  <a:pt x="20" y="87"/>
                </a:cubicBezTo>
                <a:cubicBezTo>
                  <a:pt x="35" y="87"/>
                  <a:pt x="35" y="87"/>
                  <a:pt x="35" y="87"/>
                </a:cubicBezTo>
                <a:cubicBezTo>
                  <a:pt x="41" y="87"/>
                  <a:pt x="47" y="87"/>
                  <a:pt x="52" y="87"/>
                </a:cubicBezTo>
                <a:cubicBezTo>
                  <a:pt x="95" y="89"/>
                  <a:pt x="123" y="99"/>
                  <a:pt x="141" y="117"/>
                </a:cubicBezTo>
                <a:cubicBezTo>
                  <a:pt x="161" y="138"/>
                  <a:pt x="169" y="168"/>
                  <a:pt x="168" y="218"/>
                </a:cubicBezTo>
                <a:close/>
                <a:moveTo>
                  <a:pt x="224" y="209"/>
                </a:moveTo>
                <a:cubicBezTo>
                  <a:pt x="224" y="220"/>
                  <a:pt x="224" y="220"/>
                  <a:pt x="224" y="220"/>
                </a:cubicBezTo>
                <a:cubicBezTo>
                  <a:pt x="185" y="218"/>
                  <a:pt x="185" y="218"/>
                  <a:pt x="185" y="218"/>
                </a:cubicBezTo>
                <a:cubicBezTo>
                  <a:pt x="186" y="208"/>
                  <a:pt x="186" y="208"/>
                  <a:pt x="186" y="208"/>
                </a:cubicBezTo>
                <a:cubicBezTo>
                  <a:pt x="187" y="152"/>
                  <a:pt x="180" y="120"/>
                  <a:pt x="162" y="101"/>
                </a:cubicBezTo>
                <a:cubicBezTo>
                  <a:pt x="142" y="81"/>
                  <a:pt x="106" y="72"/>
                  <a:pt x="47" y="72"/>
                </a:cubicBezTo>
                <a:cubicBezTo>
                  <a:pt x="33" y="72"/>
                  <a:pt x="33" y="72"/>
                  <a:pt x="33" y="72"/>
                </a:cubicBezTo>
                <a:cubicBezTo>
                  <a:pt x="33" y="34"/>
                  <a:pt x="33" y="34"/>
                  <a:pt x="33" y="34"/>
                </a:cubicBezTo>
                <a:cubicBezTo>
                  <a:pt x="47" y="34"/>
                  <a:pt x="47" y="34"/>
                  <a:pt x="47" y="34"/>
                </a:cubicBezTo>
                <a:cubicBezTo>
                  <a:pt x="55" y="34"/>
                  <a:pt x="63" y="34"/>
                  <a:pt x="70" y="34"/>
                </a:cubicBezTo>
                <a:cubicBezTo>
                  <a:pt x="127" y="37"/>
                  <a:pt x="165" y="50"/>
                  <a:pt x="189" y="74"/>
                </a:cubicBezTo>
                <a:cubicBezTo>
                  <a:pt x="216" y="102"/>
                  <a:pt x="226" y="142"/>
                  <a:pt x="224" y="20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ïṩľiḋé">
            <a:extLst>
              <a:ext uri="{FF2B5EF4-FFF2-40B4-BE49-F238E27FC236}">
                <a16:creationId xmlns:a16="http://schemas.microsoft.com/office/drawing/2014/main" id="{2EF59C1A-68CB-4F38-8D26-DCD92583D75F}"/>
              </a:ext>
            </a:extLst>
          </p:cNvPr>
          <p:cNvSpPr txBox="1"/>
          <p:nvPr/>
        </p:nvSpPr>
        <p:spPr bwMode="auto">
          <a:xfrm>
            <a:off x="7625112" y="3187145"/>
            <a:ext cx="3839906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fr-FR" altLang="zh-CN" sz="2000" b="1" dirty="0">
                <a:cs typeface="+mn-ea"/>
                <a:sym typeface="+mn-lt"/>
              </a:rPr>
              <a:t>Anticiper le passage à l’échelle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D84B728-40F9-40A3-841B-AAF3B86CF977}"/>
              </a:ext>
            </a:extLst>
          </p:cNvPr>
          <p:cNvGrpSpPr/>
          <p:nvPr/>
        </p:nvGrpSpPr>
        <p:grpSpPr>
          <a:xfrm>
            <a:off x="540772" y="393339"/>
            <a:ext cx="422084" cy="416890"/>
            <a:chOff x="2682240" y="163056"/>
            <a:chExt cx="7045515" cy="6640860"/>
          </a:xfrm>
        </p:grpSpPr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289A5ABE-A324-4F00-A200-577B2716BBCD}"/>
                </a:ext>
              </a:extLst>
            </p:cNvPr>
            <p:cNvSpPr/>
            <p:nvPr/>
          </p:nvSpPr>
          <p:spPr>
            <a:xfrm>
              <a:off x="3413760" y="381000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32B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2DC5B084-A0AF-45FE-BBA8-88AF4253C1EB}"/>
                </a:ext>
              </a:extLst>
            </p:cNvPr>
            <p:cNvSpPr/>
            <p:nvPr/>
          </p:nvSpPr>
          <p:spPr>
            <a:xfrm>
              <a:off x="5878005" y="163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FEA19513-055F-45E3-9A0C-7160AB2A108F}"/>
                </a:ext>
              </a:extLst>
            </p:cNvPr>
            <p:cNvSpPr/>
            <p:nvPr/>
          </p:nvSpPr>
          <p:spPr>
            <a:xfrm>
              <a:off x="9291765" y="3211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27" name="弧形 26">
              <a:extLst>
                <a:ext uri="{FF2B5EF4-FFF2-40B4-BE49-F238E27FC236}">
                  <a16:creationId xmlns:a16="http://schemas.microsoft.com/office/drawing/2014/main" id="{6577B522-C16A-47EC-A684-733D669076DB}"/>
                </a:ext>
              </a:extLst>
            </p:cNvPr>
            <p:cNvSpPr/>
            <p:nvPr/>
          </p:nvSpPr>
          <p:spPr>
            <a:xfrm rot="10800000">
              <a:off x="2830005" y="489972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696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0EB75668-086B-4978-AEFE-0F94F80E1C39}"/>
                </a:ext>
              </a:extLst>
            </p:cNvPr>
            <p:cNvSpPr/>
            <p:nvPr/>
          </p:nvSpPr>
          <p:spPr>
            <a:xfrm>
              <a:off x="2682240" y="3211055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90FDDC3-D9A9-4854-A890-810DB724D433}"/>
                </a:ext>
              </a:extLst>
            </p:cNvPr>
            <p:cNvSpPr/>
            <p:nvPr/>
          </p:nvSpPr>
          <p:spPr>
            <a:xfrm>
              <a:off x="5878005" y="6368029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EDA00C29-7999-4822-9D80-EB7CBF15F9F9}"/>
              </a:ext>
            </a:extLst>
          </p:cNvPr>
          <p:cNvSpPr txBox="1"/>
          <p:nvPr/>
        </p:nvSpPr>
        <p:spPr>
          <a:xfrm>
            <a:off x="1197441" y="391565"/>
            <a:ext cx="1355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b="1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Mission</a:t>
            </a:r>
            <a:endParaRPr lang="zh-CN" altLang="en-US" sz="2800" b="1" dirty="0">
              <a:gradFill>
                <a:gsLst>
                  <a:gs pos="0">
                    <a:srgbClr val="6965DD"/>
                  </a:gs>
                  <a:gs pos="100000">
                    <a:srgbClr val="32B8C6"/>
                  </a:gs>
                </a:gsLst>
                <a:lin ang="108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2C95E10-6516-A351-4EA1-BD0CD5B2A84D}"/>
              </a:ext>
            </a:extLst>
          </p:cNvPr>
          <p:cNvSpPr txBox="1"/>
          <p:nvPr/>
        </p:nvSpPr>
        <p:spPr>
          <a:xfrm>
            <a:off x="224496" y="1038433"/>
            <a:ext cx="3476812" cy="79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en-US"/>
            </a:defPPr>
            <a:lvl1pPr defTabSz="914377">
              <a:lnSpc>
                <a:spcPct val="150000"/>
              </a:lnSpc>
              <a:spcBef>
                <a:spcPct val="0"/>
              </a:spcBef>
              <a:defRPr b="1">
                <a:cs typeface="+mn-ea"/>
              </a:defRPr>
            </a:lvl1pPr>
            <a:lvl2pPr marL="457189" defTabSz="914377"/>
            <a:lvl3pPr marL="914377" defTabSz="914377"/>
            <a:lvl4pPr marL="1371566" defTabSz="914377"/>
            <a:lvl5pPr marL="1828754" defTabSz="914377"/>
            <a:lvl6pPr marL="2285943" defTabSz="914377"/>
            <a:lvl7pPr marL="2743131" defTabSz="914377"/>
            <a:lvl8pPr marL="3200320" defTabSz="914377"/>
            <a:lvl9pPr marL="3657509" defTabSz="914377"/>
          </a:lstStyle>
          <a:p>
            <a:pPr algn="ctr">
              <a:lnSpc>
                <a:spcPct val="100000"/>
              </a:lnSpc>
            </a:pPr>
            <a:r>
              <a:rPr lang="fr-FR" sz="2400" dirty="0">
                <a:solidFill>
                  <a:schemeClr val="accent2"/>
                </a:solidFill>
              </a:rPr>
              <a:t>Développer une première architecture Big Data 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7FBEA2B-0053-F372-3CD5-BBB0BF33BBEF}"/>
              </a:ext>
            </a:extLst>
          </p:cNvPr>
          <p:cNvGrpSpPr/>
          <p:nvPr/>
        </p:nvGrpSpPr>
        <p:grpSpPr>
          <a:xfrm>
            <a:off x="1285120" y="3187145"/>
            <a:ext cx="3216708" cy="3108140"/>
            <a:chOff x="1285120" y="3187145"/>
            <a:chExt cx="3216708" cy="3108140"/>
          </a:xfrm>
        </p:grpSpPr>
        <p:sp>
          <p:nvSpPr>
            <p:cNvPr id="5" name="íS1iḑé">
              <a:extLst>
                <a:ext uri="{FF2B5EF4-FFF2-40B4-BE49-F238E27FC236}">
                  <a16:creationId xmlns:a16="http://schemas.microsoft.com/office/drawing/2014/main" id="{85F29EB6-5401-484B-8161-3822D375FED7}"/>
                </a:ext>
              </a:extLst>
            </p:cNvPr>
            <p:cNvSpPr/>
            <p:nvPr/>
          </p:nvSpPr>
          <p:spPr bwMode="auto">
            <a:xfrm>
              <a:off x="2285389" y="3187145"/>
              <a:ext cx="1216172" cy="2395446"/>
            </a:xfrm>
            <a:custGeom>
              <a:avLst/>
              <a:gdLst>
                <a:gd name="T0" fmla="*/ 0 w 544"/>
                <a:gd name="T1" fmla="*/ 915 h 1073"/>
                <a:gd name="T2" fmla="*/ 0 w 544"/>
                <a:gd name="T3" fmla="*/ 199 h 1073"/>
                <a:gd name="T4" fmla="*/ 68 w 544"/>
                <a:gd name="T5" fmla="*/ 199 h 1073"/>
                <a:gd name="T6" fmla="*/ 274 w 544"/>
                <a:gd name="T7" fmla="*/ 0 h 1073"/>
                <a:gd name="T8" fmla="*/ 436 w 544"/>
                <a:gd name="T9" fmla="*/ 81 h 1073"/>
                <a:gd name="T10" fmla="*/ 457 w 544"/>
                <a:gd name="T11" fmla="*/ 115 h 1073"/>
                <a:gd name="T12" fmla="*/ 469 w 544"/>
                <a:gd name="T13" fmla="*/ 142 h 1073"/>
                <a:gd name="T14" fmla="*/ 479 w 544"/>
                <a:gd name="T15" fmla="*/ 199 h 1073"/>
                <a:gd name="T16" fmla="*/ 544 w 544"/>
                <a:gd name="T17" fmla="*/ 199 h 1073"/>
                <a:gd name="T18" fmla="*/ 544 w 544"/>
                <a:gd name="T19" fmla="*/ 915 h 1073"/>
                <a:gd name="T20" fmla="*/ 412 w 544"/>
                <a:gd name="T21" fmla="*/ 992 h 1073"/>
                <a:gd name="T22" fmla="*/ 273 w 544"/>
                <a:gd name="T23" fmla="*/ 1073 h 1073"/>
                <a:gd name="T24" fmla="*/ 228 w 544"/>
                <a:gd name="T25" fmla="*/ 1047 h 1073"/>
                <a:gd name="T26" fmla="*/ 196 w 544"/>
                <a:gd name="T27" fmla="*/ 1028 h 1073"/>
                <a:gd name="T28" fmla="*/ 164 w 544"/>
                <a:gd name="T29" fmla="*/ 1010 h 1073"/>
                <a:gd name="T30" fmla="*/ 32 w 544"/>
                <a:gd name="T31" fmla="*/ 934 h 1073"/>
                <a:gd name="T32" fmla="*/ 0 w 544"/>
                <a:gd name="T33" fmla="*/ 915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4" h="1073">
                  <a:moveTo>
                    <a:pt x="0" y="915"/>
                  </a:moveTo>
                  <a:cubicBezTo>
                    <a:pt x="0" y="199"/>
                    <a:pt x="0" y="199"/>
                    <a:pt x="0" y="199"/>
                  </a:cubicBezTo>
                  <a:cubicBezTo>
                    <a:pt x="68" y="199"/>
                    <a:pt x="68" y="199"/>
                    <a:pt x="68" y="199"/>
                  </a:cubicBezTo>
                  <a:cubicBezTo>
                    <a:pt x="70" y="95"/>
                    <a:pt x="161" y="0"/>
                    <a:pt x="274" y="0"/>
                  </a:cubicBezTo>
                  <a:cubicBezTo>
                    <a:pt x="340" y="0"/>
                    <a:pt x="398" y="32"/>
                    <a:pt x="436" y="81"/>
                  </a:cubicBezTo>
                  <a:cubicBezTo>
                    <a:pt x="444" y="91"/>
                    <a:pt x="451" y="103"/>
                    <a:pt x="457" y="115"/>
                  </a:cubicBezTo>
                  <a:cubicBezTo>
                    <a:pt x="462" y="124"/>
                    <a:pt x="466" y="132"/>
                    <a:pt x="469" y="142"/>
                  </a:cubicBezTo>
                  <a:cubicBezTo>
                    <a:pt x="475" y="161"/>
                    <a:pt x="479" y="191"/>
                    <a:pt x="479" y="199"/>
                  </a:cubicBezTo>
                  <a:cubicBezTo>
                    <a:pt x="544" y="199"/>
                    <a:pt x="544" y="199"/>
                    <a:pt x="544" y="199"/>
                  </a:cubicBezTo>
                  <a:cubicBezTo>
                    <a:pt x="544" y="915"/>
                    <a:pt x="544" y="915"/>
                    <a:pt x="544" y="915"/>
                  </a:cubicBezTo>
                  <a:cubicBezTo>
                    <a:pt x="412" y="992"/>
                    <a:pt x="412" y="992"/>
                    <a:pt x="412" y="992"/>
                  </a:cubicBezTo>
                  <a:cubicBezTo>
                    <a:pt x="273" y="1073"/>
                    <a:pt x="273" y="1073"/>
                    <a:pt x="273" y="1073"/>
                  </a:cubicBezTo>
                  <a:cubicBezTo>
                    <a:pt x="228" y="1047"/>
                    <a:pt x="228" y="1047"/>
                    <a:pt x="228" y="1047"/>
                  </a:cubicBezTo>
                  <a:cubicBezTo>
                    <a:pt x="196" y="1028"/>
                    <a:pt x="196" y="1028"/>
                    <a:pt x="196" y="1028"/>
                  </a:cubicBezTo>
                  <a:cubicBezTo>
                    <a:pt x="164" y="1010"/>
                    <a:pt x="164" y="1010"/>
                    <a:pt x="164" y="1010"/>
                  </a:cubicBezTo>
                  <a:cubicBezTo>
                    <a:pt x="32" y="934"/>
                    <a:pt x="32" y="934"/>
                    <a:pt x="32" y="934"/>
                  </a:cubicBezTo>
                  <a:cubicBezTo>
                    <a:pt x="0" y="915"/>
                    <a:pt x="0" y="915"/>
                    <a:pt x="0" y="915"/>
                  </a:cubicBezTo>
                </a:path>
              </a:pathLst>
            </a:custGeom>
            <a:gradFill>
              <a:gsLst>
                <a:gs pos="0">
                  <a:srgbClr val="6965DD"/>
                </a:gs>
                <a:gs pos="100000">
                  <a:srgbClr val="32B8C6"/>
                </a:gs>
              </a:gsLst>
              <a:lin ang="5400000" scaled="1"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8" name="iṡ1íḍè">
              <a:extLst>
                <a:ext uri="{FF2B5EF4-FFF2-40B4-BE49-F238E27FC236}">
                  <a16:creationId xmlns:a16="http://schemas.microsoft.com/office/drawing/2014/main" id="{42EF2A78-3BAE-412B-9CF9-2790243BDBF3}"/>
                </a:ext>
              </a:extLst>
            </p:cNvPr>
            <p:cNvSpPr/>
            <p:nvPr/>
          </p:nvSpPr>
          <p:spPr>
            <a:xfrm>
              <a:off x="2539481" y="3285419"/>
              <a:ext cx="707987" cy="7079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ïṥliḑê">
              <a:extLst>
                <a:ext uri="{FF2B5EF4-FFF2-40B4-BE49-F238E27FC236}">
                  <a16:creationId xmlns:a16="http://schemas.microsoft.com/office/drawing/2014/main" id="{7A8B7F54-F9AC-45D1-A8ED-BA123A9D964B}"/>
                </a:ext>
              </a:extLst>
            </p:cNvPr>
            <p:cNvSpPr txBox="1"/>
            <p:nvPr/>
          </p:nvSpPr>
          <p:spPr>
            <a:xfrm>
              <a:off x="2482074" y="4190420"/>
              <a:ext cx="822806" cy="99046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7" name="íšḷiḑè">
              <a:extLst>
                <a:ext uri="{FF2B5EF4-FFF2-40B4-BE49-F238E27FC236}">
                  <a16:creationId xmlns:a16="http://schemas.microsoft.com/office/drawing/2014/main" id="{56E7C08F-988C-4133-818B-FF79FF736E35}"/>
                </a:ext>
              </a:extLst>
            </p:cNvPr>
            <p:cNvSpPr txBox="1"/>
            <p:nvPr/>
          </p:nvSpPr>
          <p:spPr bwMode="auto">
            <a:xfrm>
              <a:off x="1285120" y="5853480"/>
              <a:ext cx="3216708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fr-FR" altLang="zh-CN" sz="2000" b="1" dirty="0">
                  <a:cs typeface="+mn-ea"/>
                  <a:sym typeface="+mn-lt"/>
                </a:rPr>
                <a:t>Préprocessing des images </a:t>
              </a:r>
            </a:p>
          </p:txBody>
        </p:sp>
        <p:sp>
          <p:nvSpPr>
            <p:cNvPr id="2" name="Freeform 28">
              <a:extLst>
                <a:ext uri="{FF2B5EF4-FFF2-40B4-BE49-F238E27FC236}">
                  <a16:creationId xmlns:a16="http://schemas.microsoft.com/office/drawing/2014/main" id="{C16D5C85-C201-7877-1BBF-A90C2B54C1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74399" y="3422454"/>
              <a:ext cx="438149" cy="433916"/>
            </a:xfrm>
            <a:custGeom>
              <a:avLst/>
              <a:gdLst>
                <a:gd name="T0" fmla="*/ 688102118 w 144"/>
                <a:gd name="T1" fmla="*/ 312446640 h 144"/>
                <a:gd name="T2" fmla="*/ 630759324 w 144"/>
                <a:gd name="T3" fmla="*/ 235614128 h 144"/>
                <a:gd name="T4" fmla="*/ 662036797 w 144"/>
                <a:gd name="T5" fmla="*/ 169028362 h 144"/>
                <a:gd name="T6" fmla="*/ 620335021 w 144"/>
                <a:gd name="T7" fmla="*/ 87074737 h 144"/>
                <a:gd name="T8" fmla="*/ 552567924 w 144"/>
                <a:gd name="T9" fmla="*/ 112684821 h 144"/>
                <a:gd name="T10" fmla="*/ 458735506 w 144"/>
                <a:gd name="T11" fmla="*/ 97319223 h 144"/>
                <a:gd name="T12" fmla="*/ 432670185 w 144"/>
                <a:gd name="T13" fmla="*/ 30733457 h 144"/>
                <a:gd name="T14" fmla="*/ 344052200 w 144"/>
                <a:gd name="T15" fmla="*/ 0 h 144"/>
                <a:gd name="T16" fmla="*/ 317986879 w 144"/>
                <a:gd name="T17" fmla="*/ 61464653 h 144"/>
                <a:gd name="T18" fmla="*/ 239793197 w 144"/>
                <a:gd name="T19" fmla="*/ 117808194 h 144"/>
                <a:gd name="T20" fmla="*/ 172026100 w 144"/>
                <a:gd name="T21" fmla="*/ 87074737 h 144"/>
                <a:gd name="T22" fmla="*/ 88620267 w 144"/>
                <a:gd name="T23" fmla="*/ 128052680 h 144"/>
                <a:gd name="T24" fmla="*/ 114683306 w 144"/>
                <a:gd name="T25" fmla="*/ 194638446 h 144"/>
                <a:gd name="T26" fmla="*/ 99044570 w 144"/>
                <a:gd name="T27" fmla="*/ 286836556 h 144"/>
                <a:gd name="T28" fmla="*/ 31277473 w 144"/>
                <a:gd name="T29" fmla="*/ 312446640 h 144"/>
                <a:gd name="T30" fmla="*/ 0 w 144"/>
                <a:gd name="T31" fmla="*/ 399521377 h 144"/>
                <a:gd name="T32" fmla="*/ 62554945 w 144"/>
                <a:gd name="T33" fmla="*/ 425131461 h 144"/>
                <a:gd name="T34" fmla="*/ 119897739 w 144"/>
                <a:gd name="T35" fmla="*/ 501963973 h 144"/>
                <a:gd name="T36" fmla="*/ 88620267 w 144"/>
                <a:gd name="T37" fmla="*/ 568549739 h 144"/>
                <a:gd name="T38" fmla="*/ 130322042 w 144"/>
                <a:gd name="T39" fmla="*/ 650503363 h 144"/>
                <a:gd name="T40" fmla="*/ 198089139 w 144"/>
                <a:gd name="T41" fmla="*/ 624893280 h 144"/>
                <a:gd name="T42" fmla="*/ 291921557 w 144"/>
                <a:gd name="T43" fmla="*/ 640258878 h 144"/>
                <a:gd name="T44" fmla="*/ 317986879 w 144"/>
                <a:gd name="T45" fmla="*/ 706844644 h 144"/>
                <a:gd name="T46" fmla="*/ 406604863 w 144"/>
                <a:gd name="T47" fmla="*/ 737578101 h 144"/>
                <a:gd name="T48" fmla="*/ 432670185 w 144"/>
                <a:gd name="T49" fmla="*/ 676113447 h 144"/>
                <a:gd name="T50" fmla="*/ 510863866 w 144"/>
                <a:gd name="T51" fmla="*/ 619769907 h 144"/>
                <a:gd name="T52" fmla="*/ 578630963 w 144"/>
                <a:gd name="T53" fmla="*/ 650503363 h 144"/>
                <a:gd name="T54" fmla="*/ 662036797 w 144"/>
                <a:gd name="T55" fmla="*/ 609525421 h 144"/>
                <a:gd name="T56" fmla="*/ 635973757 w 144"/>
                <a:gd name="T57" fmla="*/ 542939655 h 144"/>
                <a:gd name="T58" fmla="*/ 651612494 w 144"/>
                <a:gd name="T59" fmla="*/ 450741545 h 144"/>
                <a:gd name="T60" fmla="*/ 719379591 w 144"/>
                <a:gd name="T61" fmla="*/ 425131461 h 144"/>
                <a:gd name="T62" fmla="*/ 750657063 w 144"/>
                <a:gd name="T63" fmla="*/ 338056724 h 144"/>
                <a:gd name="T64" fmla="*/ 521290451 w 144"/>
                <a:gd name="T65" fmla="*/ 368790180 h 144"/>
                <a:gd name="T66" fmla="*/ 229366612 w 144"/>
                <a:gd name="T67" fmla="*/ 368790180 h 144"/>
                <a:gd name="T68" fmla="*/ 521290451 w 144"/>
                <a:gd name="T69" fmla="*/ 368790180 h 14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44" h="144">
                  <a:moveTo>
                    <a:pt x="138" y="61"/>
                  </a:moveTo>
                  <a:cubicBezTo>
                    <a:pt x="132" y="61"/>
                    <a:pt x="132" y="61"/>
                    <a:pt x="132" y="61"/>
                  </a:cubicBezTo>
                  <a:cubicBezTo>
                    <a:pt x="129" y="61"/>
                    <a:pt x="126" y="59"/>
                    <a:pt x="125" y="56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19" y="44"/>
                    <a:pt x="120" y="40"/>
                    <a:pt x="122" y="38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9" y="31"/>
                    <a:pt x="129" y="27"/>
                    <a:pt x="127" y="25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17" y="15"/>
                    <a:pt x="113" y="15"/>
                    <a:pt x="111" y="17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24"/>
                    <a:pt x="100" y="25"/>
                    <a:pt x="98" y="23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5" y="18"/>
                    <a:pt x="83" y="15"/>
                    <a:pt x="83" y="12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3" y="2"/>
                    <a:pt x="81" y="0"/>
                    <a:pt x="78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3" y="0"/>
                    <a:pt x="61" y="2"/>
                    <a:pt x="61" y="6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5"/>
                    <a:pt x="59" y="18"/>
                    <a:pt x="56" y="19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4" y="25"/>
                    <a:pt x="40" y="24"/>
                    <a:pt x="38" y="22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1" y="15"/>
                    <a:pt x="27" y="15"/>
                    <a:pt x="25" y="17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5" y="27"/>
                    <a:pt x="15" y="31"/>
                    <a:pt x="17" y="33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4" y="40"/>
                    <a:pt x="25" y="44"/>
                    <a:pt x="23" y="4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8" y="59"/>
                    <a:pt x="15" y="61"/>
                    <a:pt x="12" y="61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1"/>
                    <a:pt x="0" y="63"/>
                    <a:pt x="0" y="66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1"/>
                    <a:pt x="2" y="83"/>
                    <a:pt x="6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5" y="83"/>
                    <a:pt x="18" y="85"/>
                    <a:pt x="19" y="8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0"/>
                    <a:pt x="24" y="104"/>
                    <a:pt x="22" y="106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5" y="113"/>
                    <a:pt x="15" y="117"/>
                    <a:pt x="17" y="119"/>
                  </a:cubicBezTo>
                  <a:cubicBezTo>
                    <a:pt x="25" y="127"/>
                    <a:pt x="25" y="127"/>
                    <a:pt x="25" y="127"/>
                  </a:cubicBezTo>
                  <a:cubicBezTo>
                    <a:pt x="27" y="129"/>
                    <a:pt x="31" y="129"/>
                    <a:pt x="33" y="127"/>
                  </a:cubicBezTo>
                  <a:cubicBezTo>
                    <a:pt x="38" y="122"/>
                    <a:pt x="38" y="122"/>
                    <a:pt x="38" y="122"/>
                  </a:cubicBezTo>
                  <a:cubicBezTo>
                    <a:pt x="40" y="120"/>
                    <a:pt x="44" y="119"/>
                    <a:pt x="46" y="121"/>
                  </a:cubicBezTo>
                  <a:cubicBezTo>
                    <a:pt x="56" y="125"/>
                    <a:pt x="56" y="125"/>
                    <a:pt x="56" y="125"/>
                  </a:cubicBezTo>
                  <a:cubicBezTo>
                    <a:pt x="59" y="126"/>
                    <a:pt x="61" y="129"/>
                    <a:pt x="61" y="132"/>
                  </a:cubicBezTo>
                  <a:cubicBezTo>
                    <a:pt x="61" y="138"/>
                    <a:pt x="61" y="138"/>
                    <a:pt x="61" y="138"/>
                  </a:cubicBezTo>
                  <a:cubicBezTo>
                    <a:pt x="61" y="142"/>
                    <a:pt x="63" y="144"/>
                    <a:pt x="66" y="144"/>
                  </a:cubicBezTo>
                  <a:cubicBezTo>
                    <a:pt x="78" y="144"/>
                    <a:pt x="78" y="144"/>
                    <a:pt x="78" y="144"/>
                  </a:cubicBezTo>
                  <a:cubicBezTo>
                    <a:pt x="81" y="144"/>
                    <a:pt x="83" y="142"/>
                    <a:pt x="83" y="138"/>
                  </a:cubicBezTo>
                  <a:cubicBezTo>
                    <a:pt x="83" y="132"/>
                    <a:pt x="83" y="132"/>
                    <a:pt x="83" y="132"/>
                  </a:cubicBezTo>
                  <a:cubicBezTo>
                    <a:pt x="83" y="129"/>
                    <a:pt x="85" y="126"/>
                    <a:pt x="88" y="125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100" y="119"/>
                    <a:pt x="104" y="120"/>
                    <a:pt x="106" y="122"/>
                  </a:cubicBezTo>
                  <a:cubicBezTo>
                    <a:pt x="111" y="127"/>
                    <a:pt x="111" y="127"/>
                    <a:pt x="111" y="127"/>
                  </a:cubicBezTo>
                  <a:cubicBezTo>
                    <a:pt x="113" y="129"/>
                    <a:pt x="117" y="129"/>
                    <a:pt x="119" y="127"/>
                  </a:cubicBezTo>
                  <a:cubicBezTo>
                    <a:pt x="127" y="119"/>
                    <a:pt x="127" y="119"/>
                    <a:pt x="127" y="119"/>
                  </a:cubicBezTo>
                  <a:cubicBezTo>
                    <a:pt x="129" y="117"/>
                    <a:pt x="129" y="113"/>
                    <a:pt x="127" y="111"/>
                  </a:cubicBezTo>
                  <a:cubicBezTo>
                    <a:pt x="122" y="106"/>
                    <a:pt x="122" y="106"/>
                    <a:pt x="122" y="106"/>
                  </a:cubicBezTo>
                  <a:cubicBezTo>
                    <a:pt x="120" y="104"/>
                    <a:pt x="119" y="100"/>
                    <a:pt x="121" y="98"/>
                  </a:cubicBezTo>
                  <a:cubicBezTo>
                    <a:pt x="125" y="88"/>
                    <a:pt x="125" y="88"/>
                    <a:pt x="125" y="88"/>
                  </a:cubicBezTo>
                  <a:cubicBezTo>
                    <a:pt x="126" y="85"/>
                    <a:pt x="129" y="83"/>
                    <a:pt x="132" y="83"/>
                  </a:cubicBezTo>
                  <a:cubicBezTo>
                    <a:pt x="138" y="83"/>
                    <a:pt x="138" y="83"/>
                    <a:pt x="138" y="83"/>
                  </a:cubicBezTo>
                  <a:cubicBezTo>
                    <a:pt x="142" y="83"/>
                    <a:pt x="144" y="81"/>
                    <a:pt x="144" y="78"/>
                  </a:cubicBezTo>
                  <a:cubicBezTo>
                    <a:pt x="144" y="66"/>
                    <a:pt x="144" y="66"/>
                    <a:pt x="144" y="66"/>
                  </a:cubicBezTo>
                  <a:cubicBezTo>
                    <a:pt x="144" y="63"/>
                    <a:pt x="142" y="61"/>
                    <a:pt x="138" y="61"/>
                  </a:cubicBezTo>
                  <a:moveTo>
                    <a:pt x="100" y="72"/>
                  </a:moveTo>
                  <a:cubicBezTo>
                    <a:pt x="100" y="87"/>
                    <a:pt x="87" y="100"/>
                    <a:pt x="72" y="100"/>
                  </a:cubicBezTo>
                  <a:cubicBezTo>
                    <a:pt x="57" y="100"/>
                    <a:pt x="44" y="87"/>
                    <a:pt x="44" y="72"/>
                  </a:cubicBezTo>
                  <a:cubicBezTo>
                    <a:pt x="44" y="57"/>
                    <a:pt x="57" y="44"/>
                    <a:pt x="72" y="44"/>
                  </a:cubicBezTo>
                  <a:cubicBezTo>
                    <a:pt x="87" y="44"/>
                    <a:pt x="100" y="57"/>
                    <a:pt x="100" y="72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AABF822A-41D0-5E99-3F59-F2C594A140D1}"/>
              </a:ext>
            </a:extLst>
          </p:cNvPr>
          <p:cNvGrpSpPr/>
          <p:nvPr/>
        </p:nvGrpSpPr>
        <p:grpSpPr>
          <a:xfrm>
            <a:off x="4644556" y="1794974"/>
            <a:ext cx="2902886" cy="3052130"/>
            <a:chOff x="4644556" y="1794974"/>
            <a:chExt cx="2902886" cy="3052130"/>
          </a:xfrm>
        </p:grpSpPr>
        <p:sp>
          <p:nvSpPr>
            <p:cNvPr id="19" name="íş1îḓè">
              <a:extLst>
                <a:ext uri="{FF2B5EF4-FFF2-40B4-BE49-F238E27FC236}">
                  <a16:creationId xmlns:a16="http://schemas.microsoft.com/office/drawing/2014/main" id="{D7D01F61-4DC4-4035-955B-41EAF1D7BADC}"/>
                </a:ext>
              </a:extLst>
            </p:cNvPr>
            <p:cNvSpPr txBox="1"/>
            <p:nvPr/>
          </p:nvSpPr>
          <p:spPr bwMode="auto">
            <a:xfrm>
              <a:off x="4644556" y="4405299"/>
              <a:ext cx="290288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fr-FR" altLang="zh-CN" sz="2000" b="1" dirty="0">
                  <a:cs typeface="+mn-ea"/>
                  <a:sym typeface="+mn-lt"/>
                </a:rPr>
                <a:t>Réduction de dimension</a:t>
              </a:r>
            </a:p>
          </p:txBody>
        </p: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5A7F9B0-7537-D1AB-2205-6B6BF3E03B25}"/>
                </a:ext>
              </a:extLst>
            </p:cNvPr>
            <p:cNvGrpSpPr/>
            <p:nvPr/>
          </p:nvGrpSpPr>
          <p:grpSpPr>
            <a:xfrm>
              <a:off x="5487914" y="1794974"/>
              <a:ext cx="1216172" cy="2395446"/>
              <a:chOff x="5487914" y="1794974"/>
              <a:chExt cx="1216172" cy="2395446"/>
            </a:xfrm>
          </p:grpSpPr>
          <p:sp>
            <p:nvSpPr>
              <p:cNvPr id="6" name="îṡ1idé">
                <a:extLst>
                  <a:ext uri="{FF2B5EF4-FFF2-40B4-BE49-F238E27FC236}">
                    <a16:creationId xmlns:a16="http://schemas.microsoft.com/office/drawing/2014/main" id="{B288B9D7-B35B-4EDB-A0FF-977A6B440620}"/>
                  </a:ext>
                </a:extLst>
              </p:cNvPr>
              <p:cNvSpPr/>
              <p:nvPr/>
            </p:nvSpPr>
            <p:spPr bwMode="auto">
              <a:xfrm>
                <a:off x="5487914" y="1794974"/>
                <a:ext cx="1216172" cy="2395446"/>
              </a:xfrm>
              <a:custGeom>
                <a:avLst/>
                <a:gdLst>
                  <a:gd name="T0" fmla="*/ 0 w 544"/>
                  <a:gd name="T1" fmla="*/ 915 h 1073"/>
                  <a:gd name="T2" fmla="*/ 0 w 544"/>
                  <a:gd name="T3" fmla="*/ 199 h 1073"/>
                  <a:gd name="T4" fmla="*/ 68 w 544"/>
                  <a:gd name="T5" fmla="*/ 199 h 1073"/>
                  <a:gd name="T6" fmla="*/ 274 w 544"/>
                  <a:gd name="T7" fmla="*/ 0 h 1073"/>
                  <a:gd name="T8" fmla="*/ 436 w 544"/>
                  <a:gd name="T9" fmla="*/ 81 h 1073"/>
                  <a:gd name="T10" fmla="*/ 457 w 544"/>
                  <a:gd name="T11" fmla="*/ 115 h 1073"/>
                  <a:gd name="T12" fmla="*/ 469 w 544"/>
                  <a:gd name="T13" fmla="*/ 142 h 1073"/>
                  <a:gd name="T14" fmla="*/ 479 w 544"/>
                  <a:gd name="T15" fmla="*/ 199 h 1073"/>
                  <a:gd name="T16" fmla="*/ 544 w 544"/>
                  <a:gd name="T17" fmla="*/ 199 h 1073"/>
                  <a:gd name="T18" fmla="*/ 544 w 544"/>
                  <a:gd name="T19" fmla="*/ 915 h 1073"/>
                  <a:gd name="T20" fmla="*/ 412 w 544"/>
                  <a:gd name="T21" fmla="*/ 992 h 1073"/>
                  <a:gd name="T22" fmla="*/ 273 w 544"/>
                  <a:gd name="T23" fmla="*/ 1073 h 1073"/>
                  <a:gd name="T24" fmla="*/ 228 w 544"/>
                  <a:gd name="T25" fmla="*/ 1047 h 1073"/>
                  <a:gd name="T26" fmla="*/ 196 w 544"/>
                  <a:gd name="T27" fmla="*/ 1028 h 1073"/>
                  <a:gd name="T28" fmla="*/ 164 w 544"/>
                  <a:gd name="T29" fmla="*/ 1010 h 1073"/>
                  <a:gd name="T30" fmla="*/ 32 w 544"/>
                  <a:gd name="T31" fmla="*/ 934 h 1073"/>
                  <a:gd name="T32" fmla="*/ 0 w 544"/>
                  <a:gd name="T33" fmla="*/ 915 h 1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4" h="1073">
                    <a:moveTo>
                      <a:pt x="0" y="915"/>
                    </a:moveTo>
                    <a:cubicBezTo>
                      <a:pt x="0" y="199"/>
                      <a:pt x="0" y="199"/>
                      <a:pt x="0" y="199"/>
                    </a:cubicBezTo>
                    <a:cubicBezTo>
                      <a:pt x="68" y="199"/>
                      <a:pt x="68" y="199"/>
                      <a:pt x="68" y="199"/>
                    </a:cubicBezTo>
                    <a:cubicBezTo>
                      <a:pt x="70" y="95"/>
                      <a:pt x="161" y="0"/>
                      <a:pt x="274" y="0"/>
                    </a:cubicBezTo>
                    <a:cubicBezTo>
                      <a:pt x="340" y="0"/>
                      <a:pt x="398" y="32"/>
                      <a:pt x="436" y="81"/>
                    </a:cubicBezTo>
                    <a:cubicBezTo>
                      <a:pt x="444" y="91"/>
                      <a:pt x="451" y="103"/>
                      <a:pt x="457" y="115"/>
                    </a:cubicBezTo>
                    <a:cubicBezTo>
                      <a:pt x="462" y="124"/>
                      <a:pt x="466" y="132"/>
                      <a:pt x="469" y="142"/>
                    </a:cubicBezTo>
                    <a:cubicBezTo>
                      <a:pt x="475" y="161"/>
                      <a:pt x="479" y="191"/>
                      <a:pt x="479" y="199"/>
                    </a:cubicBezTo>
                    <a:cubicBezTo>
                      <a:pt x="544" y="199"/>
                      <a:pt x="544" y="199"/>
                      <a:pt x="544" y="199"/>
                    </a:cubicBezTo>
                    <a:cubicBezTo>
                      <a:pt x="544" y="915"/>
                      <a:pt x="544" y="915"/>
                      <a:pt x="544" y="915"/>
                    </a:cubicBezTo>
                    <a:cubicBezTo>
                      <a:pt x="412" y="992"/>
                      <a:pt x="412" y="992"/>
                      <a:pt x="412" y="992"/>
                    </a:cubicBezTo>
                    <a:cubicBezTo>
                      <a:pt x="273" y="1073"/>
                      <a:pt x="273" y="1073"/>
                      <a:pt x="273" y="1073"/>
                    </a:cubicBezTo>
                    <a:cubicBezTo>
                      <a:pt x="228" y="1047"/>
                      <a:pt x="228" y="1047"/>
                      <a:pt x="228" y="1047"/>
                    </a:cubicBezTo>
                    <a:cubicBezTo>
                      <a:pt x="196" y="1028"/>
                      <a:pt x="196" y="1028"/>
                      <a:pt x="196" y="1028"/>
                    </a:cubicBezTo>
                    <a:cubicBezTo>
                      <a:pt x="164" y="1010"/>
                      <a:pt x="164" y="1010"/>
                      <a:pt x="164" y="1010"/>
                    </a:cubicBezTo>
                    <a:cubicBezTo>
                      <a:pt x="32" y="934"/>
                      <a:pt x="32" y="934"/>
                      <a:pt x="32" y="934"/>
                    </a:cubicBezTo>
                    <a:cubicBezTo>
                      <a:pt x="0" y="915"/>
                      <a:pt x="0" y="915"/>
                      <a:pt x="0" y="915"/>
                    </a:cubicBezTo>
                  </a:path>
                </a:pathLst>
              </a:custGeom>
              <a:gradFill>
                <a:gsLst>
                  <a:gs pos="0">
                    <a:srgbClr val="6965DD"/>
                  </a:gs>
                  <a:gs pos="100000">
                    <a:srgbClr val="32B8C6"/>
                  </a:gs>
                </a:gsLst>
                <a:lin ang="5400000" scaled="1"/>
              </a:gradFill>
              <a:ln>
                <a:noFill/>
              </a:ln>
              <a:effectLst>
                <a:outerShdw blurRad="762000" dist="2540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14377"/>
                <a:endParaRPr lang="zh-CN" altLang="en-US" sz="1400" b="1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îṧḻíḍê">
                <a:extLst>
                  <a:ext uri="{FF2B5EF4-FFF2-40B4-BE49-F238E27FC236}">
                    <a16:creationId xmlns:a16="http://schemas.microsoft.com/office/drawing/2014/main" id="{F43FC404-0997-4E71-88A2-F8794F6A19C0}"/>
                  </a:ext>
                </a:extLst>
              </p:cNvPr>
              <p:cNvSpPr/>
              <p:nvPr/>
            </p:nvSpPr>
            <p:spPr>
              <a:xfrm>
                <a:off x="5742006" y="1898241"/>
                <a:ext cx="707987" cy="7079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îşlíḓe">
                <a:extLst>
                  <a:ext uri="{FF2B5EF4-FFF2-40B4-BE49-F238E27FC236}">
                    <a16:creationId xmlns:a16="http://schemas.microsoft.com/office/drawing/2014/main" id="{6DCD4B61-8D88-400D-A536-E66F059B6FEC}"/>
                  </a:ext>
                </a:extLst>
              </p:cNvPr>
              <p:cNvSpPr txBox="1"/>
              <p:nvPr/>
            </p:nvSpPr>
            <p:spPr>
              <a:xfrm>
                <a:off x="5700347" y="2790817"/>
                <a:ext cx="822806" cy="99046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02</a:t>
                </a:r>
              </a:p>
            </p:txBody>
          </p:sp>
          <p:sp>
            <p:nvSpPr>
              <p:cNvPr id="3" name="Freeform 79">
                <a:extLst>
                  <a:ext uri="{FF2B5EF4-FFF2-40B4-BE49-F238E27FC236}">
                    <a16:creationId xmlns:a16="http://schemas.microsoft.com/office/drawing/2014/main" id="{203B7502-764A-D6D3-510E-18D52D56D4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3965" y="2092426"/>
                <a:ext cx="364067" cy="319616"/>
              </a:xfrm>
              <a:custGeom>
                <a:avLst/>
                <a:gdLst>
                  <a:gd name="T0" fmla="*/ 616167789 w 121"/>
                  <a:gd name="T1" fmla="*/ 542095119 h 106"/>
                  <a:gd name="T2" fmla="*/ 509229224 w 121"/>
                  <a:gd name="T3" fmla="*/ 485839688 h 106"/>
                  <a:gd name="T4" fmla="*/ 544874660 w 121"/>
                  <a:gd name="T5" fmla="*/ 475611222 h 106"/>
                  <a:gd name="T6" fmla="*/ 325906613 w 121"/>
                  <a:gd name="T7" fmla="*/ 225021725 h 106"/>
                  <a:gd name="T8" fmla="*/ 152768090 w 121"/>
                  <a:gd name="T9" fmla="*/ 393785757 h 106"/>
                  <a:gd name="T10" fmla="*/ 142584002 w 121"/>
                  <a:gd name="T11" fmla="*/ 393785757 h 106"/>
                  <a:gd name="T12" fmla="*/ 127306742 w 121"/>
                  <a:gd name="T13" fmla="*/ 388672655 h 106"/>
                  <a:gd name="T14" fmla="*/ 5093172 w 121"/>
                  <a:gd name="T15" fmla="*/ 25570034 h 106"/>
                  <a:gd name="T16" fmla="*/ 5093172 w 121"/>
                  <a:gd name="T17" fmla="*/ 5113102 h 106"/>
                  <a:gd name="T18" fmla="*/ 15277260 w 121"/>
                  <a:gd name="T19" fmla="*/ 0 h 106"/>
                  <a:gd name="T20" fmla="*/ 30554521 w 121"/>
                  <a:gd name="T21" fmla="*/ 10228466 h 106"/>
                  <a:gd name="T22" fmla="*/ 30554521 w 121"/>
                  <a:gd name="T23" fmla="*/ 10228466 h 106"/>
                  <a:gd name="T24" fmla="*/ 147677174 w 121"/>
                  <a:gd name="T25" fmla="*/ 357987258 h 106"/>
                  <a:gd name="T26" fmla="*/ 320815697 w 121"/>
                  <a:gd name="T27" fmla="*/ 189220964 h 106"/>
                  <a:gd name="T28" fmla="*/ 336090701 w 121"/>
                  <a:gd name="T29" fmla="*/ 184107862 h 106"/>
                  <a:gd name="T30" fmla="*/ 346277045 w 121"/>
                  <a:gd name="T31" fmla="*/ 194336328 h 106"/>
                  <a:gd name="T32" fmla="*/ 570336008 w 121"/>
                  <a:gd name="T33" fmla="*/ 455154291 h 106"/>
                  <a:gd name="T34" fmla="*/ 590706441 w 121"/>
                  <a:gd name="T35" fmla="*/ 424471155 h 106"/>
                  <a:gd name="T36" fmla="*/ 616167789 w 121"/>
                  <a:gd name="T37" fmla="*/ 542095119 h 10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1" h="106">
                    <a:moveTo>
                      <a:pt x="121" y="106"/>
                    </a:moveTo>
                    <a:cubicBezTo>
                      <a:pt x="100" y="95"/>
                      <a:pt x="100" y="95"/>
                      <a:pt x="100" y="95"/>
                    </a:cubicBezTo>
                    <a:cubicBezTo>
                      <a:pt x="107" y="93"/>
                      <a:pt x="107" y="93"/>
                      <a:pt x="107" y="93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30" y="77"/>
                      <a:pt x="30" y="77"/>
                      <a:pt x="30" y="77"/>
                    </a:cubicBezTo>
                    <a:cubicBezTo>
                      <a:pt x="29" y="77"/>
                      <a:pt x="28" y="78"/>
                      <a:pt x="28" y="77"/>
                    </a:cubicBezTo>
                    <a:cubicBezTo>
                      <a:pt x="27" y="77"/>
                      <a:pt x="26" y="77"/>
                      <a:pt x="25" y="76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2"/>
                      <a:pt x="1" y="1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4" y="0"/>
                      <a:pt x="5" y="1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4" y="36"/>
                      <a:pt x="65" y="36"/>
                      <a:pt x="66" y="36"/>
                    </a:cubicBezTo>
                    <a:cubicBezTo>
                      <a:pt x="67" y="36"/>
                      <a:pt x="68" y="37"/>
                      <a:pt x="68" y="38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6" y="83"/>
                      <a:pt x="116" y="83"/>
                      <a:pt x="116" y="83"/>
                    </a:cubicBezTo>
                    <a:lnTo>
                      <a:pt x="121" y="10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319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/>
      <p:bldP spid="15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ṡľídé">
            <a:extLst>
              <a:ext uri="{FF2B5EF4-FFF2-40B4-BE49-F238E27FC236}">
                <a16:creationId xmlns:a16="http://schemas.microsoft.com/office/drawing/2014/main" id="{44972A34-2F0B-43F0-AA25-259711383FC9}"/>
              </a:ext>
            </a:extLst>
          </p:cNvPr>
          <p:cNvSpPr/>
          <p:nvPr/>
        </p:nvSpPr>
        <p:spPr bwMode="auto">
          <a:xfrm>
            <a:off x="3750519" y="1493889"/>
            <a:ext cx="4690961" cy="4678311"/>
          </a:xfrm>
          <a:prstGeom prst="donut">
            <a:avLst>
              <a:gd name="adj" fmla="val 5000"/>
            </a:avLst>
          </a:prstGeom>
          <a:solidFill>
            <a:schemeClr val="tx2">
              <a:lumMod val="20000"/>
              <a:lumOff val="80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5" name="iṩľîḓè">
            <a:extLst>
              <a:ext uri="{FF2B5EF4-FFF2-40B4-BE49-F238E27FC236}">
                <a16:creationId xmlns:a16="http://schemas.microsoft.com/office/drawing/2014/main" id="{5A07CF98-E327-4F0C-B03E-DAC94C086482}"/>
              </a:ext>
            </a:extLst>
          </p:cNvPr>
          <p:cNvSpPr/>
          <p:nvPr/>
        </p:nvSpPr>
        <p:spPr bwMode="auto">
          <a:xfrm>
            <a:off x="4219615" y="1961720"/>
            <a:ext cx="3752769" cy="3742648"/>
          </a:xfrm>
          <a:prstGeom prst="donut">
            <a:avLst>
              <a:gd name="adj" fmla="val 6250"/>
            </a:avLst>
          </a:prstGeom>
          <a:solidFill>
            <a:schemeClr val="tx2">
              <a:lumMod val="20000"/>
              <a:lumOff val="80000"/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6" name="iṣḻïde">
            <a:extLst>
              <a:ext uri="{FF2B5EF4-FFF2-40B4-BE49-F238E27FC236}">
                <a16:creationId xmlns:a16="http://schemas.microsoft.com/office/drawing/2014/main" id="{012A4C1E-57CA-42D3-960F-F3FA4B011818}"/>
              </a:ext>
            </a:extLst>
          </p:cNvPr>
          <p:cNvSpPr/>
          <p:nvPr/>
        </p:nvSpPr>
        <p:spPr bwMode="auto">
          <a:xfrm>
            <a:off x="4688711" y="2429552"/>
            <a:ext cx="2814577" cy="2806986"/>
          </a:xfrm>
          <a:prstGeom prst="donut">
            <a:avLst>
              <a:gd name="adj" fmla="val 8333"/>
            </a:avLst>
          </a:prstGeom>
          <a:solidFill>
            <a:schemeClr val="tx2">
              <a:lumMod val="20000"/>
              <a:lumOff val="80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8" name="ïṧlíḑè">
            <a:extLst>
              <a:ext uri="{FF2B5EF4-FFF2-40B4-BE49-F238E27FC236}">
                <a16:creationId xmlns:a16="http://schemas.microsoft.com/office/drawing/2014/main" id="{C70EB4C1-E41D-4E9C-B4D2-D12960866AE5}"/>
              </a:ext>
            </a:extLst>
          </p:cNvPr>
          <p:cNvGrpSpPr/>
          <p:nvPr/>
        </p:nvGrpSpPr>
        <p:grpSpPr>
          <a:xfrm>
            <a:off x="3647611" y="2137019"/>
            <a:ext cx="1144007" cy="1144007"/>
            <a:chOff x="4498403" y="2983026"/>
            <a:chExt cx="914400" cy="914400"/>
          </a:xfrm>
        </p:grpSpPr>
        <p:sp>
          <p:nvSpPr>
            <p:cNvPr id="26" name="iSḷíḑé">
              <a:extLst>
                <a:ext uri="{FF2B5EF4-FFF2-40B4-BE49-F238E27FC236}">
                  <a16:creationId xmlns:a16="http://schemas.microsoft.com/office/drawing/2014/main" id="{6D769D33-816E-4C74-83DA-2450A27FBFE5}"/>
                </a:ext>
              </a:extLst>
            </p:cNvPr>
            <p:cNvSpPr/>
            <p:nvPr/>
          </p:nvSpPr>
          <p:spPr>
            <a:xfrm>
              <a:off x="4498403" y="2983026"/>
              <a:ext cx="914400" cy="914400"/>
            </a:xfrm>
            <a:prstGeom prst="ellipse">
              <a:avLst/>
            </a:prstGeom>
            <a:gradFill>
              <a:gsLst>
                <a:gs pos="0">
                  <a:srgbClr val="6965DD"/>
                </a:gs>
                <a:gs pos="100000">
                  <a:srgbClr val="32B8C6"/>
                </a:gs>
              </a:gsLst>
              <a:lin ang="5400000" scaled="1"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en-US" sz="1400" b="1">
                <a:cs typeface="+mn-ea"/>
                <a:sym typeface="+mn-lt"/>
              </a:endParaRPr>
            </a:p>
          </p:txBody>
        </p:sp>
        <p:sp useBgFill="1">
          <p:nvSpPr>
            <p:cNvPr id="27" name="ïšḷiḓè">
              <a:extLst>
                <a:ext uri="{FF2B5EF4-FFF2-40B4-BE49-F238E27FC236}">
                  <a16:creationId xmlns:a16="http://schemas.microsoft.com/office/drawing/2014/main" id="{39A0C44C-C70E-4FED-84DA-4E806B7F6635}"/>
                </a:ext>
              </a:extLst>
            </p:cNvPr>
            <p:cNvSpPr/>
            <p:nvPr/>
          </p:nvSpPr>
          <p:spPr bwMode="auto">
            <a:xfrm>
              <a:off x="4733787" y="3240201"/>
              <a:ext cx="443632" cy="400050"/>
            </a:xfrm>
            <a:custGeom>
              <a:avLst/>
              <a:gdLst>
                <a:gd name="connsiteX0" fmla="*/ 521432 w 608344"/>
                <a:gd name="connsiteY0" fmla="*/ 370453 h 548582"/>
                <a:gd name="connsiteX1" fmla="*/ 465737 w 608344"/>
                <a:gd name="connsiteY1" fmla="*/ 425787 h 548582"/>
                <a:gd name="connsiteX2" fmla="*/ 442491 w 608344"/>
                <a:gd name="connsiteY2" fmla="*/ 402479 h 548582"/>
                <a:gd name="connsiteX3" fmla="*/ 418201 w 608344"/>
                <a:gd name="connsiteY3" fmla="*/ 426545 h 548582"/>
                <a:gd name="connsiteX4" fmla="*/ 441447 w 608344"/>
                <a:gd name="connsiteY4" fmla="*/ 449948 h 548582"/>
                <a:gd name="connsiteX5" fmla="*/ 465642 w 608344"/>
                <a:gd name="connsiteY5" fmla="*/ 474204 h 548582"/>
                <a:gd name="connsiteX6" fmla="*/ 489932 w 608344"/>
                <a:gd name="connsiteY6" fmla="*/ 450043 h 548582"/>
                <a:gd name="connsiteX7" fmla="*/ 545532 w 608344"/>
                <a:gd name="connsiteY7" fmla="*/ 394709 h 548582"/>
                <a:gd name="connsiteX8" fmla="*/ 481962 w 608344"/>
                <a:gd name="connsiteY8" fmla="*/ 296170 h 548582"/>
                <a:gd name="connsiteX9" fmla="*/ 608344 w 608344"/>
                <a:gd name="connsiteY9" fmla="*/ 422376 h 548582"/>
                <a:gd name="connsiteX10" fmla="*/ 481962 w 608344"/>
                <a:gd name="connsiteY10" fmla="*/ 548582 h 548582"/>
                <a:gd name="connsiteX11" fmla="*/ 355579 w 608344"/>
                <a:gd name="connsiteY11" fmla="*/ 422376 h 548582"/>
                <a:gd name="connsiteX12" fmla="*/ 481962 w 608344"/>
                <a:gd name="connsiteY12" fmla="*/ 296170 h 548582"/>
                <a:gd name="connsiteX13" fmla="*/ 255835 w 608344"/>
                <a:gd name="connsiteY13" fmla="*/ 446 h 548582"/>
                <a:gd name="connsiteX14" fmla="*/ 317801 w 608344"/>
                <a:gd name="connsiteY14" fmla="*/ 13616 h 548582"/>
                <a:gd name="connsiteX15" fmla="*/ 348072 w 608344"/>
                <a:gd name="connsiteY15" fmla="*/ 41661 h 548582"/>
                <a:gd name="connsiteX16" fmla="*/ 381190 w 608344"/>
                <a:gd name="connsiteY16" fmla="*/ 146831 h 548582"/>
                <a:gd name="connsiteX17" fmla="*/ 378913 w 608344"/>
                <a:gd name="connsiteY17" fmla="*/ 156211 h 548582"/>
                <a:gd name="connsiteX18" fmla="*/ 387833 w 608344"/>
                <a:gd name="connsiteY18" fmla="*/ 200458 h 548582"/>
                <a:gd name="connsiteX19" fmla="*/ 366387 w 608344"/>
                <a:gd name="connsiteY19" fmla="*/ 237694 h 548582"/>
                <a:gd name="connsiteX20" fmla="*/ 351393 w 608344"/>
                <a:gd name="connsiteY20" fmla="*/ 278720 h 548582"/>
                <a:gd name="connsiteX21" fmla="*/ 351393 w 608344"/>
                <a:gd name="connsiteY21" fmla="*/ 322873 h 548582"/>
                <a:gd name="connsiteX22" fmla="*/ 317611 w 608344"/>
                <a:gd name="connsiteY22" fmla="*/ 422358 h 548582"/>
                <a:gd name="connsiteX23" fmla="*/ 376635 w 608344"/>
                <a:gd name="connsiteY23" fmla="*/ 548088 h 548582"/>
                <a:gd name="connsiteX24" fmla="*/ 26855 w 608344"/>
                <a:gd name="connsiteY24" fmla="*/ 548088 h 548582"/>
                <a:gd name="connsiteX25" fmla="*/ 0 w 608344"/>
                <a:gd name="connsiteY25" fmla="*/ 521274 h 548582"/>
                <a:gd name="connsiteX26" fmla="*/ 0 w 608344"/>
                <a:gd name="connsiteY26" fmla="*/ 473806 h 548582"/>
                <a:gd name="connsiteX27" fmla="*/ 19453 w 608344"/>
                <a:gd name="connsiteY27" fmla="*/ 432969 h 548582"/>
                <a:gd name="connsiteX28" fmla="*/ 173751 w 608344"/>
                <a:gd name="connsiteY28" fmla="*/ 334242 h 548582"/>
                <a:gd name="connsiteX29" fmla="*/ 176408 w 608344"/>
                <a:gd name="connsiteY29" fmla="*/ 329884 h 548582"/>
                <a:gd name="connsiteX30" fmla="*/ 176408 w 608344"/>
                <a:gd name="connsiteY30" fmla="*/ 278720 h 548582"/>
                <a:gd name="connsiteX31" fmla="*/ 161320 w 608344"/>
                <a:gd name="connsiteY31" fmla="*/ 237694 h 548582"/>
                <a:gd name="connsiteX32" fmla="*/ 139969 w 608344"/>
                <a:gd name="connsiteY32" fmla="*/ 200458 h 548582"/>
                <a:gd name="connsiteX33" fmla="*/ 148320 w 608344"/>
                <a:gd name="connsiteY33" fmla="*/ 156211 h 548582"/>
                <a:gd name="connsiteX34" fmla="*/ 146042 w 608344"/>
                <a:gd name="connsiteY34" fmla="*/ 146736 h 548582"/>
                <a:gd name="connsiteX35" fmla="*/ 145758 w 608344"/>
                <a:gd name="connsiteY35" fmla="*/ 95099 h 548582"/>
                <a:gd name="connsiteX36" fmla="*/ 176029 w 608344"/>
                <a:gd name="connsiteY36" fmla="*/ 42135 h 548582"/>
                <a:gd name="connsiteX37" fmla="*/ 203928 w 608344"/>
                <a:gd name="connsiteY37" fmla="*/ 19017 h 548582"/>
                <a:gd name="connsiteX38" fmla="*/ 231162 w 608344"/>
                <a:gd name="connsiteY38" fmla="*/ 5089 h 548582"/>
                <a:gd name="connsiteX39" fmla="*/ 255835 w 608344"/>
                <a:gd name="connsiteY39" fmla="*/ 446 h 54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8344" h="548582">
                  <a:moveTo>
                    <a:pt x="521432" y="370453"/>
                  </a:moveTo>
                  <a:lnTo>
                    <a:pt x="465737" y="425787"/>
                  </a:lnTo>
                  <a:lnTo>
                    <a:pt x="442491" y="402479"/>
                  </a:lnTo>
                  <a:lnTo>
                    <a:pt x="418201" y="426545"/>
                  </a:lnTo>
                  <a:lnTo>
                    <a:pt x="441447" y="449948"/>
                  </a:lnTo>
                  <a:lnTo>
                    <a:pt x="465642" y="474204"/>
                  </a:lnTo>
                  <a:lnTo>
                    <a:pt x="489932" y="450043"/>
                  </a:lnTo>
                  <a:lnTo>
                    <a:pt x="545532" y="394709"/>
                  </a:lnTo>
                  <a:close/>
                  <a:moveTo>
                    <a:pt x="481962" y="296170"/>
                  </a:moveTo>
                  <a:cubicBezTo>
                    <a:pt x="551795" y="296170"/>
                    <a:pt x="608344" y="352641"/>
                    <a:pt x="608344" y="422376"/>
                  </a:cubicBezTo>
                  <a:cubicBezTo>
                    <a:pt x="608344" y="492111"/>
                    <a:pt x="551795" y="548582"/>
                    <a:pt x="481962" y="548582"/>
                  </a:cubicBezTo>
                  <a:cubicBezTo>
                    <a:pt x="412129" y="548582"/>
                    <a:pt x="355579" y="492111"/>
                    <a:pt x="355579" y="422376"/>
                  </a:cubicBezTo>
                  <a:cubicBezTo>
                    <a:pt x="355579" y="352641"/>
                    <a:pt x="412129" y="296170"/>
                    <a:pt x="481962" y="296170"/>
                  </a:cubicBezTo>
                  <a:close/>
                  <a:moveTo>
                    <a:pt x="255835" y="446"/>
                  </a:moveTo>
                  <a:cubicBezTo>
                    <a:pt x="282785" y="-1828"/>
                    <a:pt x="303187" y="4899"/>
                    <a:pt x="317801" y="13616"/>
                  </a:cubicBezTo>
                  <a:cubicBezTo>
                    <a:pt x="339721" y="25744"/>
                    <a:pt x="348072" y="41661"/>
                    <a:pt x="348072" y="41661"/>
                  </a:cubicBezTo>
                  <a:cubicBezTo>
                    <a:pt x="348072" y="41661"/>
                    <a:pt x="398176" y="45167"/>
                    <a:pt x="381190" y="146831"/>
                  </a:cubicBezTo>
                  <a:cubicBezTo>
                    <a:pt x="380621" y="149863"/>
                    <a:pt x="379862" y="153085"/>
                    <a:pt x="378913" y="156211"/>
                  </a:cubicBezTo>
                  <a:cubicBezTo>
                    <a:pt x="388592" y="156211"/>
                    <a:pt x="398271" y="163507"/>
                    <a:pt x="387833" y="200458"/>
                  </a:cubicBezTo>
                  <a:cubicBezTo>
                    <a:pt x="379672" y="229262"/>
                    <a:pt x="372080" y="237221"/>
                    <a:pt x="366387" y="237694"/>
                  </a:cubicBezTo>
                  <a:cubicBezTo>
                    <a:pt x="364394" y="250675"/>
                    <a:pt x="359175" y="265076"/>
                    <a:pt x="351393" y="278720"/>
                  </a:cubicBezTo>
                  <a:lnTo>
                    <a:pt x="351393" y="322873"/>
                  </a:lnTo>
                  <a:cubicBezTo>
                    <a:pt x="330232" y="350539"/>
                    <a:pt x="317611" y="385027"/>
                    <a:pt x="317611" y="422358"/>
                  </a:cubicBezTo>
                  <a:cubicBezTo>
                    <a:pt x="317611" y="472764"/>
                    <a:pt x="340480" y="518053"/>
                    <a:pt x="376635" y="548088"/>
                  </a:cubicBezTo>
                  <a:lnTo>
                    <a:pt x="26855" y="548088"/>
                  </a:lnTo>
                  <a:cubicBezTo>
                    <a:pt x="12052" y="548088"/>
                    <a:pt x="0" y="536055"/>
                    <a:pt x="0" y="521274"/>
                  </a:cubicBezTo>
                  <a:lnTo>
                    <a:pt x="0" y="473806"/>
                  </a:lnTo>
                  <a:cubicBezTo>
                    <a:pt x="0" y="457983"/>
                    <a:pt x="7212" y="443013"/>
                    <a:pt x="19453" y="432969"/>
                  </a:cubicBezTo>
                  <a:cubicBezTo>
                    <a:pt x="86638" y="377921"/>
                    <a:pt x="159043" y="341443"/>
                    <a:pt x="173751" y="334242"/>
                  </a:cubicBezTo>
                  <a:cubicBezTo>
                    <a:pt x="175365" y="333484"/>
                    <a:pt x="176408" y="331779"/>
                    <a:pt x="176408" y="329884"/>
                  </a:cubicBezTo>
                  <a:lnTo>
                    <a:pt x="176408" y="278720"/>
                  </a:lnTo>
                  <a:cubicBezTo>
                    <a:pt x="168437" y="265076"/>
                    <a:pt x="163313" y="250675"/>
                    <a:pt x="161320" y="237694"/>
                  </a:cubicBezTo>
                  <a:cubicBezTo>
                    <a:pt x="155627" y="237221"/>
                    <a:pt x="148035" y="229072"/>
                    <a:pt x="139969" y="200458"/>
                  </a:cubicBezTo>
                  <a:cubicBezTo>
                    <a:pt x="129531" y="164170"/>
                    <a:pt x="138925" y="156496"/>
                    <a:pt x="148320" y="156211"/>
                  </a:cubicBezTo>
                  <a:cubicBezTo>
                    <a:pt x="147371" y="153085"/>
                    <a:pt x="146612" y="149863"/>
                    <a:pt x="146042" y="146736"/>
                  </a:cubicBezTo>
                  <a:cubicBezTo>
                    <a:pt x="142436" y="128450"/>
                    <a:pt x="141487" y="111396"/>
                    <a:pt x="145758" y="95099"/>
                  </a:cubicBezTo>
                  <a:cubicBezTo>
                    <a:pt x="150787" y="73212"/>
                    <a:pt x="162744" y="55684"/>
                    <a:pt x="176029" y="42135"/>
                  </a:cubicBezTo>
                  <a:cubicBezTo>
                    <a:pt x="184379" y="33134"/>
                    <a:pt x="193869" y="25459"/>
                    <a:pt x="203928" y="19017"/>
                  </a:cubicBezTo>
                  <a:cubicBezTo>
                    <a:pt x="212183" y="13332"/>
                    <a:pt x="221293" y="8405"/>
                    <a:pt x="231162" y="5089"/>
                  </a:cubicBezTo>
                  <a:cubicBezTo>
                    <a:pt x="238849" y="2625"/>
                    <a:pt x="247105" y="825"/>
                    <a:pt x="255835" y="446"/>
                  </a:cubicBezTo>
                  <a:close/>
                </a:path>
              </a:pathLst>
            </a:custGeom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íŝľíḍê">
            <a:extLst>
              <a:ext uri="{FF2B5EF4-FFF2-40B4-BE49-F238E27FC236}">
                <a16:creationId xmlns:a16="http://schemas.microsoft.com/office/drawing/2014/main" id="{E830412E-2825-47A5-B746-080F0BFC3CF5}"/>
              </a:ext>
            </a:extLst>
          </p:cNvPr>
          <p:cNvGrpSpPr/>
          <p:nvPr/>
        </p:nvGrpSpPr>
        <p:grpSpPr>
          <a:xfrm>
            <a:off x="3647611" y="4326446"/>
            <a:ext cx="1144007" cy="1144007"/>
            <a:chOff x="4498403" y="2983026"/>
            <a:chExt cx="914400" cy="914400"/>
          </a:xfrm>
        </p:grpSpPr>
        <p:sp>
          <p:nvSpPr>
            <p:cNvPr id="24" name="íṣḷïḑe">
              <a:extLst>
                <a:ext uri="{FF2B5EF4-FFF2-40B4-BE49-F238E27FC236}">
                  <a16:creationId xmlns:a16="http://schemas.microsoft.com/office/drawing/2014/main" id="{7CA5A986-F5C5-4889-A85B-DB6AE6D730E3}"/>
                </a:ext>
              </a:extLst>
            </p:cNvPr>
            <p:cNvSpPr/>
            <p:nvPr/>
          </p:nvSpPr>
          <p:spPr>
            <a:xfrm>
              <a:off x="4498403" y="2983026"/>
              <a:ext cx="914400" cy="914400"/>
            </a:xfrm>
            <a:prstGeom prst="ellipse">
              <a:avLst/>
            </a:prstGeom>
            <a:gradFill>
              <a:gsLst>
                <a:gs pos="0">
                  <a:srgbClr val="6965DD"/>
                </a:gs>
                <a:gs pos="100000">
                  <a:srgbClr val="32B8C6"/>
                </a:gs>
              </a:gsLst>
              <a:lin ang="5400000" scaled="1"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en-US" sz="1400" b="1">
                <a:cs typeface="+mn-ea"/>
                <a:sym typeface="+mn-lt"/>
              </a:endParaRPr>
            </a:p>
          </p:txBody>
        </p:sp>
        <p:sp>
          <p:nvSpPr>
            <p:cNvPr id="25" name="îŝḷide">
              <a:extLst>
                <a:ext uri="{FF2B5EF4-FFF2-40B4-BE49-F238E27FC236}">
                  <a16:creationId xmlns:a16="http://schemas.microsoft.com/office/drawing/2014/main" id="{63E6D70D-CBAD-48CC-B1A2-ED8AD0AADCE2}"/>
                </a:ext>
              </a:extLst>
            </p:cNvPr>
            <p:cNvSpPr/>
            <p:nvPr/>
          </p:nvSpPr>
          <p:spPr bwMode="auto">
            <a:xfrm>
              <a:off x="4733787" y="3240201"/>
              <a:ext cx="443632" cy="400050"/>
            </a:xfrm>
            <a:custGeom>
              <a:avLst/>
              <a:gdLst>
                <a:gd name="connsiteX0" fmla="*/ 521432 w 608344"/>
                <a:gd name="connsiteY0" fmla="*/ 370453 h 548582"/>
                <a:gd name="connsiteX1" fmla="*/ 465737 w 608344"/>
                <a:gd name="connsiteY1" fmla="*/ 425787 h 548582"/>
                <a:gd name="connsiteX2" fmla="*/ 442491 w 608344"/>
                <a:gd name="connsiteY2" fmla="*/ 402479 h 548582"/>
                <a:gd name="connsiteX3" fmla="*/ 418201 w 608344"/>
                <a:gd name="connsiteY3" fmla="*/ 426545 h 548582"/>
                <a:gd name="connsiteX4" fmla="*/ 441447 w 608344"/>
                <a:gd name="connsiteY4" fmla="*/ 449948 h 548582"/>
                <a:gd name="connsiteX5" fmla="*/ 465642 w 608344"/>
                <a:gd name="connsiteY5" fmla="*/ 474204 h 548582"/>
                <a:gd name="connsiteX6" fmla="*/ 489932 w 608344"/>
                <a:gd name="connsiteY6" fmla="*/ 450043 h 548582"/>
                <a:gd name="connsiteX7" fmla="*/ 545532 w 608344"/>
                <a:gd name="connsiteY7" fmla="*/ 394709 h 548582"/>
                <a:gd name="connsiteX8" fmla="*/ 481962 w 608344"/>
                <a:gd name="connsiteY8" fmla="*/ 296170 h 548582"/>
                <a:gd name="connsiteX9" fmla="*/ 608344 w 608344"/>
                <a:gd name="connsiteY9" fmla="*/ 422376 h 548582"/>
                <a:gd name="connsiteX10" fmla="*/ 481962 w 608344"/>
                <a:gd name="connsiteY10" fmla="*/ 548582 h 548582"/>
                <a:gd name="connsiteX11" fmla="*/ 355579 w 608344"/>
                <a:gd name="connsiteY11" fmla="*/ 422376 h 548582"/>
                <a:gd name="connsiteX12" fmla="*/ 481962 w 608344"/>
                <a:gd name="connsiteY12" fmla="*/ 296170 h 548582"/>
                <a:gd name="connsiteX13" fmla="*/ 255835 w 608344"/>
                <a:gd name="connsiteY13" fmla="*/ 446 h 548582"/>
                <a:gd name="connsiteX14" fmla="*/ 317801 w 608344"/>
                <a:gd name="connsiteY14" fmla="*/ 13616 h 548582"/>
                <a:gd name="connsiteX15" fmla="*/ 348072 w 608344"/>
                <a:gd name="connsiteY15" fmla="*/ 41661 h 548582"/>
                <a:gd name="connsiteX16" fmla="*/ 381190 w 608344"/>
                <a:gd name="connsiteY16" fmla="*/ 146831 h 548582"/>
                <a:gd name="connsiteX17" fmla="*/ 378913 w 608344"/>
                <a:gd name="connsiteY17" fmla="*/ 156211 h 548582"/>
                <a:gd name="connsiteX18" fmla="*/ 387833 w 608344"/>
                <a:gd name="connsiteY18" fmla="*/ 200458 h 548582"/>
                <a:gd name="connsiteX19" fmla="*/ 366387 w 608344"/>
                <a:gd name="connsiteY19" fmla="*/ 237694 h 548582"/>
                <a:gd name="connsiteX20" fmla="*/ 351393 w 608344"/>
                <a:gd name="connsiteY20" fmla="*/ 278720 h 548582"/>
                <a:gd name="connsiteX21" fmla="*/ 351393 w 608344"/>
                <a:gd name="connsiteY21" fmla="*/ 322873 h 548582"/>
                <a:gd name="connsiteX22" fmla="*/ 317611 w 608344"/>
                <a:gd name="connsiteY22" fmla="*/ 422358 h 548582"/>
                <a:gd name="connsiteX23" fmla="*/ 376635 w 608344"/>
                <a:gd name="connsiteY23" fmla="*/ 548088 h 548582"/>
                <a:gd name="connsiteX24" fmla="*/ 26855 w 608344"/>
                <a:gd name="connsiteY24" fmla="*/ 548088 h 548582"/>
                <a:gd name="connsiteX25" fmla="*/ 0 w 608344"/>
                <a:gd name="connsiteY25" fmla="*/ 521274 h 548582"/>
                <a:gd name="connsiteX26" fmla="*/ 0 w 608344"/>
                <a:gd name="connsiteY26" fmla="*/ 473806 h 548582"/>
                <a:gd name="connsiteX27" fmla="*/ 19453 w 608344"/>
                <a:gd name="connsiteY27" fmla="*/ 432969 h 548582"/>
                <a:gd name="connsiteX28" fmla="*/ 173751 w 608344"/>
                <a:gd name="connsiteY28" fmla="*/ 334242 h 548582"/>
                <a:gd name="connsiteX29" fmla="*/ 176408 w 608344"/>
                <a:gd name="connsiteY29" fmla="*/ 329884 h 548582"/>
                <a:gd name="connsiteX30" fmla="*/ 176408 w 608344"/>
                <a:gd name="connsiteY30" fmla="*/ 278720 h 548582"/>
                <a:gd name="connsiteX31" fmla="*/ 161320 w 608344"/>
                <a:gd name="connsiteY31" fmla="*/ 237694 h 548582"/>
                <a:gd name="connsiteX32" fmla="*/ 139969 w 608344"/>
                <a:gd name="connsiteY32" fmla="*/ 200458 h 548582"/>
                <a:gd name="connsiteX33" fmla="*/ 148320 w 608344"/>
                <a:gd name="connsiteY33" fmla="*/ 156211 h 548582"/>
                <a:gd name="connsiteX34" fmla="*/ 146042 w 608344"/>
                <a:gd name="connsiteY34" fmla="*/ 146736 h 548582"/>
                <a:gd name="connsiteX35" fmla="*/ 145758 w 608344"/>
                <a:gd name="connsiteY35" fmla="*/ 95099 h 548582"/>
                <a:gd name="connsiteX36" fmla="*/ 176029 w 608344"/>
                <a:gd name="connsiteY36" fmla="*/ 42135 h 548582"/>
                <a:gd name="connsiteX37" fmla="*/ 203928 w 608344"/>
                <a:gd name="connsiteY37" fmla="*/ 19017 h 548582"/>
                <a:gd name="connsiteX38" fmla="*/ 231162 w 608344"/>
                <a:gd name="connsiteY38" fmla="*/ 5089 h 548582"/>
                <a:gd name="connsiteX39" fmla="*/ 255835 w 608344"/>
                <a:gd name="connsiteY39" fmla="*/ 446 h 54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8344" h="548582">
                  <a:moveTo>
                    <a:pt x="521432" y="370453"/>
                  </a:moveTo>
                  <a:lnTo>
                    <a:pt x="465737" y="425787"/>
                  </a:lnTo>
                  <a:lnTo>
                    <a:pt x="442491" y="402479"/>
                  </a:lnTo>
                  <a:lnTo>
                    <a:pt x="418201" y="426545"/>
                  </a:lnTo>
                  <a:lnTo>
                    <a:pt x="441447" y="449948"/>
                  </a:lnTo>
                  <a:lnTo>
                    <a:pt x="465642" y="474204"/>
                  </a:lnTo>
                  <a:lnTo>
                    <a:pt x="489932" y="450043"/>
                  </a:lnTo>
                  <a:lnTo>
                    <a:pt x="545532" y="394709"/>
                  </a:lnTo>
                  <a:close/>
                  <a:moveTo>
                    <a:pt x="481962" y="296170"/>
                  </a:moveTo>
                  <a:cubicBezTo>
                    <a:pt x="551795" y="296170"/>
                    <a:pt x="608344" y="352641"/>
                    <a:pt x="608344" y="422376"/>
                  </a:cubicBezTo>
                  <a:cubicBezTo>
                    <a:pt x="608344" y="492111"/>
                    <a:pt x="551795" y="548582"/>
                    <a:pt x="481962" y="548582"/>
                  </a:cubicBezTo>
                  <a:cubicBezTo>
                    <a:pt x="412129" y="548582"/>
                    <a:pt x="355579" y="492111"/>
                    <a:pt x="355579" y="422376"/>
                  </a:cubicBezTo>
                  <a:cubicBezTo>
                    <a:pt x="355579" y="352641"/>
                    <a:pt x="412129" y="296170"/>
                    <a:pt x="481962" y="296170"/>
                  </a:cubicBezTo>
                  <a:close/>
                  <a:moveTo>
                    <a:pt x="255835" y="446"/>
                  </a:moveTo>
                  <a:cubicBezTo>
                    <a:pt x="282785" y="-1828"/>
                    <a:pt x="303187" y="4899"/>
                    <a:pt x="317801" y="13616"/>
                  </a:cubicBezTo>
                  <a:cubicBezTo>
                    <a:pt x="339721" y="25744"/>
                    <a:pt x="348072" y="41661"/>
                    <a:pt x="348072" y="41661"/>
                  </a:cubicBezTo>
                  <a:cubicBezTo>
                    <a:pt x="348072" y="41661"/>
                    <a:pt x="398176" y="45167"/>
                    <a:pt x="381190" y="146831"/>
                  </a:cubicBezTo>
                  <a:cubicBezTo>
                    <a:pt x="380621" y="149863"/>
                    <a:pt x="379862" y="153085"/>
                    <a:pt x="378913" y="156211"/>
                  </a:cubicBezTo>
                  <a:cubicBezTo>
                    <a:pt x="388592" y="156211"/>
                    <a:pt x="398271" y="163507"/>
                    <a:pt x="387833" y="200458"/>
                  </a:cubicBezTo>
                  <a:cubicBezTo>
                    <a:pt x="379672" y="229262"/>
                    <a:pt x="372080" y="237221"/>
                    <a:pt x="366387" y="237694"/>
                  </a:cubicBezTo>
                  <a:cubicBezTo>
                    <a:pt x="364394" y="250675"/>
                    <a:pt x="359175" y="265076"/>
                    <a:pt x="351393" y="278720"/>
                  </a:cubicBezTo>
                  <a:lnTo>
                    <a:pt x="351393" y="322873"/>
                  </a:lnTo>
                  <a:cubicBezTo>
                    <a:pt x="330232" y="350539"/>
                    <a:pt x="317611" y="385027"/>
                    <a:pt x="317611" y="422358"/>
                  </a:cubicBezTo>
                  <a:cubicBezTo>
                    <a:pt x="317611" y="472764"/>
                    <a:pt x="340480" y="518053"/>
                    <a:pt x="376635" y="548088"/>
                  </a:cubicBezTo>
                  <a:lnTo>
                    <a:pt x="26855" y="548088"/>
                  </a:lnTo>
                  <a:cubicBezTo>
                    <a:pt x="12052" y="548088"/>
                    <a:pt x="0" y="536055"/>
                    <a:pt x="0" y="521274"/>
                  </a:cubicBezTo>
                  <a:lnTo>
                    <a:pt x="0" y="473806"/>
                  </a:lnTo>
                  <a:cubicBezTo>
                    <a:pt x="0" y="457983"/>
                    <a:pt x="7212" y="443013"/>
                    <a:pt x="19453" y="432969"/>
                  </a:cubicBezTo>
                  <a:cubicBezTo>
                    <a:pt x="86638" y="377921"/>
                    <a:pt x="159043" y="341443"/>
                    <a:pt x="173751" y="334242"/>
                  </a:cubicBezTo>
                  <a:cubicBezTo>
                    <a:pt x="175365" y="333484"/>
                    <a:pt x="176408" y="331779"/>
                    <a:pt x="176408" y="329884"/>
                  </a:cubicBezTo>
                  <a:lnTo>
                    <a:pt x="176408" y="278720"/>
                  </a:lnTo>
                  <a:cubicBezTo>
                    <a:pt x="168437" y="265076"/>
                    <a:pt x="163313" y="250675"/>
                    <a:pt x="161320" y="237694"/>
                  </a:cubicBezTo>
                  <a:cubicBezTo>
                    <a:pt x="155627" y="237221"/>
                    <a:pt x="148035" y="229072"/>
                    <a:pt x="139969" y="200458"/>
                  </a:cubicBezTo>
                  <a:cubicBezTo>
                    <a:pt x="129531" y="164170"/>
                    <a:pt x="138925" y="156496"/>
                    <a:pt x="148320" y="156211"/>
                  </a:cubicBezTo>
                  <a:cubicBezTo>
                    <a:pt x="147371" y="153085"/>
                    <a:pt x="146612" y="149863"/>
                    <a:pt x="146042" y="146736"/>
                  </a:cubicBezTo>
                  <a:cubicBezTo>
                    <a:pt x="142436" y="128450"/>
                    <a:pt x="141487" y="111396"/>
                    <a:pt x="145758" y="95099"/>
                  </a:cubicBezTo>
                  <a:cubicBezTo>
                    <a:pt x="150787" y="73212"/>
                    <a:pt x="162744" y="55684"/>
                    <a:pt x="176029" y="42135"/>
                  </a:cubicBezTo>
                  <a:cubicBezTo>
                    <a:pt x="184379" y="33134"/>
                    <a:pt x="193869" y="25459"/>
                    <a:pt x="203928" y="19017"/>
                  </a:cubicBezTo>
                  <a:cubicBezTo>
                    <a:pt x="212183" y="13332"/>
                    <a:pt x="221293" y="8405"/>
                    <a:pt x="231162" y="5089"/>
                  </a:cubicBezTo>
                  <a:cubicBezTo>
                    <a:pt x="238849" y="2625"/>
                    <a:pt x="247105" y="825"/>
                    <a:pt x="255835" y="4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íšḷide">
            <a:extLst>
              <a:ext uri="{FF2B5EF4-FFF2-40B4-BE49-F238E27FC236}">
                <a16:creationId xmlns:a16="http://schemas.microsoft.com/office/drawing/2014/main" id="{8FC0C9B5-3F33-4195-B4B1-D1A07BD711F2}"/>
              </a:ext>
            </a:extLst>
          </p:cNvPr>
          <p:cNvGrpSpPr/>
          <p:nvPr/>
        </p:nvGrpSpPr>
        <p:grpSpPr>
          <a:xfrm>
            <a:off x="7449236" y="2137019"/>
            <a:ext cx="1144007" cy="1144007"/>
            <a:chOff x="4498403" y="2983026"/>
            <a:chExt cx="914400" cy="914400"/>
          </a:xfrm>
        </p:grpSpPr>
        <p:sp>
          <p:nvSpPr>
            <p:cNvPr id="22" name="ïŝļiďé">
              <a:extLst>
                <a:ext uri="{FF2B5EF4-FFF2-40B4-BE49-F238E27FC236}">
                  <a16:creationId xmlns:a16="http://schemas.microsoft.com/office/drawing/2014/main" id="{04C478F3-5931-4802-A869-71B81A1A8624}"/>
                </a:ext>
              </a:extLst>
            </p:cNvPr>
            <p:cNvSpPr/>
            <p:nvPr/>
          </p:nvSpPr>
          <p:spPr>
            <a:xfrm>
              <a:off x="4498403" y="2983026"/>
              <a:ext cx="914400" cy="914400"/>
            </a:xfrm>
            <a:prstGeom prst="ellipse">
              <a:avLst/>
            </a:prstGeom>
            <a:gradFill>
              <a:gsLst>
                <a:gs pos="0">
                  <a:srgbClr val="6965DD"/>
                </a:gs>
                <a:gs pos="100000">
                  <a:srgbClr val="32B8C6"/>
                </a:gs>
              </a:gsLst>
              <a:lin ang="5400000" scaled="1"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en-US" sz="1400" b="1">
                <a:cs typeface="+mn-ea"/>
                <a:sym typeface="+mn-lt"/>
              </a:endParaRPr>
            </a:p>
          </p:txBody>
        </p:sp>
        <p:sp>
          <p:nvSpPr>
            <p:cNvPr id="23" name="iṡľiḍe">
              <a:extLst>
                <a:ext uri="{FF2B5EF4-FFF2-40B4-BE49-F238E27FC236}">
                  <a16:creationId xmlns:a16="http://schemas.microsoft.com/office/drawing/2014/main" id="{43991AE4-D8C8-4AB9-8F38-97A3C0C765B4}"/>
                </a:ext>
              </a:extLst>
            </p:cNvPr>
            <p:cNvSpPr/>
            <p:nvPr/>
          </p:nvSpPr>
          <p:spPr bwMode="auto">
            <a:xfrm>
              <a:off x="4733787" y="3240201"/>
              <a:ext cx="443632" cy="400050"/>
            </a:xfrm>
            <a:custGeom>
              <a:avLst/>
              <a:gdLst>
                <a:gd name="connsiteX0" fmla="*/ 521432 w 608344"/>
                <a:gd name="connsiteY0" fmla="*/ 370453 h 548582"/>
                <a:gd name="connsiteX1" fmla="*/ 465737 w 608344"/>
                <a:gd name="connsiteY1" fmla="*/ 425787 h 548582"/>
                <a:gd name="connsiteX2" fmla="*/ 442491 w 608344"/>
                <a:gd name="connsiteY2" fmla="*/ 402479 h 548582"/>
                <a:gd name="connsiteX3" fmla="*/ 418201 w 608344"/>
                <a:gd name="connsiteY3" fmla="*/ 426545 h 548582"/>
                <a:gd name="connsiteX4" fmla="*/ 441447 w 608344"/>
                <a:gd name="connsiteY4" fmla="*/ 449948 h 548582"/>
                <a:gd name="connsiteX5" fmla="*/ 465642 w 608344"/>
                <a:gd name="connsiteY5" fmla="*/ 474204 h 548582"/>
                <a:gd name="connsiteX6" fmla="*/ 489932 w 608344"/>
                <a:gd name="connsiteY6" fmla="*/ 450043 h 548582"/>
                <a:gd name="connsiteX7" fmla="*/ 545532 w 608344"/>
                <a:gd name="connsiteY7" fmla="*/ 394709 h 548582"/>
                <a:gd name="connsiteX8" fmla="*/ 481962 w 608344"/>
                <a:gd name="connsiteY8" fmla="*/ 296170 h 548582"/>
                <a:gd name="connsiteX9" fmla="*/ 608344 w 608344"/>
                <a:gd name="connsiteY9" fmla="*/ 422376 h 548582"/>
                <a:gd name="connsiteX10" fmla="*/ 481962 w 608344"/>
                <a:gd name="connsiteY10" fmla="*/ 548582 h 548582"/>
                <a:gd name="connsiteX11" fmla="*/ 355579 w 608344"/>
                <a:gd name="connsiteY11" fmla="*/ 422376 h 548582"/>
                <a:gd name="connsiteX12" fmla="*/ 481962 w 608344"/>
                <a:gd name="connsiteY12" fmla="*/ 296170 h 548582"/>
                <a:gd name="connsiteX13" fmla="*/ 255835 w 608344"/>
                <a:gd name="connsiteY13" fmla="*/ 446 h 548582"/>
                <a:gd name="connsiteX14" fmla="*/ 317801 w 608344"/>
                <a:gd name="connsiteY14" fmla="*/ 13616 h 548582"/>
                <a:gd name="connsiteX15" fmla="*/ 348072 w 608344"/>
                <a:gd name="connsiteY15" fmla="*/ 41661 h 548582"/>
                <a:gd name="connsiteX16" fmla="*/ 381190 w 608344"/>
                <a:gd name="connsiteY16" fmla="*/ 146831 h 548582"/>
                <a:gd name="connsiteX17" fmla="*/ 378913 w 608344"/>
                <a:gd name="connsiteY17" fmla="*/ 156211 h 548582"/>
                <a:gd name="connsiteX18" fmla="*/ 387833 w 608344"/>
                <a:gd name="connsiteY18" fmla="*/ 200458 h 548582"/>
                <a:gd name="connsiteX19" fmla="*/ 366387 w 608344"/>
                <a:gd name="connsiteY19" fmla="*/ 237694 h 548582"/>
                <a:gd name="connsiteX20" fmla="*/ 351393 w 608344"/>
                <a:gd name="connsiteY20" fmla="*/ 278720 h 548582"/>
                <a:gd name="connsiteX21" fmla="*/ 351393 w 608344"/>
                <a:gd name="connsiteY21" fmla="*/ 322873 h 548582"/>
                <a:gd name="connsiteX22" fmla="*/ 317611 w 608344"/>
                <a:gd name="connsiteY22" fmla="*/ 422358 h 548582"/>
                <a:gd name="connsiteX23" fmla="*/ 376635 w 608344"/>
                <a:gd name="connsiteY23" fmla="*/ 548088 h 548582"/>
                <a:gd name="connsiteX24" fmla="*/ 26855 w 608344"/>
                <a:gd name="connsiteY24" fmla="*/ 548088 h 548582"/>
                <a:gd name="connsiteX25" fmla="*/ 0 w 608344"/>
                <a:gd name="connsiteY25" fmla="*/ 521274 h 548582"/>
                <a:gd name="connsiteX26" fmla="*/ 0 w 608344"/>
                <a:gd name="connsiteY26" fmla="*/ 473806 h 548582"/>
                <a:gd name="connsiteX27" fmla="*/ 19453 w 608344"/>
                <a:gd name="connsiteY27" fmla="*/ 432969 h 548582"/>
                <a:gd name="connsiteX28" fmla="*/ 173751 w 608344"/>
                <a:gd name="connsiteY28" fmla="*/ 334242 h 548582"/>
                <a:gd name="connsiteX29" fmla="*/ 176408 w 608344"/>
                <a:gd name="connsiteY29" fmla="*/ 329884 h 548582"/>
                <a:gd name="connsiteX30" fmla="*/ 176408 w 608344"/>
                <a:gd name="connsiteY30" fmla="*/ 278720 h 548582"/>
                <a:gd name="connsiteX31" fmla="*/ 161320 w 608344"/>
                <a:gd name="connsiteY31" fmla="*/ 237694 h 548582"/>
                <a:gd name="connsiteX32" fmla="*/ 139969 w 608344"/>
                <a:gd name="connsiteY32" fmla="*/ 200458 h 548582"/>
                <a:gd name="connsiteX33" fmla="*/ 148320 w 608344"/>
                <a:gd name="connsiteY33" fmla="*/ 156211 h 548582"/>
                <a:gd name="connsiteX34" fmla="*/ 146042 w 608344"/>
                <a:gd name="connsiteY34" fmla="*/ 146736 h 548582"/>
                <a:gd name="connsiteX35" fmla="*/ 145758 w 608344"/>
                <a:gd name="connsiteY35" fmla="*/ 95099 h 548582"/>
                <a:gd name="connsiteX36" fmla="*/ 176029 w 608344"/>
                <a:gd name="connsiteY36" fmla="*/ 42135 h 548582"/>
                <a:gd name="connsiteX37" fmla="*/ 203928 w 608344"/>
                <a:gd name="connsiteY37" fmla="*/ 19017 h 548582"/>
                <a:gd name="connsiteX38" fmla="*/ 231162 w 608344"/>
                <a:gd name="connsiteY38" fmla="*/ 5089 h 548582"/>
                <a:gd name="connsiteX39" fmla="*/ 255835 w 608344"/>
                <a:gd name="connsiteY39" fmla="*/ 446 h 54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8344" h="548582">
                  <a:moveTo>
                    <a:pt x="521432" y="370453"/>
                  </a:moveTo>
                  <a:lnTo>
                    <a:pt x="465737" y="425787"/>
                  </a:lnTo>
                  <a:lnTo>
                    <a:pt x="442491" y="402479"/>
                  </a:lnTo>
                  <a:lnTo>
                    <a:pt x="418201" y="426545"/>
                  </a:lnTo>
                  <a:lnTo>
                    <a:pt x="441447" y="449948"/>
                  </a:lnTo>
                  <a:lnTo>
                    <a:pt x="465642" y="474204"/>
                  </a:lnTo>
                  <a:lnTo>
                    <a:pt x="489932" y="450043"/>
                  </a:lnTo>
                  <a:lnTo>
                    <a:pt x="545532" y="394709"/>
                  </a:lnTo>
                  <a:close/>
                  <a:moveTo>
                    <a:pt x="481962" y="296170"/>
                  </a:moveTo>
                  <a:cubicBezTo>
                    <a:pt x="551795" y="296170"/>
                    <a:pt x="608344" y="352641"/>
                    <a:pt x="608344" y="422376"/>
                  </a:cubicBezTo>
                  <a:cubicBezTo>
                    <a:pt x="608344" y="492111"/>
                    <a:pt x="551795" y="548582"/>
                    <a:pt x="481962" y="548582"/>
                  </a:cubicBezTo>
                  <a:cubicBezTo>
                    <a:pt x="412129" y="548582"/>
                    <a:pt x="355579" y="492111"/>
                    <a:pt x="355579" y="422376"/>
                  </a:cubicBezTo>
                  <a:cubicBezTo>
                    <a:pt x="355579" y="352641"/>
                    <a:pt x="412129" y="296170"/>
                    <a:pt x="481962" y="296170"/>
                  </a:cubicBezTo>
                  <a:close/>
                  <a:moveTo>
                    <a:pt x="255835" y="446"/>
                  </a:moveTo>
                  <a:cubicBezTo>
                    <a:pt x="282785" y="-1828"/>
                    <a:pt x="303187" y="4899"/>
                    <a:pt x="317801" y="13616"/>
                  </a:cubicBezTo>
                  <a:cubicBezTo>
                    <a:pt x="339721" y="25744"/>
                    <a:pt x="348072" y="41661"/>
                    <a:pt x="348072" y="41661"/>
                  </a:cubicBezTo>
                  <a:cubicBezTo>
                    <a:pt x="348072" y="41661"/>
                    <a:pt x="398176" y="45167"/>
                    <a:pt x="381190" y="146831"/>
                  </a:cubicBezTo>
                  <a:cubicBezTo>
                    <a:pt x="380621" y="149863"/>
                    <a:pt x="379862" y="153085"/>
                    <a:pt x="378913" y="156211"/>
                  </a:cubicBezTo>
                  <a:cubicBezTo>
                    <a:pt x="388592" y="156211"/>
                    <a:pt x="398271" y="163507"/>
                    <a:pt x="387833" y="200458"/>
                  </a:cubicBezTo>
                  <a:cubicBezTo>
                    <a:pt x="379672" y="229262"/>
                    <a:pt x="372080" y="237221"/>
                    <a:pt x="366387" y="237694"/>
                  </a:cubicBezTo>
                  <a:cubicBezTo>
                    <a:pt x="364394" y="250675"/>
                    <a:pt x="359175" y="265076"/>
                    <a:pt x="351393" y="278720"/>
                  </a:cubicBezTo>
                  <a:lnTo>
                    <a:pt x="351393" y="322873"/>
                  </a:lnTo>
                  <a:cubicBezTo>
                    <a:pt x="330232" y="350539"/>
                    <a:pt x="317611" y="385027"/>
                    <a:pt x="317611" y="422358"/>
                  </a:cubicBezTo>
                  <a:cubicBezTo>
                    <a:pt x="317611" y="472764"/>
                    <a:pt x="340480" y="518053"/>
                    <a:pt x="376635" y="548088"/>
                  </a:cubicBezTo>
                  <a:lnTo>
                    <a:pt x="26855" y="548088"/>
                  </a:lnTo>
                  <a:cubicBezTo>
                    <a:pt x="12052" y="548088"/>
                    <a:pt x="0" y="536055"/>
                    <a:pt x="0" y="521274"/>
                  </a:cubicBezTo>
                  <a:lnTo>
                    <a:pt x="0" y="473806"/>
                  </a:lnTo>
                  <a:cubicBezTo>
                    <a:pt x="0" y="457983"/>
                    <a:pt x="7212" y="443013"/>
                    <a:pt x="19453" y="432969"/>
                  </a:cubicBezTo>
                  <a:cubicBezTo>
                    <a:pt x="86638" y="377921"/>
                    <a:pt x="159043" y="341443"/>
                    <a:pt x="173751" y="334242"/>
                  </a:cubicBezTo>
                  <a:cubicBezTo>
                    <a:pt x="175365" y="333484"/>
                    <a:pt x="176408" y="331779"/>
                    <a:pt x="176408" y="329884"/>
                  </a:cubicBezTo>
                  <a:lnTo>
                    <a:pt x="176408" y="278720"/>
                  </a:lnTo>
                  <a:cubicBezTo>
                    <a:pt x="168437" y="265076"/>
                    <a:pt x="163313" y="250675"/>
                    <a:pt x="161320" y="237694"/>
                  </a:cubicBezTo>
                  <a:cubicBezTo>
                    <a:pt x="155627" y="237221"/>
                    <a:pt x="148035" y="229072"/>
                    <a:pt x="139969" y="200458"/>
                  </a:cubicBezTo>
                  <a:cubicBezTo>
                    <a:pt x="129531" y="164170"/>
                    <a:pt x="138925" y="156496"/>
                    <a:pt x="148320" y="156211"/>
                  </a:cubicBezTo>
                  <a:cubicBezTo>
                    <a:pt x="147371" y="153085"/>
                    <a:pt x="146612" y="149863"/>
                    <a:pt x="146042" y="146736"/>
                  </a:cubicBezTo>
                  <a:cubicBezTo>
                    <a:pt x="142436" y="128450"/>
                    <a:pt x="141487" y="111396"/>
                    <a:pt x="145758" y="95099"/>
                  </a:cubicBezTo>
                  <a:cubicBezTo>
                    <a:pt x="150787" y="73212"/>
                    <a:pt x="162744" y="55684"/>
                    <a:pt x="176029" y="42135"/>
                  </a:cubicBezTo>
                  <a:cubicBezTo>
                    <a:pt x="184379" y="33134"/>
                    <a:pt x="193869" y="25459"/>
                    <a:pt x="203928" y="19017"/>
                  </a:cubicBezTo>
                  <a:cubicBezTo>
                    <a:pt x="212183" y="13332"/>
                    <a:pt x="221293" y="8405"/>
                    <a:pt x="231162" y="5089"/>
                  </a:cubicBezTo>
                  <a:cubicBezTo>
                    <a:pt x="238849" y="2625"/>
                    <a:pt x="247105" y="825"/>
                    <a:pt x="255835" y="4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ïṧ1îḍé">
            <a:extLst>
              <a:ext uri="{FF2B5EF4-FFF2-40B4-BE49-F238E27FC236}">
                <a16:creationId xmlns:a16="http://schemas.microsoft.com/office/drawing/2014/main" id="{1C31853E-AA72-46F4-B156-F78FBC811CB1}"/>
              </a:ext>
            </a:extLst>
          </p:cNvPr>
          <p:cNvGrpSpPr/>
          <p:nvPr/>
        </p:nvGrpSpPr>
        <p:grpSpPr>
          <a:xfrm>
            <a:off x="7449236" y="4326446"/>
            <a:ext cx="1144007" cy="1144007"/>
            <a:chOff x="4498403" y="2983026"/>
            <a:chExt cx="914400" cy="914400"/>
          </a:xfrm>
        </p:grpSpPr>
        <p:sp>
          <p:nvSpPr>
            <p:cNvPr id="20" name="ïŝḻîḓê">
              <a:extLst>
                <a:ext uri="{FF2B5EF4-FFF2-40B4-BE49-F238E27FC236}">
                  <a16:creationId xmlns:a16="http://schemas.microsoft.com/office/drawing/2014/main" id="{7938D040-4F9A-48FF-B342-AC703CA84A73}"/>
                </a:ext>
              </a:extLst>
            </p:cNvPr>
            <p:cNvSpPr/>
            <p:nvPr/>
          </p:nvSpPr>
          <p:spPr>
            <a:xfrm>
              <a:off x="4498403" y="2983026"/>
              <a:ext cx="914400" cy="914400"/>
            </a:xfrm>
            <a:prstGeom prst="ellipse">
              <a:avLst/>
            </a:prstGeom>
            <a:gradFill>
              <a:gsLst>
                <a:gs pos="0">
                  <a:srgbClr val="6965DD"/>
                </a:gs>
                <a:gs pos="100000">
                  <a:srgbClr val="32B8C6"/>
                </a:gs>
              </a:gsLst>
              <a:lin ang="5400000" scaled="1"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en-US" sz="1400" b="1">
                <a:cs typeface="+mn-ea"/>
                <a:sym typeface="+mn-lt"/>
              </a:endParaRPr>
            </a:p>
          </p:txBody>
        </p:sp>
        <p:sp>
          <p:nvSpPr>
            <p:cNvPr id="21" name="ï$ḷîḑè">
              <a:extLst>
                <a:ext uri="{FF2B5EF4-FFF2-40B4-BE49-F238E27FC236}">
                  <a16:creationId xmlns:a16="http://schemas.microsoft.com/office/drawing/2014/main" id="{42CC0837-E9C3-4FC9-9ADB-D4253AC7CE97}"/>
                </a:ext>
              </a:extLst>
            </p:cNvPr>
            <p:cNvSpPr/>
            <p:nvPr/>
          </p:nvSpPr>
          <p:spPr bwMode="auto">
            <a:xfrm>
              <a:off x="4733787" y="3240201"/>
              <a:ext cx="443632" cy="400050"/>
            </a:xfrm>
            <a:custGeom>
              <a:avLst/>
              <a:gdLst>
                <a:gd name="connsiteX0" fmla="*/ 521432 w 608344"/>
                <a:gd name="connsiteY0" fmla="*/ 370453 h 548582"/>
                <a:gd name="connsiteX1" fmla="*/ 465737 w 608344"/>
                <a:gd name="connsiteY1" fmla="*/ 425787 h 548582"/>
                <a:gd name="connsiteX2" fmla="*/ 442491 w 608344"/>
                <a:gd name="connsiteY2" fmla="*/ 402479 h 548582"/>
                <a:gd name="connsiteX3" fmla="*/ 418201 w 608344"/>
                <a:gd name="connsiteY3" fmla="*/ 426545 h 548582"/>
                <a:gd name="connsiteX4" fmla="*/ 441447 w 608344"/>
                <a:gd name="connsiteY4" fmla="*/ 449948 h 548582"/>
                <a:gd name="connsiteX5" fmla="*/ 465642 w 608344"/>
                <a:gd name="connsiteY5" fmla="*/ 474204 h 548582"/>
                <a:gd name="connsiteX6" fmla="*/ 489932 w 608344"/>
                <a:gd name="connsiteY6" fmla="*/ 450043 h 548582"/>
                <a:gd name="connsiteX7" fmla="*/ 545532 w 608344"/>
                <a:gd name="connsiteY7" fmla="*/ 394709 h 548582"/>
                <a:gd name="connsiteX8" fmla="*/ 481962 w 608344"/>
                <a:gd name="connsiteY8" fmla="*/ 296170 h 548582"/>
                <a:gd name="connsiteX9" fmla="*/ 608344 w 608344"/>
                <a:gd name="connsiteY9" fmla="*/ 422376 h 548582"/>
                <a:gd name="connsiteX10" fmla="*/ 481962 w 608344"/>
                <a:gd name="connsiteY10" fmla="*/ 548582 h 548582"/>
                <a:gd name="connsiteX11" fmla="*/ 355579 w 608344"/>
                <a:gd name="connsiteY11" fmla="*/ 422376 h 548582"/>
                <a:gd name="connsiteX12" fmla="*/ 481962 w 608344"/>
                <a:gd name="connsiteY12" fmla="*/ 296170 h 548582"/>
                <a:gd name="connsiteX13" fmla="*/ 255835 w 608344"/>
                <a:gd name="connsiteY13" fmla="*/ 446 h 548582"/>
                <a:gd name="connsiteX14" fmla="*/ 317801 w 608344"/>
                <a:gd name="connsiteY14" fmla="*/ 13616 h 548582"/>
                <a:gd name="connsiteX15" fmla="*/ 348072 w 608344"/>
                <a:gd name="connsiteY15" fmla="*/ 41661 h 548582"/>
                <a:gd name="connsiteX16" fmla="*/ 381190 w 608344"/>
                <a:gd name="connsiteY16" fmla="*/ 146831 h 548582"/>
                <a:gd name="connsiteX17" fmla="*/ 378913 w 608344"/>
                <a:gd name="connsiteY17" fmla="*/ 156211 h 548582"/>
                <a:gd name="connsiteX18" fmla="*/ 387833 w 608344"/>
                <a:gd name="connsiteY18" fmla="*/ 200458 h 548582"/>
                <a:gd name="connsiteX19" fmla="*/ 366387 w 608344"/>
                <a:gd name="connsiteY19" fmla="*/ 237694 h 548582"/>
                <a:gd name="connsiteX20" fmla="*/ 351393 w 608344"/>
                <a:gd name="connsiteY20" fmla="*/ 278720 h 548582"/>
                <a:gd name="connsiteX21" fmla="*/ 351393 w 608344"/>
                <a:gd name="connsiteY21" fmla="*/ 322873 h 548582"/>
                <a:gd name="connsiteX22" fmla="*/ 317611 w 608344"/>
                <a:gd name="connsiteY22" fmla="*/ 422358 h 548582"/>
                <a:gd name="connsiteX23" fmla="*/ 376635 w 608344"/>
                <a:gd name="connsiteY23" fmla="*/ 548088 h 548582"/>
                <a:gd name="connsiteX24" fmla="*/ 26855 w 608344"/>
                <a:gd name="connsiteY24" fmla="*/ 548088 h 548582"/>
                <a:gd name="connsiteX25" fmla="*/ 0 w 608344"/>
                <a:gd name="connsiteY25" fmla="*/ 521274 h 548582"/>
                <a:gd name="connsiteX26" fmla="*/ 0 w 608344"/>
                <a:gd name="connsiteY26" fmla="*/ 473806 h 548582"/>
                <a:gd name="connsiteX27" fmla="*/ 19453 w 608344"/>
                <a:gd name="connsiteY27" fmla="*/ 432969 h 548582"/>
                <a:gd name="connsiteX28" fmla="*/ 173751 w 608344"/>
                <a:gd name="connsiteY28" fmla="*/ 334242 h 548582"/>
                <a:gd name="connsiteX29" fmla="*/ 176408 w 608344"/>
                <a:gd name="connsiteY29" fmla="*/ 329884 h 548582"/>
                <a:gd name="connsiteX30" fmla="*/ 176408 w 608344"/>
                <a:gd name="connsiteY30" fmla="*/ 278720 h 548582"/>
                <a:gd name="connsiteX31" fmla="*/ 161320 w 608344"/>
                <a:gd name="connsiteY31" fmla="*/ 237694 h 548582"/>
                <a:gd name="connsiteX32" fmla="*/ 139969 w 608344"/>
                <a:gd name="connsiteY32" fmla="*/ 200458 h 548582"/>
                <a:gd name="connsiteX33" fmla="*/ 148320 w 608344"/>
                <a:gd name="connsiteY33" fmla="*/ 156211 h 548582"/>
                <a:gd name="connsiteX34" fmla="*/ 146042 w 608344"/>
                <a:gd name="connsiteY34" fmla="*/ 146736 h 548582"/>
                <a:gd name="connsiteX35" fmla="*/ 145758 w 608344"/>
                <a:gd name="connsiteY35" fmla="*/ 95099 h 548582"/>
                <a:gd name="connsiteX36" fmla="*/ 176029 w 608344"/>
                <a:gd name="connsiteY36" fmla="*/ 42135 h 548582"/>
                <a:gd name="connsiteX37" fmla="*/ 203928 w 608344"/>
                <a:gd name="connsiteY37" fmla="*/ 19017 h 548582"/>
                <a:gd name="connsiteX38" fmla="*/ 231162 w 608344"/>
                <a:gd name="connsiteY38" fmla="*/ 5089 h 548582"/>
                <a:gd name="connsiteX39" fmla="*/ 255835 w 608344"/>
                <a:gd name="connsiteY39" fmla="*/ 446 h 54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8344" h="548582">
                  <a:moveTo>
                    <a:pt x="521432" y="370453"/>
                  </a:moveTo>
                  <a:lnTo>
                    <a:pt x="465737" y="425787"/>
                  </a:lnTo>
                  <a:lnTo>
                    <a:pt x="442491" y="402479"/>
                  </a:lnTo>
                  <a:lnTo>
                    <a:pt x="418201" y="426545"/>
                  </a:lnTo>
                  <a:lnTo>
                    <a:pt x="441447" y="449948"/>
                  </a:lnTo>
                  <a:lnTo>
                    <a:pt x="465642" y="474204"/>
                  </a:lnTo>
                  <a:lnTo>
                    <a:pt x="489932" y="450043"/>
                  </a:lnTo>
                  <a:lnTo>
                    <a:pt x="545532" y="394709"/>
                  </a:lnTo>
                  <a:close/>
                  <a:moveTo>
                    <a:pt x="481962" y="296170"/>
                  </a:moveTo>
                  <a:cubicBezTo>
                    <a:pt x="551795" y="296170"/>
                    <a:pt x="608344" y="352641"/>
                    <a:pt x="608344" y="422376"/>
                  </a:cubicBezTo>
                  <a:cubicBezTo>
                    <a:pt x="608344" y="492111"/>
                    <a:pt x="551795" y="548582"/>
                    <a:pt x="481962" y="548582"/>
                  </a:cubicBezTo>
                  <a:cubicBezTo>
                    <a:pt x="412129" y="548582"/>
                    <a:pt x="355579" y="492111"/>
                    <a:pt x="355579" y="422376"/>
                  </a:cubicBezTo>
                  <a:cubicBezTo>
                    <a:pt x="355579" y="352641"/>
                    <a:pt x="412129" y="296170"/>
                    <a:pt x="481962" y="296170"/>
                  </a:cubicBezTo>
                  <a:close/>
                  <a:moveTo>
                    <a:pt x="255835" y="446"/>
                  </a:moveTo>
                  <a:cubicBezTo>
                    <a:pt x="282785" y="-1828"/>
                    <a:pt x="303187" y="4899"/>
                    <a:pt x="317801" y="13616"/>
                  </a:cubicBezTo>
                  <a:cubicBezTo>
                    <a:pt x="339721" y="25744"/>
                    <a:pt x="348072" y="41661"/>
                    <a:pt x="348072" y="41661"/>
                  </a:cubicBezTo>
                  <a:cubicBezTo>
                    <a:pt x="348072" y="41661"/>
                    <a:pt x="398176" y="45167"/>
                    <a:pt x="381190" y="146831"/>
                  </a:cubicBezTo>
                  <a:cubicBezTo>
                    <a:pt x="380621" y="149863"/>
                    <a:pt x="379862" y="153085"/>
                    <a:pt x="378913" y="156211"/>
                  </a:cubicBezTo>
                  <a:cubicBezTo>
                    <a:pt x="388592" y="156211"/>
                    <a:pt x="398271" y="163507"/>
                    <a:pt x="387833" y="200458"/>
                  </a:cubicBezTo>
                  <a:cubicBezTo>
                    <a:pt x="379672" y="229262"/>
                    <a:pt x="372080" y="237221"/>
                    <a:pt x="366387" y="237694"/>
                  </a:cubicBezTo>
                  <a:cubicBezTo>
                    <a:pt x="364394" y="250675"/>
                    <a:pt x="359175" y="265076"/>
                    <a:pt x="351393" y="278720"/>
                  </a:cubicBezTo>
                  <a:lnTo>
                    <a:pt x="351393" y="322873"/>
                  </a:lnTo>
                  <a:cubicBezTo>
                    <a:pt x="330232" y="350539"/>
                    <a:pt x="317611" y="385027"/>
                    <a:pt x="317611" y="422358"/>
                  </a:cubicBezTo>
                  <a:cubicBezTo>
                    <a:pt x="317611" y="472764"/>
                    <a:pt x="340480" y="518053"/>
                    <a:pt x="376635" y="548088"/>
                  </a:cubicBezTo>
                  <a:lnTo>
                    <a:pt x="26855" y="548088"/>
                  </a:lnTo>
                  <a:cubicBezTo>
                    <a:pt x="12052" y="548088"/>
                    <a:pt x="0" y="536055"/>
                    <a:pt x="0" y="521274"/>
                  </a:cubicBezTo>
                  <a:lnTo>
                    <a:pt x="0" y="473806"/>
                  </a:lnTo>
                  <a:cubicBezTo>
                    <a:pt x="0" y="457983"/>
                    <a:pt x="7212" y="443013"/>
                    <a:pt x="19453" y="432969"/>
                  </a:cubicBezTo>
                  <a:cubicBezTo>
                    <a:pt x="86638" y="377921"/>
                    <a:pt x="159043" y="341443"/>
                    <a:pt x="173751" y="334242"/>
                  </a:cubicBezTo>
                  <a:cubicBezTo>
                    <a:pt x="175365" y="333484"/>
                    <a:pt x="176408" y="331779"/>
                    <a:pt x="176408" y="329884"/>
                  </a:cubicBezTo>
                  <a:lnTo>
                    <a:pt x="176408" y="278720"/>
                  </a:lnTo>
                  <a:cubicBezTo>
                    <a:pt x="168437" y="265076"/>
                    <a:pt x="163313" y="250675"/>
                    <a:pt x="161320" y="237694"/>
                  </a:cubicBezTo>
                  <a:cubicBezTo>
                    <a:pt x="155627" y="237221"/>
                    <a:pt x="148035" y="229072"/>
                    <a:pt x="139969" y="200458"/>
                  </a:cubicBezTo>
                  <a:cubicBezTo>
                    <a:pt x="129531" y="164170"/>
                    <a:pt x="138925" y="156496"/>
                    <a:pt x="148320" y="156211"/>
                  </a:cubicBezTo>
                  <a:cubicBezTo>
                    <a:pt x="147371" y="153085"/>
                    <a:pt x="146612" y="149863"/>
                    <a:pt x="146042" y="146736"/>
                  </a:cubicBezTo>
                  <a:cubicBezTo>
                    <a:pt x="142436" y="128450"/>
                    <a:pt x="141487" y="111396"/>
                    <a:pt x="145758" y="95099"/>
                  </a:cubicBezTo>
                  <a:cubicBezTo>
                    <a:pt x="150787" y="73212"/>
                    <a:pt x="162744" y="55684"/>
                    <a:pt x="176029" y="42135"/>
                  </a:cubicBezTo>
                  <a:cubicBezTo>
                    <a:pt x="184379" y="33134"/>
                    <a:pt x="193869" y="25459"/>
                    <a:pt x="203928" y="19017"/>
                  </a:cubicBezTo>
                  <a:cubicBezTo>
                    <a:pt x="212183" y="13332"/>
                    <a:pt x="221293" y="8405"/>
                    <a:pt x="231162" y="5089"/>
                  </a:cubicBezTo>
                  <a:cubicBezTo>
                    <a:pt x="238849" y="2625"/>
                    <a:pt x="247105" y="825"/>
                    <a:pt x="255835" y="4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íṥlîďè">
            <a:extLst>
              <a:ext uri="{FF2B5EF4-FFF2-40B4-BE49-F238E27FC236}">
                <a16:creationId xmlns:a16="http://schemas.microsoft.com/office/drawing/2014/main" id="{B1312355-3DBA-42E6-B714-C48F48250B13}"/>
              </a:ext>
            </a:extLst>
          </p:cNvPr>
          <p:cNvSpPr txBox="1"/>
          <p:nvPr/>
        </p:nvSpPr>
        <p:spPr bwMode="auto">
          <a:xfrm>
            <a:off x="1082901" y="2065315"/>
            <a:ext cx="2466856" cy="40817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fr-FR" sz="2000" b="1" dirty="0">
                <a:solidFill>
                  <a:schemeClr val="accent2"/>
                </a:solidFill>
              </a:rPr>
              <a:t>Origine: </a:t>
            </a:r>
            <a:r>
              <a:rPr lang="fr-FR" sz="2000" b="1" dirty="0" err="1">
                <a:solidFill>
                  <a:schemeClr val="accent2"/>
                </a:solidFill>
              </a:rPr>
              <a:t>Kaggle</a:t>
            </a:r>
            <a:endParaRPr lang="zh-CN" altLang="en-US" sz="20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3" name="îşḻîḍê">
            <a:extLst>
              <a:ext uri="{FF2B5EF4-FFF2-40B4-BE49-F238E27FC236}">
                <a16:creationId xmlns:a16="http://schemas.microsoft.com/office/drawing/2014/main" id="{829D33FE-F2D4-406E-A11F-9EEA6C005FAA}"/>
              </a:ext>
            </a:extLst>
          </p:cNvPr>
          <p:cNvSpPr/>
          <p:nvPr/>
        </p:nvSpPr>
        <p:spPr bwMode="auto">
          <a:xfrm>
            <a:off x="129688" y="2473495"/>
            <a:ext cx="3571832" cy="8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b="1" dirty="0"/>
              <a:t>131 variétés de fruits et légumes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b="1" dirty="0"/>
              <a:t>Plusieurs variétés du même fruit (exemple : pomme « </a:t>
            </a:r>
            <a:r>
              <a:rPr lang="fr-FR" sz="1400" b="1" dirty="0" err="1"/>
              <a:t>red</a:t>
            </a:r>
            <a:r>
              <a:rPr lang="fr-FR" sz="1400" b="1" dirty="0"/>
              <a:t> » et « golden »</a:t>
            </a:r>
            <a:endParaRPr lang="en-US" altLang="zh-CN" sz="1400" b="1" dirty="0">
              <a:cs typeface="+mn-ea"/>
              <a:sym typeface="+mn-lt"/>
            </a:endParaRP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40BF262B-8B26-0CBA-9AA6-43D8E6F6B19E}"/>
              </a:ext>
            </a:extLst>
          </p:cNvPr>
          <p:cNvGrpSpPr/>
          <p:nvPr/>
        </p:nvGrpSpPr>
        <p:grpSpPr>
          <a:xfrm>
            <a:off x="8642242" y="2080630"/>
            <a:ext cx="3420070" cy="1193836"/>
            <a:chOff x="8642242" y="2080630"/>
            <a:chExt cx="3420070" cy="1193836"/>
          </a:xfrm>
        </p:grpSpPr>
        <p:sp>
          <p:nvSpPr>
            <p:cNvPr id="14" name="iṧḻïdè">
              <a:extLst>
                <a:ext uri="{FF2B5EF4-FFF2-40B4-BE49-F238E27FC236}">
                  <a16:creationId xmlns:a16="http://schemas.microsoft.com/office/drawing/2014/main" id="{F1545BCA-C9D8-476F-A2FE-E1B9E9B3C452}"/>
                </a:ext>
              </a:extLst>
            </p:cNvPr>
            <p:cNvSpPr txBox="1"/>
            <p:nvPr/>
          </p:nvSpPr>
          <p:spPr bwMode="auto">
            <a:xfrm>
              <a:off x="8910576" y="2080630"/>
              <a:ext cx="2466856" cy="40817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/>
              <a:r>
                <a:rPr lang="fr-FR" sz="2000" b="1" dirty="0">
                  <a:solidFill>
                    <a:schemeClr val="accent2"/>
                  </a:solidFill>
                </a:rPr>
                <a:t>Traitement des images :</a:t>
              </a:r>
              <a:endParaRPr lang="zh-CN" altLang="en-US" sz="20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15" name="ïś1îdê">
              <a:extLst>
                <a:ext uri="{FF2B5EF4-FFF2-40B4-BE49-F238E27FC236}">
                  <a16:creationId xmlns:a16="http://schemas.microsoft.com/office/drawing/2014/main" id="{D31E1D0E-86E9-46A1-AA80-E1D64DD070C7}"/>
                </a:ext>
              </a:extLst>
            </p:cNvPr>
            <p:cNvSpPr/>
            <p:nvPr/>
          </p:nvSpPr>
          <p:spPr bwMode="auto">
            <a:xfrm>
              <a:off x="8642242" y="2473495"/>
              <a:ext cx="3420070" cy="800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 marL="171450" indent="-171450" defTabSz="914377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400" b="1" dirty="0"/>
                <a:t>Fruits filmés sur fond blanc à 360° et extraits de la photo par un algorithme de </a:t>
              </a:r>
              <a:r>
                <a:rPr lang="fr-FR" sz="1400" b="1" u="sng" dirty="0"/>
                <a:t>Machine Learning</a:t>
              </a: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9CC5F797-94E2-3D0A-5B66-ACD67B244FB6}"/>
              </a:ext>
            </a:extLst>
          </p:cNvPr>
          <p:cNvGrpSpPr/>
          <p:nvPr/>
        </p:nvGrpSpPr>
        <p:grpSpPr>
          <a:xfrm>
            <a:off x="129688" y="4341116"/>
            <a:ext cx="3420069" cy="1228563"/>
            <a:chOff x="129688" y="4341116"/>
            <a:chExt cx="3420069" cy="1228563"/>
          </a:xfrm>
        </p:grpSpPr>
        <p:sp>
          <p:nvSpPr>
            <p:cNvPr id="16" name="íşḻïḋê">
              <a:extLst>
                <a:ext uri="{FF2B5EF4-FFF2-40B4-BE49-F238E27FC236}">
                  <a16:creationId xmlns:a16="http://schemas.microsoft.com/office/drawing/2014/main" id="{E233162A-2386-43AF-86BF-267CBE9F651A}"/>
                </a:ext>
              </a:extLst>
            </p:cNvPr>
            <p:cNvSpPr txBox="1"/>
            <p:nvPr/>
          </p:nvSpPr>
          <p:spPr bwMode="auto">
            <a:xfrm>
              <a:off x="606294" y="4341116"/>
              <a:ext cx="2466856" cy="40817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fr-FR" altLang="zh-CN" sz="2000" b="1" dirty="0">
                  <a:solidFill>
                    <a:schemeClr val="accent2"/>
                  </a:solidFill>
                  <a:cs typeface="+mn-ea"/>
                  <a:sym typeface="+mn-lt"/>
                </a:rPr>
                <a:t>Taille du jeu de données :</a:t>
              </a:r>
            </a:p>
          </p:txBody>
        </p:sp>
        <p:sp>
          <p:nvSpPr>
            <p:cNvPr id="17" name="íṡ1iḑè">
              <a:extLst>
                <a:ext uri="{FF2B5EF4-FFF2-40B4-BE49-F238E27FC236}">
                  <a16:creationId xmlns:a16="http://schemas.microsoft.com/office/drawing/2014/main" id="{890E2B4E-A517-454E-B857-AA44B34564C2}"/>
                </a:ext>
              </a:extLst>
            </p:cNvPr>
            <p:cNvSpPr/>
            <p:nvPr/>
          </p:nvSpPr>
          <p:spPr bwMode="auto">
            <a:xfrm>
              <a:off x="129688" y="4768708"/>
              <a:ext cx="3420069" cy="800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400" b="1" dirty="0">
                  <a:solidFill>
                    <a:prstClr val="black"/>
                  </a:solidFill>
                </a:rPr>
                <a:t>Total : 90 483 images </a:t>
              </a:r>
            </a:p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400" b="1" dirty="0">
                  <a:solidFill>
                    <a:prstClr val="black"/>
                  </a:solidFill>
                </a:rPr>
                <a:t>Jeu d’entraînement : 67 692 images </a:t>
              </a:r>
            </a:p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400" b="1" dirty="0">
                  <a:solidFill>
                    <a:prstClr val="black"/>
                  </a:solidFill>
                </a:rPr>
                <a:t>Jeu de Test : 22 688 images </a:t>
              </a:r>
            </a:p>
            <a:p>
              <a:pPr marL="171450" lvl="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400" b="1" dirty="0">
                  <a:solidFill>
                    <a:prstClr val="black"/>
                  </a:solidFill>
                </a:rPr>
                <a:t>Jeu multi fruits non labellisé : 103 images</a:t>
              </a:r>
              <a:endParaRPr lang="en-US" altLang="zh-CN" sz="1400" b="1" dirty="0">
                <a:solidFill>
                  <a:prstClr val="black"/>
                </a:solidFill>
                <a:sym typeface="+mn-lt"/>
              </a:endParaRP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55B8CD88-371A-2AFA-E0F0-1A384F5A581D}"/>
              </a:ext>
            </a:extLst>
          </p:cNvPr>
          <p:cNvGrpSpPr/>
          <p:nvPr/>
        </p:nvGrpSpPr>
        <p:grpSpPr>
          <a:xfrm>
            <a:off x="8642242" y="4360528"/>
            <a:ext cx="3420070" cy="1892788"/>
            <a:chOff x="8642242" y="4360528"/>
            <a:chExt cx="3420070" cy="1892788"/>
          </a:xfrm>
        </p:grpSpPr>
        <p:sp>
          <p:nvSpPr>
            <p:cNvPr id="18" name="îśľiḍè">
              <a:extLst>
                <a:ext uri="{FF2B5EF4-FFF2-40B4-BE49-F238E27FC236}">
                  <a16:creationId xmlns:a16="http://schemas.microsoft.com/office/drawing/2014/main" id="{1713D64D-9711-4817-8B61-43CE277EE63B}"/>
                </a:ext>
              </a:extLst>
            </p:cNvPr>
            <p:cNvSpPr txBox="1"/>
            <p:nvPr/>
          </p:nvSpPr>
          <p:spPr bwMode="auto">
            <a:xfrm>
              <a:off x="8910576" y="4360528"/>
              <a:ext cx="2466856" cy="40817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/>
              <a:r>
                <a:rPr lang="fr-FR" sz="2000" b="1" dirty="0">
                  <a:solidFill>
                    <a:schemeClr val="accent2"/>
                  </a:solidFill>
                </a:rPr>
                <a:t>Caractéristiques :</a:t>
              </a:r>
              <a:endParaRPr lang="zh-CN" altLang="en-US" sz="2000" b="1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19" name="i$ľiḓê">
              <a:extLst>
                <a:ext uri="{FF2B5EF4-FFF2-40B4-BE49-F238E27FC236}">
                  <a16:creationId xmlns:a16="http://schemas.microsoft.com/office/drawing/2014/main" id="{CA9C610C-ED4B-4309-9329-0BBC2F6DD498}"/>
                </a:ext>
              </a:extLst>
            </p:cNvPr>
            <p:cNvSpPr/>
            <p:nvPr/>
          </p:nvSpPr>
          <p:spPr bwMode="auto">
            <a:xfrm>
              <a:off x="8642242" y="4768708"/>
              <a:ext cx="3420070" cy="148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/>
            <a:p>
              <a:pPr marL="171450" indent="-171450" defTabSz="914377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400" b="1" dirty="0"/>
                <a:t> Images 100x100 JPEG RGB </a:t>
              </a:r>
            </a:p>
            <a:p>
              <a:pPr marL="171450" indent="-171450" defTabSz="914377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400" b="1" dirty="0"/>
                <a:t>Photos sous tous les angles (rotation triaxiales)</a:t>
              </a:r>
              <a:endParaRPr lang="en-US" altLang="zh-CN" sz="1400" b="1" dirty="0">
                <a:sym typeface="+mn-lt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1FD350A-D322-4171-9BE9-65656A2CFE86}"/>
              </a:ext>
            </a:extLst>
          </p:cNvPr>
          <p:cNvGrpSpPr/>
          <p:nvPr/>
        </p:nvGrpSpPr>
        <p:grpSpPr>
          <a:xfrm>
            <a:off x="540772" y="393339"/>
            <a:ext cx="422084" cy="416890"/>
            <a:chOff x="2682240" y="163056"/>
            <a:chExt cx="7045515" cy="6640860"/>
          </a:xfrm>
        </p:grpSpPr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70493AE5-60AF-4FA5-9AAF-1B2DD07AA463}"/>
                </a:ext>
              </a:extLst>
            </p:cNvPr>
            <p:cNvSpPr/>
            <p:nvPr/>
          </p:nvSpPr>
          <p:spPr>
            <a:xfrm>
              <a:off x="3413760" y="381000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32B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5FB45C9F-6025-4D9E-97E7-693CD38C9DB4}"/>
                </a:ext>
              </a:extLst>
            </p:cNvPr>
            <p:cNvSpPr/>
            <p:nvPr/>
          </p:nvSpPr>
          <p:spPr>
            <a:xfrm>
              <a:off x="5878005" y="163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939505C-A75A-47C9-B676-658E0025D0F7}"/>
                </a:ext>
              </a:extLst>
            </p:cNvPr>
            <p:cNvSpPr/>
            <p:nvPr/>
          </p:nvSpPr>
          <p:spPr>
            <a:xfrm>
              <a:off x="9291765" y="3211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32" name="弧形 31">
              <a:extLst>
                <a:ext uri="{FF2B5EF4-FFF2-40B4-BE49-F238E27FC236}">
                  <a16:creationId xmlns:a16="http://schemas.microsoft.com/office/drawing/2014/main" id="{B851BF4B-994C-4A69-BF32-10F0EFF9F557}"/>
                </a:ext>
              </a:extLst>
            </p:cNvPr>
            <p:cNvSpPr/>
            <p:nvPr/>
          </p:nvSpPr>
          <p:spPr>
            <a:xfrm rot="10800000">
              <a:off x="2830005" y="489972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696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13D228C-76F3-4574-8F36-440DBAD2D65F}"/>
                </a:ext>
              </a:extLst>
            </p:cNvPr>
            <p:cNvSpPr/>
            <p:nvPr/>
          </p:nvSpPr>
          <p:spPr>
            <a:xfrm>
              <a:off x="2682240" y="3211055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F833D52F-F1C8-40E4-B05C-9E2100B8823F}"/>
                </a:ext>
              </a:extLst>
            </p:cNvPr>
            <p:cNvSpPr/>
            <p:nvPr/>
          </p:nvSpPr>
          <p:spPr>
            <a:xfrm>
              <a:off x="5878005" y="6368029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8E4FE036-EF86-4EB6-9399-C83B8D7FCFE1}"/>
              </a:ext>
            </a:extLst>
          </p:cNvPr>
          <p:cNvSpPr txBox="1"/>
          <p:nvPr/>
        </p:nvSpPr>
        <p:spPr>
          <a:xfrm>
            <a:off x="1197441" y="391565"/>
            <a:ext cx="286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fr-FR" altLang="zh-CN" sz="2800" b="1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Le jeu de données</a:t>
            </a:r>
          </a:p>
        </p:txBody>
      </p:sp>
      <p:pic>
        <p:nvPicPr>
          <p:cNvPr id="3" name="Image 2" descr="Une image contenant légume, produits, Aliments naturels, Nourriture locale&#10;&#10;Description générée automatiquement">
            <a:extLst>
              <a:ext uri="{FF2B5EF4-FFF2-40B4-BE49-F238E27FC236}">
                <a16:creationId xmlns:a16="http://schemas.microsoft.com/office/drawing/2014/main" id="{34CBA058-851F-19CD-12B5-A86DBEE2D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42" y="3048000"/>
            <a:ext cx="1483570" cy="1483570"/>
          </a:xfrm>
          <a:prstGeom prst="rect">
            <a:avLst/>
          </a:prstGeom>
        </p:spPr>
      </p:pic>
      <p:grpSp>
        <p:nvGrpSpPr>
          <p:cNvPr id="42" name="Groupe 41">
            <a:extLst>
              <a:ext uri="{FF2B5EF4-FFF2-40B4-BE49-F238E27FC236}">
                <a16:creationId xmlns:a16="http://schemas.microsoft.com/office/drawing/2014/main" id="{2362C1A8-7DBB-54CF-C494-394DC6DF12AA}"/>
              </a:ext>
            </a:extLst>
          </p:cNvPr>
          <p:cNvGrpSpPr/>
          <p:nvPr/>
        </p:nvGrpSpPr>
        <p:grpSpPr>
          <a:xfrm>
            <a:off x="10434889" y="3174690"/>
            <a:ext cx="1631944" cy="416827"/>
            <a:chOff x="7925011" y="140041"/>
            <a:chExt cx="2952036" cy="962586"/>
          </a:xfrm>
        </p:grpSpPr>
        <p:pic>
          <p:nvPicPr>
            <p:cNvPr id="37" name="Image 36" descr="Une image contenant légume, produits, Aliments naturels, légume racine&#10;&#10;Description générée automatiquement">
              <a:extLst>
                <a:ext uri="{FF2B5EF4-FFF2-40B4-BE49-F238E27FC236}">
                  <a16:creationId xmlns:a16="http://schemas.microsoft.com/office/drawing/2014/main" id="{0206B3D3-F683-0855-57E5-7950F8F6E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5011" y="140041"/>
              <a:ext cx="952500" cy="952500"/>
            </a:xfrm>
            <a:prstGeom prst="rect">
              <a:avLst/>
            </a:prstGeom>
          </p:spPr>
        </p:pic>
        <p:pic>
          <p:nvPicPr>
            <p:cNvPr id="39" name="Image 38" descr="Une image contenant légume, Aliments naturels, produits, Nourriture locale&#10;&#10;Description générée automatiquement">
              <a:extLst>
                <a:ext uri="{FF2B5EF4-FFF2-40B4-BE49-F238E27FC236}">
                  <a16:creationId xmlns:a16="http://schemas.microsoft.com/office/drawing/2014/main" id="{42BEC513-9234-3141-57D6-AF7C8009F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0576" y="150127"/>
              <a:ext cx="952500" cy="952500"/>
            </a:xfrm>
            <a:prstGeom prst="rect">
              <a:avLst/>
            </a:prstGeom>
          </p:spPr>
        </p:pic>
        <p:pic>
          <p:nvPicPr>
            <p:cNvPr id="41" name="Image 40" descr="Une image contenant légume, produits, Aliments naturels, oignon&#10;&#10;Description générée automatiquement">
              <a:extLst>
                <a:ext uri="{FF2B5EF4-FFF2-40B4-BE49-F238E27FC236}">
                  <a16:creationId xmlns:a16="http://schemas.microsoft.com/office/drawing/2014/main" id="{9B642209-65D6-3679-34D8-DF88AC1F6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4547" y="150127"/>
              <a:ext cx="952500" cy="952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08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图片包含 餐具&#10;&#10;描述已自动生成">
            <a:extLst>
              <a:ext uri="{FF2B5EF4-FFF2-40B4-BE49-F238E27FC236}">
                <a16:creationId xmlns:a16="http://schemas.microsoft.com/office/drawing/2014/main" id="{0EF18686-E9DA-4F81-BFA4-DAAF626BDC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F356DFD3-91C8-4A7D-A9DA-1611F73A28E6}"/>
              </a:ext>
            </a:extLst>
          </p:cNvPr>
          <p:cNvSpPr/>
          <p:nvPr/>
        </p:nvSpPr>
        <p:spPr>
          <a:xfrm>
            <a:off x="2051228" y="-662940"/>
            <a:ext cx="8089544" cy="8183880"/>
          </a:xfrm>
          <a:prstGeom prst="ellipse">
            <a:avLst/>
          </a:prstGeom>
          <a:noFill/>
          <a:ln w="38100">
            <a:solidFill>
              <a:srgbClr val="6965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4AE8BA3-6E32-4E46-84CE-20DD82091AB5}"/>
              </a:ext>
            </a:extLst>
          </p:cNvPr>
          <p:cNvGrpSpPr/>
          <p:nvPr/>
        </p:nvGrpSpPr>
        <p:grpSpPr>
          <a:xfrm>
            <a:off x="2814866" y="188242"/>
            <a:ext cx="6562268" cy="6481516"/>
            <a:chOff x="2682240" y="163056"/>
            <a:chExt cx="7045515" cy="6640860"/>
          </a:xfrm>
        </p:grpSpPr>
        <p:sp>
          <p:nvSpPr>
            <p:cNvPr id="6" name="弧形 5">
              <a:extLst>
                <a:ext uri="{FF2B5EF4-FFF2-40B4-BE49-F238E27FC236}">
                  <a16:creationId xmlns:a16="http://schemas.microsoft.com/office/drawing/2014/main" id="{FAA59E06-2A2F-4A4F-9D4D-A0846582EED9}"/>
                </a:ext>
              </a:extLst>
            </p:cNvPr>
            <p:cNvSpPr/>
            <p:nvPr/>
          </p:nvSpPr>
          <p:spPr>
            <a:xfrm>
              <a:off x="3413760" y="381000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32B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A488728-7270-4B8D-9AC1-24826E9DC94F}"/>
                </a:ext>
              </a:extLst>
            </p:cNvPr>
            <p:cNvSpPr/>
            <p:nvPr/>
          </p:nvSpPr>
          <p:spPr>
            <a:xfrm>
              <a:off x="5878005" y="163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D165BB5-1F86-4EBF-ABB2-0F847A3023C8}"/>
                </a:ext>
              </a:extLst>
            </p:cNvPr>
            <p:cNvSpPr/>
            <p:nvPr/>
          </p:nvSpPr>
          <p:spPr>
            <a:xfrm>
              <a:off x="9291765" y="3211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0" name="弧形 9">
              <a:extLst>
                <a:ext uri="{FF2B5EF4-FFF2-40B4-BE49-F238E27FC236}">
                  <a16:creationId xmlns:a16="http://schemas.microsoft.com/office/drawing/2014/main" id="{02528D7B-9F24-45C8-BFE8-92178BCE02A4}"/>
                </a:ext>
              </a:extLst>
            </p:cNvPr>
            <p:cNvSpPr/>
            <p:nvPr/>
          </p:nvSpPr>
          <p:spPr>
            <a:xfrm rot="10800000">
              <a:off x="2830005" y="489972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696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B0F24EE-F80A-4C7F-B285-2C63DC9033DB}"/>
                </a:ext>
              </a:extLst>
            </p:cNvPr>
            <p:cNvSpPr/>
            <p:nvPr/>
          </p:nvSpPr>
          <p:spPr>
            <a:xfrm>
              <a:off x="2682240" y="3211055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91B1A3E-2203-40DF-B52E-20F3833C5C62}"/>
                </a:ext>
              </a:extLst>
            </p:cNvPr>
            <p:cNvSpPr/>
            <p:nvPr/>
          </p:nvSpPr>
          <p:spPr>
            <a:xfrm>
              <a:off x="5878005" y="6368029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944212B-36ED-4037-93C2-3E4710B4978F}"/>
              </a:ext>
            </a:extLst>
          </p:cNvPr>
          <p:cNvSpPr txBox="1"/>
          <p:nvPr/>
        </p:nvSpPr>
        <p:spPr>
          <a:xfrm>
            <a:off x="5240588" y="1301058"/>
            <a:ext cx="17736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600" b="1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177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02</a:t>
            </a:r>
            <a:endParaRPr lang="zh-CN" altLang="en-US" sz="9600" b="1" dirty="0">
              <a:gradFill>
                <a:gsLst>
                  <a:gs pos="0">
                    <a:srgbClr val="6965DD"/>
                  </a:gs>
                  <a:gs pos="100000">
                    <a:srgbClr val="32B8C6"/>
                  </a:gs>
                </a:gsLst>
                <a:lin ang="10800000" scaled="1"/>
              </a:gradFill>
              <a:effectLst>
                <a:outerShdw blurRad="177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030F17-DDA9-4FFC-9947-8C6678DB64B3}"/>
              </a:ext>
            </a:extLst>
          </p:cNvPr>
          <p:cNvSpPr txBox="1"/>
          <p:nvPr/>
        </p:nvSpPr>
        <p:spPr>
          <a:xfrm>
            <a:off x="3293170" y="2866390"/>
            <a:ext cx="55470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Big Data</a:t>
            </a:r>
            <a:endParaRPr lang="zh-CN" altLang="en-US" sz="7200" b="1" dirty="0">
              <a:gradFill>
                <a:gsLst>
                  <a:gs pos="0">
                    <a:srgbClr val="6965DD"/>
                  </a:gs>
                  <a:gs pos="100000">
                    <a:srgbClr val="32B8C6"/>
                  </a:gs>
                </a:gsLst>
                <a:lin ang="108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548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ïSḷiḋé">
            <a:extLst>
              <a:ext uri="{FF2B5EF4-FFF2-40B4-BE49-F238E27FC236}">
                <a16:creationId xmlns:a16="http://schemas.microsoft.com/office/drawing/2014/main" id="{CBB9E3F5-23B1-45B9-81CE-4590932F0D3C}"/>
              </a:ext>
            </a:extLst>
          </p:cNvPr>
          <p:cNvSpPr/>
          <p:nvPr/>
        </p:nvSpPr>
        <p:spPr>
          <a:xfrm>
            <a:off x="1804219" y="2396439"/>
            <a:ext cx="8583561" cy="65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anchor="t" anchorCtr="0">
            <a:norm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fr-FR" dirty="0"/>
              <a:t>Les données massives se caractérisent par trois principaux aspects, appelé les « trois V » :</a:t>
            </a:r>
            <a:endParaRPr lang="en-US" altLang="zh-CN" sz="1100" dirty="0">
              <a:cs typeface="+mn-ea"/>
              <a:sym typeface="+mn-lt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E8B1E5A-CE01-4843-AEAC-2216A8BC8875}"/>
              </a:ext>
            </a:extLst>
          </p:cNvPr>
          <p:cNvGrpSpPr/>
          <p:nvPr/>
        </p:nvGrpSpPr>
        <p:grpSpPr>
          <a:xfrm>
            <a:off x="540772" y="393339"/>
            <a:ext cx="422084" cy="416890"/>
            <a:chOff x="2682240" y="163056"/>
            <a:chExt cx="7045515" cy="6640860"/>
          </a:xfrm>
        </p:grpSpPr>
        <p:sp>
          <p:nvSpPr>
            <p:cNvPr id="35" name="弧形 34">
              <a:extLst>
                <a:ext uri="{FF2B5EF4-FFF2-40B4-BE49-F238E27FC236}">
                  <a16:creationId xmlns:a16="http://schemas.microsoft.com/office/drawing/2014/main" id="{107285A7-3CF7-4E82-B4CD-33E8DCE2DB70}"/>
                </a:ext>
              </a:extLst>
            </p:cNvPr>
            <p:cNvSpPr/>
            <p:nvPr/>
          </p:nvSpPr>
          <p:spPr>
            <a:xfrm>
              <a:off x="3413760" y="381000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32B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D305BABE-193D-4FB8-AF18-DD12EB022A80}"/>
                </a:ext>
              </a:extLst>
            </p:cNvPr>
            <p:cNvSpPr/>
            <p:nvPr/>
          </p:nvSpPr>
          <p:spPr>
            <a:xfrm>
              <a:off x="5878005" y="163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C0E02A61-6D32-494D-8E2B-1A5C1B96F59A}"/>
                </a:ext>
              </a:extLst>
            </p:cNvPr>
            <p:cNvSpPr/>
            <p:nvPr/>
          </p:nvSpPr>
          <p:spPr>
            <a:xfrm>
              <a:off x="9291765" y="3211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3406139D-8935-4864-BA14-E938EEC7AFFD}"/>
                </a:ext>
              </a:extLst>
            </p:cNvPr>
            <p:cNvSpPr/>
            <p:nvPr/>
          </p:nvSpPr>
          <p:spPr>
            <a:xfrm rot="10800000">
              <a:off x="2830005" y="489972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696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CA22D33F-5340-49D7-A00C-C0BC4DB46C4B}"/>
                </a:ext>
              </a:extLst>
            </p:cNvPr>
            <p:cNvSpPr/>
            <p:nvPr/>
          </p:nvSpPr>
          <p:spPr>
            <a:xfrm>
              <a:off x="2682240" y="3211055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2FB6FA4C-26DE-4F34-AD06-DA83CA19DB42}"/>
                </a:ext>
              </a:extLst>
            </p:cNvPr>
            <p:cNvSpPr/>
            <p:nvPr/>
          </p:nvSpPr>
          <p:spPr>
            <a:xfrm>
              <a:off x="5878005" y="6368029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A2B0D962-EA90-4B3B-BEF0-341836C268CB}"/>
              </a:ext>
            </a:extLst>
          </p:cNvPr>
          <p:cNvSpPr txBox="1"/>
          <p:nvPr/>
        </p:nvSpPr>
        <p:spPr>
          <a:xfrm>
            <a:off x="1197442" y="391565"/>
            <a:ext cx="1670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fr-FR" altLang="zh-CN" sz="2800" b="1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Définition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4E921A4-8109-334D-AA80-63F93E813449}"/>
              </a:ext>
            </a:extLst>
          </p:cNvPr>
          <p:cNvSpPr txBox="1"/>
          <p:nvPr/>
        </p:nvSpPr>
        <p:spPr>
          <a:xfrm>
            <a:off x="962856" y="1243022"/>
            <a:ext cx="90955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altLang="fr-FR" sz="2000" b="1" dirty="0">
                <a:cs typeface="+mn-ea"/>
              </a:rPr>
              <a:t>Ensembles de données extrêmement volumineux, complexes et variés, qui dépassent la capacité des outils traditionnels de gestion des données à les stocker, à les traiter et à les analyser de manière efficace.</a:t>
            </a:r>
            <a:endParaRPr lang="fr-FR" sz="2000" b="1" dirty="0">
              <a:cs typeface="+mn-ea"/>
            </a:endParaRPr>
          </a:p>
        </p:txBody>
      </p:sp>
      <p:sp>
        <p:nvSpPr>
          <p:cNvPr id="52" name="íSļiḍè">
            <a:extLst>
              <a:ext uri="{FF2B5EF4-FFF2-40B4-BE49-F238E27FC236}">
                <a16:creationId xmlns:a16="http://schemas.microsoft.com/office/drawing/2014/main" id="{C0329F2B-CC9E-3120-5ACA-9D28CE33A910}"/>
              </a:ext>
            </a:extLst>
          </p:cNvPr>
          <p:cNvSpPr/>
          <p:nvPr/>
        </p:nvSpPr>
        <p:spPr bwMode="auto">
          <a:xfrm>
            <a:off x="4090056" y="3429001"/>
            <a:ext cx="5056936" cy="38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40000"/>
              </a:lnSpc>
            </a:pPr>
            <a:r>
              <a:rPr lang="fr-FR" sz="1600" b="1" dirty="0"/>
              <a:t>Enormes quantités de données</a:t>
            </a:r>
            <a:endParaRPr lang="en-US" altLang="zh-CN" sz="1600" b="1" dirty="0">
              <a:cs typeface="+mn-ea"/>
              <a:sym typeface="+mn-lt"/>
            </a:endParaRPr>
          </a:p>
        </p:txBody>
      </p:sp>
      <p:sp>
        <p:nvSpPr>
          <p:cNvPr id="53" name="ïṡļidé">
            <a:extLst>
              <a:ext uri="{FF2B5EF4-FFF2-40B4-BE49-F238E27FC236}">
                <a16:creationId xmlns:a16="http://schemas.microsoft.com/office/drawing/2014/main" id="{51F8ACF4-4DBB-186F-F71D-DBB754BF99F6}"/>
              </a:ext>
            </a:extLst>
          </p:cNvPr>
          <p:cNvSpPr txBox="1"/>
          <p:nvPr/>
        </p:nvSpPr>
        <p:spPr bwMode="auto">
          <a:xfrm>
            <a:off x="4090056" y="3045664"/>
            <a:ext cx="5056936" cy="38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000" b="1" dirty="0">
                <a:solidFill>
                  <a:schemeClr val="accent2"/>
                </a:solidFill>
                <a:cs typeface="+mn-ea"/>
                <a:sym typeface="+mn-lt"/>
              </a:rPr>
              <a:t>Volume</a:t>
            </a:r>
            <a:endParaRPr lang="zh-CN" altLang="en-US" sz="2000" b="1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54" name="íSḷíḋè">
            <a:extLst>
              <a:ext uri="{FF2B5EF4-FFF2-40B4-BE49-F238E27FC236}">
                <a16:creationId xmlns:a16="http://schemas.microsoft.com/office/drawing/2014/main" id="{ECE173BE-5036-F601-3C36-CCD98939CE0F}"/>
              </a:ext>
            </a:extLst>
          </p:cNvPr>
          <p:cNvSpPr/>
          <p:nvPr/>
        </p:nvSpPr>
        <p:spPr bwMode="auto">
          <a:xfrm>
            <a:off x="4090056" y="4572883"/>
            <a:ext cx="5056936" cy="94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40000"/>
              </a:lnSpc>
            </a:pPr>
            <a:r>
              <a:rPr lang="fr-FR" sz="1600" b="1" dirty="0"/>
              <a:t>Rapidité à laquelle de nouvelles données sont générées, collectées et traitées (traitement en temps réel).</a:t>
            </a:r>
            <a:endParaRPr lang="en-US" altLang="zh-CN" sz="1000" b="1" dirty="0">
              <a:cs typeface="+mn-ea"/>
              <a:sym typeface="+mn-lt"/>
            </a:endParaRPr>
          </a:p>
        </p:txBody>
      </p:sp>
      <p:sp>
        <p:nvSpPr>
          <p:cNvPr id="55" name="ïṧļiḋè">
            <a:extLst>
              <a:ext uri="{FF2B5EF4-FFF2-40B4-BE49-F238E27FC236}">
                <a16:creationId xmlns:a16="http://schemas.microsoft.com/office/drawing/2014/main" id="{78F8F2DE-A868-699E-1AB6-2CC473A38297}"/>
              </a:ext>
            </a:extLst>
          </p:cNvPr>
          <p:cNvSpPr txBox="1"/>
          <p:nvPr/>
        </p:nvSpPr>
        <p:spPr bwMode="auto">
          <a:xfrm>
            <a:off x="4090056" y="4189547"/>
            <a:ext cx="5056936" cy="38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fr-FR" altLang="zh-CN" sz="2000" b="1" dirty="0">
                <a:solidFill>
                  <a:schemeClr val="accent2"/>
                </a:solidFill>
                <a:cs typeface="+mn-ea"/>
                <a:sym typeface="+mn-lt"/>
              </a:rPr>
              <a:t>Vélocité</a:t>
            </a:r>
          </a:p>
        </p:txBody>
      </p:sp>
      <p:sp>
        <p:nvSpPr>
          <p:cNvPr id="56" name="iSḻïḑe">
            <a:extLst>
              <a:ext uri="{FF2B5EF4-FFF2-40B4-BE49-F238E27FC236}">
                <a16:creationId xmlns:a16="http://schemas.microsoft.com/office/drawing/2014/main" id="{E7358FC0-74B1-B760-0908-3C2A236D3555}"/>
              </a:ext>
            </a:extLst>
          </p:cNvPr>
          <p:cNvSpPr/>
          <p:nvPr/>
        </p:nvSpPr>
        <p:spPr bwMode="auto">
          <a:xfrm>
            <a:off x="4090055" y="6161211"/>
            <a:ext cx="7217041" cy="94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40000"/>
              </a:lnSpc>
            </a:pPr>
            <a:r>
              <a:rPr lang="fr-FR" sz="1600" b="1" dirty="0"/>
              <a:t>Différents types de données (structurées, semi-structurées ou non structurées).</a:t>
            </a:r>
            <a:endParaRPr lang="en-US" altLang="zh-CN" sz="1600" b="1" dirty="0">
              <a:cs typeface="+mn-ea"/>
              <a:sym typeface="+mn-lt"/>
            </a:endParaRPr>
          </a:p>
        </p:txBody>
      </p:sp>
      <p:sp>
        <p:nvSpPr>
          <p:cNvPr id="57" name="îṥļîḑé">
            <a:extLst>
              <a:ext uri="{FF2B5EF4-FFF2-40B4-BE49-F238E27FC236}">
                <a16:creationId xmlns:a16="http://schemas.microsoft.com/office/drawing/2014/main" id="{B1BD07F4-202E-0904-74C8-21952963063C}"/>
              </a:ext>
            </a:extLst>
          </p:cNvPr>
          <p:cNvSpPr txBox="1"/>
          <p:nvPr/>
        </p:nvSpPr>
        <p:spPr bwMode="auto">
          <a:xfrm>
            <a:off x="4090056" y="5777874"/>
            <a:ext cx="5056936" cy="38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fr-FR" altLang="zh-CN" sz="2000" b="1" dirty="0">
                <a:solidFill>
                  <a:schemeClr val="accent2"/>
                </a:solidFill>
                <a:cs typeface="+mn-ea"/>
                <a:sym typeface="+mn-lt"/>
              </a:rPr>
              <a:t>Variété</a:t>
            </a:r>
          </a:p>
        </p:txBody>
      </p:sp>
      <p:grpSp>
        <p:nvGrpSpPr>
          <p:cNvPr id="58" name="ïṧ1íḓê">
            <a:extLst>
              <a:ext uri="{FF2B5EF4-FFF2-40B4-BE49-F238E27FC236}">
                <a16:creationId xmlns:a16="http://schemas.microsoft.com/office/drawing/2014/main" id="{996C189E-6A2E-48E7-6BF6-18E65C272E78}"/>
              </a:ext>
            </a:extLst>
          </p:cNvPr>
          <p:cNvGrpSpPr/>
          <p:nvPr/>
        </p:nvGrpSpPr>
        <p:grpSpPr>
          <a:xfrm>
            <a:off x="3395240" y="3154430"/>
            <a:ext cx="549134" cy="549139"/>
            <a:chOff x="6008181" y="3028663"/>
            <a:chExt cx="537820" cy="537824"/>
          </a:xfrm>
        </p:grpSpPr>
        <p:sp>
          <p:nvSpPr>
            <p:cNvPr id="59" name="ïšḷiďê">
              <a:extLst>
                <a:ext uri="{FF2B5EF4-FFF2-40B4-BE49-F238E27FC236}">
                  <a16:creationId xmlns:a16="http://schemas.microsoft.com/office/drawing/2014/main" id="{E03CC458-A963-F9BB-B77F-06E9735286A3}"/>
                </a:ext>
              </a:extLst>
            </p:cNvPr>
            <p:cNvSpPr/>
            <p:nvPr/>
          </p:nvSpPr>
          <p:spPr>
            <a:xfrm>
              <a:off x="6008181" y="3028663"/>
              <a:ext cx="537820" cy="537824"/>
            </a:xfrm>
            <a:prstGeom prst="ellipse">
              <a:avLst/>
            </a:prstGeom>
            <a:gradFill>
              <a:gsLst>
                <a:gs pos="0">
                  <a:srgbClr val="6965DD"/>
                </a:gs>
                <a:gs pos="100000">
                  <a:srgbClr val="32B8C6"/>
                </a:gs>
              </a:gsLst>
              <a:lin ang="5400000" scaled="1"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r"/>
              <a:endParaRPr lang="zh-CN" altLang="en-US" sz="1400" b="1" dirty="0">
                <a:cs typeface="+mn-ea"/>
                <a:sym typeface="+mn-lt"/>
              </a:endParaRPr>
            </a:p>
          </p:txBody>
        </p:sp>
        <p:sp>
          <p:nvSpPr>
            <p:cNvPr id="60" name="íşḷïďè">
              <a:extLst>
                <a:ext uri="{FF2B5EF4-FFF2-40B4-BE49-F238E27FC236}">
                  <a16:creationId xmlns:a16="http://schemas.microsoft.com/office/drawing/2014/main" id="{56FC521A-56F1-E42E-D33E-594DBB7424CF}"/>
                </a:ext>
              </a:extLst>
            </p:cNvPr>
            <p:cNvSpPr/>
            <p:nvPr/>
          </p:nvSpPr>
          <p:spPr bwMode="auto">
            <a:xfrm>
              <a:off x="6139972" y="3163129"/>
              <a:ext cx="274236" cy="268889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/>
              <a:endParaRPr lang="en-US" sz="1400" b="1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61" name="直接连接符 11">
            <a:extLst>
              <a:ext uri="{FF2B5EF4-FFF2-40B4-BE49-F238E27FC236}">
                <a16:creationId xmlns:a16="http://schemas.microsoft.com/office/drawing/2014/main" id="{AE7DB5E6-B0D6-3D15-6ABD-90675788ED96}"/>
              </a:ext>
            </a:extLst>
          </p:cNvPr>
          <p:cNvCxnSpPr>
            <a:cxnSpLocks/>
          </p:cNvCxnSpPr>
          <p:nvPr/>
        </p:nvCxnSpPr>
        <p:spPr>
          <a:xfrm>
            <a:off x="4090056" y="3892602"/>
            <a:ext cx="512057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12">
            <a:extLst>
              <a:ext uri="{FF2B5EF4-FFF2-40B4-BE49-F238E27FC236}">
                <a16:creationId xmlns:a16="http://schemas.microsoft.com/office/drawing/2014/main" id="{95D6CFDF-F675-4296-3175-8BE28603B6DE}"/>
              </a:ext>
            </a:extLst>
          </p:cNvPr>
          <p:cNvCxnSpPr>
            <a:cxnSpLocks/>
          </p:cNvCxnSpPr>
          <p:nvPr/>
        </p:nvCxnSpPr>
        <p:spPr>
          <a:xfrm>
            <a:off x="4090056" y="5557591"/>
            <a:ext cx="512057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išľíḓe">
            <a:extLst>
              <a:ext uri="{FF2B5EF4-FFF2-40B4-BE49-F238E27FC236}">
                <a16:creationId xmlns:a16="http://schemas.microsoft.com/office/drawing/2014/main" id="{10F3459F-0FB7-E09E-1465-36F67F1D20D1}"/>
              </a:ext>
            </a:extLst>
          </p:cNvPr>
          <p:cNvGrpSpPr/>
          <p:nvPr/>
        </p:nvGrpSpPr>
        <p:grpSpPr>
          <a:xfrm>
            <a:off x="3395238" y="4452663"/>
            <a:ext cx="549134" cy="549139"/>
            <a:chOff x="6008181" y="3028663"/>
            <a:chExt cx="537820" cy="537824"/>
          </a:xfrm>
        </p:grpSpPr>
        <p:sp>
          <p:nvSpPr>
            <p:cNvPr id="64" name="îśļîďè">
              <a:extLst>
                <a:ext uri="{FF2B5EF4-FFF2-40B4-BE49-F238E27FC236}">
                  <a16:creationId xmlns:a16="http://schemas.microsoft.com/office/drawing/2014/main" id="{2383320B-AA5A-7262-81C7-24AC85FFFF57}"/>
                </a:ext>
              </a:extLst>
            </p:cNvPr>
            <p:cNvSpPr/>
            <p:nvPr/>
          </p:nvSpPr>
          <p:spPr>
            <a:xfrm>
              <a:off x="6008181" y="3028663"/>
              <a:ext cx="537820" cy="537824"/>
            </a:xfrm>
            <a:prstGeom prst="ellipse">
              <a:avLst/>
            </a:prstGeom>
            <a:gradFill>
              <a:gsLst>
                <a:gs pos="0">
                  <a:srgbClr val="6965DD"/>
                </a:gs>
                <a:gs pos="100000">
                  <a:srgbClr val="32B8C6"/>
                </a:gs>
              </a:gsLst>
              <a:lin ang="5400000" scaled="1"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r"/>
              <a:endParaRPr lang="zh-CN" altLang="en-US" sz="1400" b="1" dirty="0">
                <a:cs typeface="+mn-ea"/>
                <a:sym typeface="+mn-lt"/>
              </a:endParaRPr>
            </a:p>
          </p:txBody>
        </p:sp>
        <p:sp>
          <p:nvSpPr>
            <p:cNvPr id="65" name="iśḻiḓè">
              <a:extLst>
                <a:ext uri="{FF2B5EF4-FFF2-40B4-BE49-F238E27FC236}">
                  <a16:creationId xmlns:a16="http://schemas.microsoft.com/office/drawing/2014/main" id="{0397F4A8-321F-C6E5-214D-52EC6E8F2D89}"/>
                </a:ext>
              </a:extLst>
            </p:cNvPr>
            <p:cNvSpPr/>
            <p:nvPr/>
          </p:nvSpPr>
          <p:spPr bwMode="auto">
            <a:xfrm>
              <a:off x="6139972" y="3163129"/>
              <a:ext cx="274236" cy="268889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/>
              <a:endParaRPr lang="en-US" sz="1400" b="1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6" name="ïśḻiḓè">
            <a:extLst>
              <a:ext uri="{FF2B5EF4-FFF2-40B4-BE49-F238E27FC236}">
                <a16:creationId xmlns:a16="http://schemas.microsoft.com/office/drawing/2014/main" id="{F57827D8-9B07-59BE-4369-451F1D686BAA}"/>
              </a:ext>
            </a:extLst>
          </p:cNvPr>
          <p:cNvGrpSpPr/>
          <p:nvPr/>
        </p:nvGrpSpPr>
        <p:grpSpPr>
          <a:xfrm>
            <a:off x="3395238" y="5886640"/>
            <a:ext cx="549134" cy="549139"/>
            <a:chOff x="6008181" y="3028663"/>
            <a:chExt cx="537820" cy="537824"/>
          </a:xfrm>
        </p:grpSpPr>
        <p:sp>
          <p:nvSpPr>
            <p:cNvPr id="67" name="íşḷíḑé">
              <a:extLst>
                <a:ext uri="{FF2B5EF4-FFF2-40B4-BE49-F238E27FC236}">
                  <a16:creationId xmlns:a16="http://schemas.microsoft.com/office/drawing/2014/main" id="{9E9F1429-93F1-5562-2970-8DE061B5ABDD}"/>
                </a:ext>
              </a:extLst>
            </p:cNvPr>
            <p:cNvSpPr/>
            <p:nvPr/>
          </p:nvSpPr>
          <p:spPr>
            <a:xfrm>
              <a:off x="6008181" y="3028663"/>
              <a:ext cx="537820" cy="537824"/>
            </a:xfrm>
            <a:prstGeom prst="ellipse">
              <a:avLst/>
            </a:prstGeom>
            <a:gradFill>
              <a:gsLst>
                <a:gs pos="0">
                  <a:srgbClr val="6965DD"/>
                </a:gs>
                <a:gs pos="100000">
                  <a:srgbClr val="32B8C6"/>
                </a:gs>
              </a:gsLst>
              <a:lin ang="5400000" scaled="1"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r"/>
              <a:endParaRPr lang="zh-CN" altLang="en-US" sz="1400" b="1" dirty="0">
                <a:cs typeface="+mn-ea"/>
                <a:sym typeface="+mn-lt"/>
              </a:endParaRPr>
            </a:p>
          </p:txBody>
        </p:sp>
        <p:sp>
          <p:nvSpPr>
            <p:cNvPr id="68" name="iṣľiḍè">
              <a:extLst>
                <a:ext uri="{FF2B5EF4-FFF2-40B4-BE49-F238E27FC236}">
                  <a16:creationId xmlns:a16="http://schemas.microsoft.com/office/drawing/2014/main" id="{86474405-6635-6106-8B8A-1844682A9ACB}"/>
                </a:ext>
              </a:extLst>
            </p:cNvPr>
            <p:cNvSpPr/>
            <p:nvPr/>
          </p:nvSpPr>
          <p:spPr bwMode="auto">
            <a:xfrm>
              <a:off x="6139972" y="3163129"/>
              <a:ext cx="274236" cy="268889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/>
              <a:endParaRPr lang="en-US" sz="1400" b="1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1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D3492137-688B-479A-83E2-2CB9FFDD8E4D}"/>
              </a:ext>
            </a:extLst>
          </p:cNvPr>
          <p:cNvGrpSpPr/>
          <p:nvPr/>
        </p:nvGrpSpPr>
        <p:grpSpPr>
          <a:xfrm>
            <a:off x="540772" y="393339"/>
            <a:ext cx="422084" cy="416890"/>
            <a:chOff x="2682240" y="163056"/>
            <a:chExt cx="7045515" cy="6640860"/>
          </a:xfrm>
        </p:grpSpPr>
        <p:sp>
          <p:nvSpPr>
            <p:cNvPr id="25" name="弧形 24">
              <a:extLst>
                <a:ext uri="{FF2B5EF4-FFF2-40B4-BE49-F238E27FC236}">
                  <a16:creationId xmlns:a16="http://schemas.microsoft.com/office/drawing/2014/main" id="{C2602DE2-2A3A-4DF2-A992-F576D4B1C76B}"/>
                </a:ext>
              </a:extLst>
            </p:cNvPr>
            <p:cNvSpPr/>
            <p:nvPr/>
          </p:nvSpPr>
          <p:spPr>
            <a:xfrm>
              <a:off x="3413760" y="381000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32B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F9FF9E1D-B24D-4EB0-B9AB-4FB0FA2797C6}"/>
                </a:ext>
              </a:extLst>
            </p:cNvPr>
            <p:cNvSpPr/>
            <p:nvPr/>
          </p:nvSpPr>
          <p:spPr>
            <a:xfrm>
              <a:off x="5878005" y="163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DC5D673-6B8F-4383-93D3-069D3101FFA9}"/>
                </a:ext>
              </a:extLst>
            </p:cNvPr>
            <p:cNvSpPr/>
            <p:nvPr/>
          </p:nvSpPr>
          <p:spPr>
            <a:xfrm>
              <a:off x="9291765" y="3211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28" name="弧形 27">
              <a:extLst>
                <a:ext uri="{FF2B5EF4-FFF2-40B4-BE49-F238E27FC236}">
                  <a16:creationId xmlns:a16="http://schemas.microsoft.com/office/drawing/2014/main" id="{3349B075-ECBE-4EAB-B9FF-3E9591091CB9}"/>
                </a:ext>
              </a:extLst>
            </p:cNvPr>
            <p:cNvSpPr/>
            <p:nvPr/>
          </p:nvSpPr>
          <p:spPr>
            <a:xfrm rot="10800000">
              <a:off x="2830005" y="489972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696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386B4FD-F49E-4C8B-8A1E-3E2D9CF97F6F}"/>
                </a:ext>
              </a:extLst>
            </p:cNvPr>
            <p:cNvSpPr/>
            <p:nvPr/>
          </p:nvSpPr>
          <p:spPr>
            <a:xfrm>
              <a:off x="2682240" y="3211055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03D60AD-B9A6-4523-9038-05FF9677638A}"/>
                </a:ext>
              </a:extLst>
            </p:cNvPr>
            <p:cNvSpPr/>
            <p:nvPr/>
          </p:nvSpPr>
          <p:spPr>
            <a:xfrm>
              <a:off x="5878005" y="6368029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DB26C861-85BE-483F-A9C3-B0786F127CF5}"/>
              </a:ext>
            </a:extLst>
          </p:cNvPr>
          <p:cNvSpPr txBox="1"/>
          <p:nvPr/>
        </p:nvSpPr>
        <p:spPr>
          <a:xfrm>
            <a:off x="1197441" y="391565"/>
            <a:ext cx="350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b="1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Solutions de stockage</a:t>
            </a:r>
            <a:endParaRPr lang="zh-CN" altLang="en-US" sz="2800" b="1" dirty="0">
              <a:gradFill>
                <a:gsLst>
                  <a:gs pos="0">
                    <a:srgbClr val="6965DD"/>
                  </a:gs>
                  <a:gs pos="100000">
                    <a:srgbClr val="32B8C6"/>
                  </a:gs>
                </a:gsLst>
                <a:lin ang="108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880431F4-CEEA-E2A0-588F-65BDD864773A}"/>
              </a:ext>
            </a:extLst>
          </p:cNvPr>
          <p:cNvGrpSpPr/>
          <p:nvPr/>
        </p:nvGrpSpPr>
        <p:grpSpPr>
          <a:xfrm>
            <a:off x="1109186" y="1561172"/>
            <a:ext cx="10231604" cy="4167738"/>
            <a:chOff x="1109186" y="1561172"/>
            <a:chExt cx="10231604" cy="4167738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9E413723-F8CC-4A2A-8813-3960F4804F0B}"/>
                </a:ext>
              </a:extLst>
            </p:cNvPr>
            <p:cNvCxnSpPr>
              <a:stCxn id="18" idx="7"/>
              <a:endCxn id="16" idx="3"/>
            </p:cNvCxnSpPr>
            <p:nvPr/>
          </p:nvCxnSpPr>
          <p:spPr>
            <a:xfrm flipV="1">
              <a:off x="5185373" y="2844704"/>
              <a:ext cx="1821252" cy="1941823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îŝ1îḍè">
              <a:extLst>
                <a:ext uri="{FF2B5EF4-FFF2-40B4-BE49-F238E27FC236}">
                  <a16:creationId xmlns:a16="http://schemas.microsoft.com/office/drawing/2014/main" id="{F3B2D487-763F-4838-9E43-C3DCAF94DB35}"/>
                </a:ext>
              </a:extLst>
            </p:cNvPr>
            <p:cNvSpPr/>
            <p:nvPr/>
          </p:nvSpPr>
          <p:spPr bwMode="auto">
            <a:xfrm>
              <a:off x="4244470" y="1902321"/>
              <a:ext cx="1102336" cy="110407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20000"/>
                  <a:lumOff val="8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16" name="îšḷïḋè">
              <a:extLst>
                <a:ext uri="{FF2B5EF4-FFF2-40B4-BE49-F238E27FC236}">
                  <a16:creationId xmlns:a16="http://schemas.microsoft.com/office/drawing/2014/main" id="{4EEDBE98-53C1-44B8-8DE0-F536F02892D5}"/>
                </a:ext>
              </a:extLst>
            </p:cNvPr>
            <p:cNvSpPr/>
            <p:nvPr/>
          </p:nvSpPr>
          <p:spPr bwMode="auto">
            <a:xfrm>
              <a:off x="6845193" y="1902321"/>
              <a:ext cx="1102336" cy="110407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20000"/>
                  <a:lumOff val="8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18" name="išlïḍe">
              <a:extLst>
                <a:ext uri="{FF2B5EF4-FFF2-40B4-BE49-F238E27FC236}">
                  <a16:creationId xmlns:a16="http://schemas.microsoft.com/office/drawing/2014/main" id="{B4610ADB-0AF8-4484-89DA-2D5173278C19}"/>
                </a:ext>
              </a:extLst>
            </p:cNvPr>
            <p:cNvSpPr/>
            <p:nvPr/>
          </p:nvSpPr>
          <p:spPr bwMode="auto">
            <a:xfrm>
              <a:off x="4244470" y="4624840"/>
              <a:ext cx="1102336" cy="110407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20000"/>
                  <a:lumOff val="8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20" name="iṥḷíḓè">
              <a:extLst>
                <a:ext uri="{FF2B5EF4-FFF2-40B4-BE49-F238E27FC236}">
                  <a16:creationId xmlns:a16="http://schemas.microsoft.com/office/drawing/2014/main" id="{4BEE5A72-4D6E-4B4B-B6EB-135E6C731716}"/>
                </a:ext>
              </a:extLst>
            </p:cNvPr>
            <p:cNvSpPr/>
            <p:nvPr/>
          </p:nvSpPr>
          <p:spPr bwMode="auto">
            <a:xfrm>
              <a:off x="6845193" y="4624840"/>
              <a:ext cx="1102336" cy="110407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20000"/>
                  <a:lumOff val="8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cs typeface="+mn-ea"/>
                <a:sym typeface="+mn-lt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82D35580-E6EA-4AC0-AF76-4E8B5B859F0C}"/>
                </a:ext>
              </a:extLst>
            </p:cNvPr>
            <p:cNvCxnSpPr>
              <a:stCxn id="14" idx="5"/>
              <a:endCxn id="20" idx="1"/>
            </p:cNvCxnSpPr>
            <p:nvPr/>
          </p:nvCxnSpPr>
          <p:spPr>
            <a:xfrm>
              <a:off x="5185373" y="2844704"/>
              <a:ext cx="1821252" cy="1941823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ï$lïḓê">
              <a:extLst>
                <a:ext uri="{FF2B5EF4-FFF2-40B4-BE49-F238E27FC236}">
                  <a16:creationId xmlns:a16="http://schemas.microsoft.com/office/drawing/2014/main" id="{C590CFC8-CD32-4A29-8F53-B4A2ED7CD960}"/>
                </a:ext>
              </a:extLst>
            </p:cNvPr>
            <p:cNvSpPr/>
            <p:nvPr/>
          </p:nvSpPr>
          <p:spPr bwMode="auto">
            <a:xfrm>
              <a:off x="5345811" y="3064249"/>
              <a:ext cx="1500375" cy="1502735"/>
            </a:xfrm>
            <a:prstGeom prst="ellipse">
              <a:avLst/>
            </a:prstGeom>
            <a:gradFill>
              <a:gsLst>
                <a:gs pos="0">
                  <a:srgbClr val="6965DD"/>
                </a:gs>
                <a:gs pos="100000">
                  <a:srgbClr val="32B8C6"/>
                </a:gs>
              </a:gsLst>
              <a:lin ang="5400000" scaled="1"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/>
              <a:r>
                <a:rPr lang="fr-FR" sz="2000" b="1" dirty="0">
                  <a:solidFill>
                    <a:schemeClr val="lt1"/>
                  </a:solidFill>
                  <a:cs typeface="+mn-ea"/>
                  <a:sym typeface="+mn-lt"/>
                </a:rPr>
                <a:t>Cloud</a:t>
              </a:r>
              <a:endParaRPr lang="id-ID" sz="2000" b="1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5" name="íşliḑé">
              <a:extLst>
                <a:ext uri="{FF2B5EF4-FFF2-40B4-BE49-F238E27FC236}">
                  <a16:creationId xmlns:a16="http://schemas.microsoft.com/office/drawing/2014/main" id="{A3B3FC82-9DD8-4A3A-B098-51233C6EA5F1}"/>
                </a:ext>
              </a:extLst>
            </p:cNvPr>
            <p:cNvSpPr txBox="1"/>
            <p:nvPr/>
          </p:nvSpPr>
          <p:spPr bwMode="auto">
            <a:xfrm>
              <a:off x="1109186" y="1857568"/>
              <a:ext cx="2723706" cy="40606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Autofit/>
            </a:bodyPr>
            <a:lstStyle>
              <a:defPPr>
                <a:defRPr lang="en-US"/>
              </a:defPPr>
              <a:lvl1pPr algn="r" defTabSz="914377">
                <a:defRPr sz="2000" b="1">
                  <a:solidFill>
                    <a:srgbClr val="ED4353"/>
                  </a:solidFill>
                </a:defRPr>
              </a:lvl1pPr>
              <a:lvl2pPr marL="457189" defTabSz="914377"/>
              <a:lvl3pPr marL="914377" defTabSz="914377"/>
              <a:lvl4pPr marL="1371566" defTabSz="914377"/>
              <a:lvl5pPr marL="1828754" defTabSz="914377"/>
              <a:lvl6pPr marL="2285943" defTabSz="914377"/>
              <a:lvl7pPr marL="2743131" defTabSz="914377"/>
              <a:lvl8pPr marL="3200320" defTabSz="914377"/>
              <a:lvl9pPr marL="3657509" defTabSz="914377"/>
            </a:lstStyle>
            <a:p>
              <a:pPr algn="l"/>
              <a:r>
                <a:rPr lang="en-US" altLang="zh-CN" dirty="0">
                  <a:sym typeface="+mn-lt"/>
                </a:rPr>
                <a:t>Google Cloud Storage</a:t>
              </a:r>
              <a:endParaRPr lang="zh-CN" altLang="en-US" dirty="0">
                <a:sym typeface="+mn-lt"/>
              </a:endParaRPr>
            </a:p>
          </p:txBody>
        </p:sp>
        <p:sp>
          <p:nvSpPr>
            <p:cNvPr id="6" name="i$ḷîde">
              <a:extLst>
                <a:ext uri="{FF2B5EF4-FFF2-40B4-BE49-F238E27FC236}">
                  <a16:creationId xmlns:a16="http://schemas.microsoft.com/office/drawing/2014/main" id="{C0F1DCB6-0A02-42BF-8F12-65088906B735}"/>
                </a:ext>
              </a:extLst>
            </p:cNvPr>
            <p:cNvSpPr/>
            <p:nvPr/>
          </p:nvSpPr>
          <p:spPr bwMode="auto">
            <a:xfrm>
              <a:off x="1109186" y="2263636"/>
              <a:ext cx="2723706" cy="975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fr-FR" sz="1600" dirty="0"/>
                <a:t>Offre une grande durabilité, une disponibilité élevée</a:t>
              </a:r>
              <a:endParaRPr lang="en-US" altLang="zh-CN" sz="900" dirty="0">
                <a:cs typeface="+mn-ea"/>
                <a:sym typeface="+mn-lt"/>
              </a:endParaRPr>
            </a:p>
          </p:txBody>
        </p:sp>
        <p:sp>
          <p:nvSpPr>
            <p:cNvPr id="7" name="iṡḷíḓê">
              <a:extLst>
                <a:ext uri="{FF2B5EF4-FFF2-40B4-BE49-F238E27FC236}">
                  <a16:creationId xmlns:a16="http://schemas.microsoft.com/office/drawing/2014/main" id="{2CD2B787-BCE7-4F7A-B898-FF8AE2E6664E}"/>
                </a:ext>
              </a:extLst>
            </p:cNvPr>
            <p:cNvSpPr txBox="1"/>
            <p:nvPr/>
          </p:nvSpPr>
          <p:spPr bwMode="auto">
            <a:xfrm>
              <a:off x="8359108" y="1561172"/>
              <a:ext cx="2981682" cy="70246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/>
              <a:r>
                <a:rPr lang="fr-FR" sz="2000" b="1" dirty="0">
                  <a:solidFill>
                    <a:srgbClr val="ED4353"/>
                  </a:solidFill>
                </a:rPr>
                <a:t>Amazon S3 </a:t>
              </a:r>
            </a:p>
            <a:p>
              <a:pPr algn="r"/>
              <a:r>
                <a:rPr lang="fr-FR" sz="2000" b="1" dirty="0">
                  <a:solidFill>
                    <a:srgbClr val="ED4353"/>
                  </a:solidFill>
                </a:rPr>
                <a:t>(Simple Storage Service)</a:t>
              </a:r>
              <a:endParaRPr lang="zh-CN" altLang="en-US" sz="2400" b="1" dirty="0">
                <a:solidFill>
                  <a:srgbClr val="ED4353"/>
                </a:solidFill>
                <a:cs typeface="+mn-ea"/>
                <a:sym typeface="+mn-lt"/>
              </a:endParaRPr>
            </a:p>
          </p:txBody>
        </p:sp>
        <p:sp>
          <p:nvSpPr>
            <p:cNvPr id="8" name="îś1îḋe">
              <a:extLst>
                <a:ext uri="{FF2B5EF4-FFF2-40B4-BE49-F238E27FC236}">
                  <a16:creationId xmlns:a16="http://schemas.microsoft.com/office/drawing/2014/main" id="{F600411F-EC8B-46F1-A781-BDF28DF919C6}"/>
                </a:ext>
              </a:extLst>
            </p:cNvPr>
            <p:cNvSpPr/>
            <p:nvPr/>
          </p:nvSpPr>
          <p:spPr bwMode="auto">
            <a:xfrm>
              <a:off x="8140390" y="2263636"/>
              <a:ext cx="3200400" cy="975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fr-FR" sz="1600" dirty="0"/>
                <a:t>Très scalable et permet de stocker et compatible avec de nombreuses applications et services.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  <p:sp>
          <p:nvSpPr>
            <p:cNvPr id="9" name="íşḻîďe">
              <a:extLst>
                <a:ext uri="{FF2B5EF4-FFF2-40B4-BE49-F238E27FC236}">
                  <a16:creationId xmlns:a16="http://schemas.microsoft.com/office/drawing/2014/main" id="{2A272132-CC73-4DF5-970B-375B8909ABA8}"/>
                </a:ext>
              </a:extLst>
            </p:cNvPr>
            <p:cNvSpPr txBox="1"/>
            <p:nvPr/>
          </p:nvSpPr>
          <p:spPr bwMode="auto">
            <a:xfrm>
              <a:off x="1109186" y="4347375"/>
              <a:ext cx="2723706" cy="40606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Autofit/>
            </a:bodyPr>
            <a:lstStyle>
              <a:defPPr>
                <a:defRPr lang="en-US"/>
              </a:defPPr>
              <a:lvl1pPr defTabSz="914377">
                <a:defRPr sz="2000" b="1">
                  <a:solidFill>
                    <a:srgbClr val="ED4353"/>
                  </a:solidFill>
                </a:defRPr>
              </a:lvl1pPr>
              <a:lvl2pPr marL="457189" defTabSz="914377"/>
              <a:lvl3pPr marL="914377" defTabSz="914377"/>
              <a:lvl4pPr marL="1371566" defTabSz="914377"/>
              <a:lvl5pPr marL="1828754" defTabSz="914377"/>
              <a:lvl6pPr marL="2285943" defTabSz="914377"/>
              <a:lvl7pPr marL="2743131" defTabSz="914377"/>
              <a:lvl8pPr marL="3200320" defTabSz="914377"/>
              <a:lvl9pPr marL="3657509" defTabSz="914377"/>
            </a:lstStyle>
            <a:p>
              <a:r>
                <a:rPr lang="en-US" altLang="zh-CN" dirty="0">
                  <a:sym typeface="+mn-lt"/>
                </a:rPr>
                <a:t>Microsoft Blob Storage</a:t>
              </a:r>
              <a:endParaRPr lang="zh-CN" altLang="en-US" dirty="0">
                <a:sym typeface="+mn-lt"/>
              </a:endParaRPr>
            </a:p>
          </p:txBody>
        </p:sp>
        <p:sp>
          <p:nvSpPr>
            <p:cNvPr id="10" name="ïšļîďe">
              <a:extLst>
                <a:ext uri="{FF2B5EF4-FFF2-40B4-BE49-F238E27FC236}">
                  <a16:creationId xmlns:a16="http://schemas.microsoft.com/office/drawing/2014/main" id="{215C43E8-71F9-4B26-B9E7-0CB53E35FC2F}"/>
                </a:ext>
              </a:extLst>
            </p:cNvPr>
            <p:cNvSpPr/>
            <p:nvPr/>
          </p:nvSpPr>
          <p:spPr bwMode="auto">
            <a:xfrm>
              <a:off x="1109186" y="4753443"/>
              <a:ext cx="2723706" cy="975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fr-FR" altLang="zh-CN" sz="1600" dirty="0">
                  <a:cs typeface="+mn-ea"/>
                  <a:sym typeface="+mn-lt"/>
                </a:rPr>
                <a:t>Offre des fonctionnalités similaires à Amazon s3 et Google Cloud Storage</a:t>
              </a:r>
            </a:p>
          </p:txBody>
        </p:sp>
        <p:sp>
          <p:nvSpPr>
            <p:cNvPr id="11" name="isḻiḍé">
              <a:extLst>
                <a:ext uri="{FF2B5EF4-FFF2-40B4-BE49-F238E27FC236}">
                  <a16:creationId xmlns:a16="http://schemas.microsoft.com/office/drawing/2014/main" id="{4C5BEDEB-4520-4CF3-AD3F-1E28005D0922}"/>
                </a:ext>
              </a:extLst>
            </p:cNvPr>
            <p:cNvSpPr txBox="1"/>
            <p:nvPr/>
          </p:nvSpPr>
          <p:spPr bwMode="auto">
            <a:xfrm>
              <a:off x="8359108" y="3941567"/>
              <a:ext cx="2981682" cy="81187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/>
              <a:r>
                <a:rPr lang="fr-FR" sz="2000" b="1" dirty="0">
                  <a:solidFill>
                    <a:srgbClr val="ED4353"/>
                  </a:solidFill>
                </a:rPr>
                <a:t>Hadoop Distributed File </a:t>
              </a:r>
            </a:p>
            <a:p>
              <a:pPr algn="r"/>
              <a:r>
                <a:rPr lang="fr-FR" sz="2000" b="1" dirty="0">
                  <a:solidFill>
                    <a:srgbClr val="ED4353"/>
                  </a:solidFill>
                </a:rPr>
                <a:t>System</a:t>
              </a:r>
              <a:endParaRPr lang="zh-CN" altLang="en-US" sz="2000" b="1" dirty="0">
                <a:solidFill>
                  <a:srgbClr val="ED4353"/>
                </a:solidFill>
                <a:cs typeface="+mn-ea"/>
                <a:sym typeface="+mn-lt"/>
              </a:endParaRPr>
            </a:p>
          </p:txBody>
        </p:sp>
        <p:sp>
          <p:nvSpPr>
            <p:cNvPr id="12" name="îšlîdé">
              <a:extLst>
                <a:ext uri="{FF2B5EF4-FFF2-40B4-BE49-F238E27FC236}">
                  <a16:creationId xmlns:a16="http://schemas.microsoft.com/office/drawing/2014/main" id="{1427807D-1A3E-4557-97C8-01EAFE2B0704}"/>
                </a:ext>
              </a:extLst>
            </p:cNvPr>
            <p:cNvSpPr/>
            <p:nvPr/>
          </p:nvSpPr>
          <p:spPr bwMode="auto">
            <a:xfrm>
              <a:off x="8359108" y="4753443"/>
              <a:ext cx="2723706" cy="975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fr-FR" sz="1600" dirty="0"/>
                <a:t>Il est au cœur de l'écosystème Apache Hadoop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  <p:pic>
          <p:nvPicPr>
            <p:cNvPr id="1026" name="Picture 2" descr="Denodo Platform pour Google Cloud Platform | Denodo">
              <a:extLst>
                <a:ext uri="{FF2B5EF4-FFF2-40B4-BE49-F238E27FC236}">
                  <a16:creationId xmlns:a16="http://schemas.microsoft.com/office/drawing/2014/main" id="{E1F14AFB-F09E-B605-3EC8-E7290A3EB6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4149" y="2092865"/>
              <a:ext cx="722978" cy="722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Amazon S3 — Wikipédia">
              <a:extLst>
                <a:ext uri="{FF2B5EF4-FFF2-40B4-BE49-F238E27FC236}">
                  <a16:creationId xmlns:a16="http://schemas.microsoft.com/office/drawing/2014/main" id="{07F90503-EC04-B571-2B55-E1C5826829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4632" y="2038744"/>
              <a:ext cx="694606" cy="831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adoop | Smile.eu">
              <a:extLst>
                <a:ext uri="{FF2B5EF4-FFF2-40B4-BE49-F238E27FC236}">
                  <a16:creationId xmlns:a16="http://schemas.microsoft.com/office/drawing/2014/main" id="{16E87722-C790-2AD3-5A9B-9805EB979F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4632" y="4812122"/>
              <a:ext cx="732458" cy="729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Microsoft Azure Blob Storage | element61">
              <a:extLst>
                <a:ext uri="{FF2B5EF4-FFF2-40B4-BE49-F238E27FC236}">
                  <a16:creationId xmlns:a16="http://schemas.microsoft.com/office/drawing/2014/main" id="{531FC63F-9F58-897B-17C5-B76B9C808E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1538" y="4812122"/>
              <a:ext cx="729504" cy="729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095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18*355"/>
  <p:tag name="KSO_WM_UNIT_HIGHLIGHT" val="0"/>
  <p:tag name="KSO_WM_UNIT_COMPATIBLE" val="0"/>
  <p:tag name="KSO_WM_UNIT_DIAGRAM_ISNUMVISUAL" val="0"/>
  <p:tag name="KSO_WM_UNIT_DIAGRAM_ISREFERUNIT" val="0"/>
  <p:tag name="KSO_WM_UNIT_PLACING_PICTURE_MD4" val="F5C0D53400C002D2342BD126CE04B586"/>
  <p:tag name="KSO_WM_UNIT_TYPE" val="j"/>
  <p:tag name="KSO_WM_UNIT_INDEX" val="1"/>
  <p:tag name="KSO_WM_UNIT_ID" val="custom20202590_1*j*1"/>
  <p:tag name="KSO_WM_TEMPLATE_CATEGORY" val="custom"/>
  <p:tag name="KSO_WM_TEMPLATE_INDEX" val="20202590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ww.freeppt7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fikt0la0">
      <a:majorFont>
        <a:latin typeface="仓耳青禾体-谷力 W05"/>
        <a:ea typeface="仓耳青禾体-谷力 W05"/>
        <a:cs typeface=""/>
      </a:majorFont>
      <a:minorFont>
        <a:latin typeface="仓耳青禾体-谷力 W05"/>
        <a:ea typeface="仓耳青禾体-谷力 W05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773</Words>
  <Application>Microsoft Office PowerPoint</Application>
  <PresentationFormat>Grand écran</PresentationFormat>
  <Paragraphs>153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22</vt:i4>
      </vt:variant>
    </vt:vector>
  </HeadingPairs>
  <TitlesOfParts>
    <vt:vector size="31" baseType="lpstr">
      <vt:lpstr>微软雅黑</vt:lpstr>
      <vt:lpstr>Arial</vt:lpstr>
      <vt:lpstr>Calibri</vt:lpstr>
      <vt:lpstr>Century Gothic</vt:lpstr>
      <vt:lpstr>Inter</vt:lpstr>
      <vt:lpstr>Söhne</vt:lpstr>
      <vt:lpstr>仓耳青禾体-谷力 W05</vt:lpstr>
      <vt:lpstr>www.freeppt7.com</vt:lpstr>
      <vt:lpstr>www.jpppt.com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简约蓝绿渐变述职报告</dc:title>
  <dc:creator>第一PPT</dc:creator>
  <cp:keywords>www.1ppt.com</cp:keywords>
  <dc:description>www.1ppt.com</dc:description>
  <cp:lastModifiedBy>alain kenfack</cp:lastModifiedBy>
  <cp:revision>201</cp:revision>
  <dcterms:created xsi:type="dcterms:W3CDTF">2019-08-06T14:57:49Z</dcterms:created>
  <dcterms:modified xsi:type="dcterms:W3CDTF">2023-12-14T15:12:30Z</dcterms:modified>
</cp:coreProperties>
</file>