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D2D"/>
    <a:srgbClr val="C00000"/>
    <a:srgbClr val="2A2A2A"/>
    <a:srgbClr val="004AAD"/>
    <a:srgbClr val="DB4172"/>
    <a:srgbClr val="0000FF"/>
    <a:srgbClr val="118DFF"/>
    <a:srgbClr val="007A9B"/>
    <a:srgbClr val="F0F2F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0793F-FDD5-4F31-A128-75DB325975E3}" v="111" dt="2024-03-18T23:31:40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in kenfack" userId="704e57777a7859cd" providerId="LiveId" clId="{C310793F-FDD5-4F31-A128-75DB325975E3}"/>
    <pc:docChg chg="undo redo custSel addSld delSld modSld">
      <pc:chgData name="alain kenfack" userId="704e57777a7859cd" providerId="LiveId" clId="{C310793F-FDD5-4F31-A128-75DB325975E3}" dt="2024-03-18T23:40:34.612" v="802" actId="20577"/>
      <pc:docMkLst>
        <pc:docMk/>
      </pc:docMkLst>
      <pc:sldChg chg="addSp delSp modSp del mod">
        <pc:chgData name="alain kenfack" userId="704e57777a7859cd" providerId="LiveId" clId="{C310793F-FDD5-4F31-A128-75DB325975E3}" dt="2024-03-18T22:42:55.510" v="663" actId="2696"/>
        <pc:sldMkLst>
          <pc:docMk/>
          <pc:sldMk cId="3622972323" sldId="256"/>
        </pc:sldMkLst>
        <pc:spChg chg="del">
          <ac:chgData name="alain kenfack" userId="704e57777a7859cd" providerId="LiveId" clId="{C310793F-FDD5-4F31-A128-75DB325975E3}" dt="2024-03-18T11:31:52.914" v="517" actId="478"/>
          <ac:spMkLst>
            <pc:docMk/>
            <pc:sldMk cId="3622972323" sldId="256"/>
            <ac:spMk id="2" creationId="{9FC8D56E-BB13-ABB5-D4E4-048CE61B6011}"/>
          </ac:spMkLst>
        </pc:spChg>
        <pc:spChg chg="add mod">
          <ac:chgData name="alain kenfack" userId="704e57777a7859cd" providerId="LiveId" clId="{C310793F-FDD5-4F31-A128-75DB325975E3}" dt="2024-03-18T11:30:28.519" v="516"/>
          <ac:spMkLst>
            <pc:docMk/>
            <pc:sldMk cId="3622972323" sldId="256"/>
            <ac:spMk id="3" creationId="{D70BCEF3-9D70-5DB0-54FE-7F29D65139CF}"/>
          </ac:spMkLst>
        </pc:spChg>
        <pc:spChg chg="mod">
          <ac:chgData name="alain kenfack" userId="704e57777a7859cd" providerId="LiveId" clId="{C310793F-FDD5-4F31-A128-75DB325975E3}" dt="2024-03-12T10:46:06.298" v="18" actId="207"/>
          <ac:spMkLst>
            <pc:docMk/>
            <pc:sldMk cId="3622972323" sldId="256"/>
            <ac:spMk id="10" creationId="{A1B5EFE0-6516-3454-55F7-AA5D5C37D0F4}"/>
          </ac:spMkLst>
        </pc:spChg>
        <pc:spChg chg="add mod">
          <ac:chgData name="alain kenfack" userId="704e57777a7859cd" providerId="LiveId" clId="{C310793F-FDD5-4F31-A128-75DB325975E3}" dt="2024-03-18T11:30:28.519" v="516"/>
          <ac:spMkLst>
            <pc:docMk/>
            <pc:sldMk cId="3622972323" sldId="256"/>
            <ac:spMk id="17" creationId="{716E9C5E-A851-3762-0025-EB0BE67E3E5B}"/>
          </ac:spMkLst>
        </pc:spChg>
        <pc:spChg chg="del">
          <ac:chgData name="alain kenfack" userId="704e57777a7859cd" providerId="LiveId" clId="{C310793F-FDD5-4F31-A128-75DB325975E3}" dt="2024-03-18T11:30:18.813" v="510" actId="478"/>
          <ac:spMkLst>
            <pc:docMk/>
            <pc:sldMk cId="3622972323" sldId="256"/>
            <ac:spMk id="19" creationId="{BFC562FC-2210-E3A2-CBAE-4131F4593C64}"/>
          </ac:spMkLst>
        </pc:spChg>
        <pc:spChg chg="del">
          <ac:chgData name="alain kenfack" userId="704e57777a7859cd" providerId="LiveId" clId="{C310793F-FDD5-4F31-A128-75DB325975E3}" dt="2024-03-18T11:30:20.216" v="511" actId="478"/>
          <ac:spMkLst>
            <pc:docMk/>
            <pc:sldMk cId="3622972323" sldId="256"/>
            <ac:spMk id="20" creationId="{9BB3CBAF-38CB-380D-5FB1-06F59115746D}"/>
          </ac:spMkLst>
        </pc:spChg>
        <pc:spChg chg="del">
          <ac:chgData name="alain kenfack" userId="704e57777a7859cd" providerId="LiveId" clId="{C310793F-FDD5-4F31-A128-75DB325975E3}" dt="2024-03-18T11:30:21.823" v="512" actId="478"/>
          <ac:spMkLst>
            <pc:docMk/>
            <pc:sldMk cId="3622972323" sldId="256"/>
            <ac:spMk id="21" creationId="{87DC56A6-876C-87FD-3767-C99662C5F784}"/>
          </ac:spMkLst>
        </pc:spChg>
        <pc:spChg chg="del">
          <ac:chgData name="alain kenfack" userId="704e57777a7859cd" providerId="LiveId" clId="{C310793F-FDD5-4F31-A128-75DB325975E3}" dt="2024-03-18T11:30:23.123" v="513" actId="478"/>
          <ac:spMkLst>
            <pc:docMk/>
            <pc:sldMk cId="3622972323" sldId="256"/>
            <ac:spMk id="22" creationId="{B8327ED3-A4BA-C8F5-A7F1-999F43BC3371}"/>
          </ac:spMkLst>
        </pc:spChg>
        <pc:spChg chg="del">
          <ac:chgData name="alain kenfack" userId="704e57777a7859cd" providerId="LiveId" clId="{C310793F-FDD5-4F31-A128-75DB325975E3}" dt="2024-03-18T11:30:24.972" v="514" actId="478"/>
          <ac:spMkLst>
            <pc:docMk/>
            <pc:sldMk cId="3622972323" sldId="256"/>
            <ac:spMk id="25" creationId="{B53D15BE-DAB9-C61B-30F1-056DC9E29C44}"/>
          </ac:spMkLst>
        </pc:spChg>
        <pc:picChg chg="del">
          <ac:chgData name="alain kenfack" userId="704e57777a7859cd" providerId="LiveId" clId="{C310793F-FDD5-4F31-A128-75DB325975E3}" dt="2024-03-18T11:30:27.369" v="515" actId="478"/>
          <ac:picMkLst>
            <pc:docMk/>
            <pc:sldMk cId="3622972323" sldId="256"/>
            <ac:picMk id="32" creationId="{138EE8A5-234C-157D-E237-FF92583B66E8}"/>
          </ac:picMkLst>
        </pc:picChg>
      </pc:sldChg>
      <pc:sldChg chg="addSp delSp modSp mod">
        <pc:chgData name="alain kenfack" userId="704e57777a7859cd" providerId="LiveId" clId="{C310793F-FDD5-4F31-A128-75DB325975E3}" dt="2024-03-18T22:49:33.876" v="673" actId="14826"/>
        <pc:sldMkLst>
          <pc:docMk/>
          <pc:sldMk cId="1651201038" sldId="257"/>
        </pc:sldMkLst>
        <pc:spChg chg="del">
          <ac:chgData name="alain kenfack" userId="704e57777a7859cd" providerId="LiveId" clId="{C310793F-FDD5-4F31-A128-75DB325975E3}" dt="2024-03-18T11:30:09.368" v="508" actId="478"/>
          <ac:spMkLst>
            <pc:docMk/>
            <pc:sldMk cId="1651201038" sldId="257"/>
            <ac:spMk id="2" creationId="{BA975689-B0A0-E4D7-B0C2-9A5562282CDA}"/>
          </ac:spMkLst>
        </pc:spChg>
        <pc:spChg chg="add mod">
          <ac:chgData name="alain kenfack" userId="704e57777a7859cd" providerId="LiveId" clId="{C310793F-FDD5-4F31-A128-75DB325975E3}" dt="2024-03-18T11:30:01.143" v="503"/>
          <ac:spMkLst>
            <pc:docMk/>
            <pc:sldMk cId="1651201038" sldId="257"/>
            <ac:spMk id="3" creationId="{EEAE5F71-1846-71E4-7801-02EAFAFF64F1}"/>
          </ac:spMkLst>
        </pc:spChg>
        <pc:spChg chg="mod">
          <ac:chgData name="alain kenfack" userId="704e57777a7859cd" providerId="LiveId" clId="{C310793F-FDD5-4F31-A128-75DB325975E3}" dt="2024-03-12T10:46:19.036" v="19" actId="108"/>
          <ac:spMkLst>
            <pc:docMk/>
            <pc:sldMk cId="1651201038" sldId="257"/>
            <ac:spMk id="11" creationId="{CC12A2FC-03B5-3123-E43C-F68D97599F3F}"/>
          </ac:spMkLst>
        </pc:spChg>
        <pc:spChg chg="add mod">
          <ac:chgData name="alain kenfack" userId="704e57777a7859cd" providerId="LiveId" clId="{C310793F-FDD5-4F31-A128-75DB325975E3}" dt="2024-03-18T11:30:01.143" v="503"/>
          <ac:spMkLst>
            <pc:docMk/>
            <pc:sldMk cId="1651201038" sldId="257"/>
            <ac:spMk id="17" creationId="{9513CC42-5FC5-B63E-0533-667B0C43E84E}"/>
          </ac:spMkLst>
        </pc:spChg>
        <pc:spChg chg="del">
          <ac:chgData name="alain kenfack" userId="704e57777a7859cd" providerId="LiveId" clId="{C310793F-FDD5-4F31-A128-75DB325975E3}" dt="2024-03-18T11:30:07.620" v="507" actId="478"/>
          <ac:spMkLst>
            <pc:docMk/>
            <pc:sldMk cId="1651201038" sldId="257"/>
            <ac:spMk id="19" creationId="{9880EFC5-0AD7-F78E-483C-5AC62E962068}"/>
          </ac:spMkLst>
        </pc:spChg>
        <pc:spChg chg="del">
          <ac:chgData name="alain kenfack" userId="704e57777a7859cd" providerId="LiveId" clId="{C310793F-FDD5-4F31-A128-75DB325975E3}" dt="2024-03-18T11:30:06.120" v="506" actId="478"/>
          <ac:spMkLst>
            <pc:docMk/>
            <pc:sldMk cId="1651201038" sldId="257"/>
            <ac:spMk id="20" creationId="{74660A4E-78A9-9898-AB5C-875FD5571213}"/>
          </ac:spMkLst>
        </pc:spChg>
        <pc:spChg chg="del">
          <ac:chgData name="alain kenfack" userId="704e57777a7859cd" providerId="LiveId" clId="{C310793F-FDD5-4F31-A128-75DB325975E3}" dt="2024-03-18T11:30:04.688" v="505" actId="478"/>
          <ac:spMkLst>
            <pc:docMk/>
            <pc:sldMk cId="1651201038" sldId="257"/>
            <ac:spMk id="21" creationId="{53B9A418-491F-F344-7975-FCBEEE89EF76}"/>
          </ac:spMkLst>
        </pc:spChg>
        <pc:spChg chg="del">
          <ac:chgData name="alain kenfack" userId="704e57777a7859cd" providerId="LiveId" clId="{C310793F-FDD5-4F31-A128-75DB325975E3}" dt="2024-03-18T11:30:03.223" v="504" actId="478"/>
          <ac:spMkLst>
            <pc:docMk/>
            <pc:sldMk cId="1651201038" sldId="257"/>
            <ac:spMk id="22" creationId="{C2E7E91B-F4D0-1B2B-BCDF-E9F157FA27A5}"/>
          </ac:spMkLst>
        </pc:spChg>
        <pc:spChg chg="del">
          <ac:chgData name="alain kenfack" userId="704e57777a7859cd" providerId="LiveId" clId="{C310793F-FDD5-4F31-A128-75DB325975E3}" dt="2024-03-18T11:29:54.969" v="501" actId="478"/>
          <ac:spMkLst>
            <pc:docMk/>
            <pc:sldMk cId="1651201038" sldId="257"/>
            <ac:spMk id="25" creationId="{D7A0610F-3D14-56D1-9BCF-0B5B9F77BFD9}"/>
          </ac:spMkLst>
        </pc:spChg>
        <pc:picChg chg="add mod">
          <ac:chgData name="alain kenfack" userId="704e57777a7859cd" providerId="LiveId" clId="{C310793F-FDD5-4F31-A128-75DB325975E3}" dt="2024-03-18T22:44:24.915" v="667" actId="207"/>
          <ac:picMkLst>
            <pc:docMk/>
            <pc:sldMk cId="1651201038" sldId="257"/>
            <ac:picMk id="2" creationId="{16DEA54B-FD99-0130-CC3C-EC5C24B3FF4A}"/>
          </ac:picMkLst>
        </pc:picChg>
        <pc:picChg chg="add mod">
          <ac:chgData name="alain kenfack" userId="704e57777a7859cd" providerId="LiveId" clId="{C310793F-FDD5-4F31-A128-75DB325975E3}" dt="2024-03-18T22:49:33.876" v="673" actId="14826"/>
          <ac:picMkLst>
            <pc:docMk/>
            <pc:sldMk cId="1651201038" sldId="257"/>
            <ac:picMk id="19" creationId="{E587DDA7-A148-553F-0A58-D55B40A10025}"/>
          </ac:picMkLst>
        </pc:picChg>
        <pc:picChg chg="add mod">
          <ac:chgData name="alain kenfack" userId="704e57777a7859cd" providerId="LiveId" clId="{C310793F-FDD5-4F31-A128-75DB325975E3}" dt="2024-03-18T22:43:45.998" v="665"/>
          <ac:picMkLst>
            <pc:docMk/>
            <pc:sldMk cId="1651201038" sldId="257"/>
            <ac:picMk id="20" creationId="{EBAC7611-70DF-8400-4333-06A8328C19FE}"/>
          </ac:picMkLst>
        </pc:picChg>
        <pc:picChg chg="add mod">
          <ac:chgData name="alain kenfack" userId="704e57777a7859cd" providerId="LiveId" clId="{C310793F-FDD5-4F31-A128-75DB325975E3}" dt="2024-03-18T22:43:45.998" v="665"/>
          <ac:picMkLst>
            <pc:docMk/>
            <pc:sldMk cId="1651201038" sldId="257"/>
            <ac:picMk id="21" creationId="{72214822-8859-C9C2-A44B-F0C4A8E5C761}"/>
          </ac:picMkLst>
        </pc:picChg>
        <pc:picChg chg="del">
          <ac:chgData name="alain kenfack" userId="704e57777a7859cd" providerId="LiveId" clId="{C310793F-FDD5-4F31-A128-75DB325975E3}" dt="2024-03-18T11:29:59.859" v="502" actId="478"/>
          <ac:picMkLst>
            <pc:docMk/>
            <pc:sldMk cId="1651201038" sldId="257"/>
            <ac:picMk id="32" creationId="{EAC218FC-5645-52E7-7613-E9F5720A9BD9}"/>
          </ac:picMkLst>
        </pc:picChg>
      </pc:sldChg>
      <pc:sldChg chg="addSp delSp modSp mod">
        <pc:chgData name="alain kenfack" userId="704e57777a7859cd" providerId="LiveId" clId="{C310793F-FDD5-4F31-A128-75DB325975E3}" dt="2024-03-18T22:49:43.320" v="675"/>
        <pc:sldMkLst>
          <pc:docMk/>
          <pc:sldMk cId="1441227697" sldId="258"/>
        </pc:sldMkLst>
        <pc:spChg chg="del">
          <ac:chgData name="alain kenfack" userId="704e57777a7859cd" providerId="LiveId" clId="{C310793F-FDD5-4F31-A128-75DB325975E3}" dt="2024-03-18T09:14:03.506" v="474" actId="478"/>
          <ac:spMkLst>
            <pc:docMk/>
            <pc:sldMk cId="1441227697" sldId="258"/>
            <ac:spMk id="2" creationId="{A93BF76C-C1D7-6E89-5137-FA04E10DECBD}"/>
          </ac:spMkLst>
        </pc:spChg>
        <pc:spChg chg="add mod">
          <ac:chgData name="alain kenfack" userId="704e57777a7859cd" providerId="LiveId" clId="{C310793F-FDD5-4F31-A128-75DB325975E3}" dt="2024-03-18T11:28:58.842" v="493" actId="1035"/>
          <ac:spMkLst>
            <pc:docMk/>
            <pc:sldMk cId="1441227697" sldId="258"/>
            <ac:spMk id="3" creationId="{78B10E82-16BE-75E8-2535-DB6AD7269B04}"/>
          </ac:spMkLst>
        </pc:spChg>
        <pc:spChg chg="mod">
          <ac:chgData name="alain kenfack" userId="704e57777a7859cd" providerId="LiveId" clId="{C310793F-FDD5-4F31-A128-75DB325975E3}" dt="2024-03-12T10:46:22.767" v="20" actId="108"/>
          <ac:spMkLst>
            <pc:docMk/>
            <pc:sldMk cId="1441227697" sldId="258"/>
            <ac:spMk id="12" creationId="{8201388F-9B99-F764-17E2-1E7B6FFDFA3B}"/>
          </ac:spMkLst>
        </pc:spChg>
        <pc:spChg chg="del">
          <ac:chgData name="alain kenfack" userId="704e57777a7859cd" providerId="LiveId" clId="{C310793F-FDD5-4F31-A128-75DB325975E3}" dt="2024-03-18T09:13:54.608" v="470" actId="478"/>
          <ac:spMkLst>
            <pc:docMk/>
            <pc:sldMk cId="1441227697" sldId="258"/>
            <ac:spMk id="19" creationId="{F1F82897-8734-EC00-FA5B-71E5BFD32AC6}"/>
          </ac:spMkLst>
        </pc:spChg>
        <pc:spChg chg="del">
          <ac:chgData name="alain kenfack" userId="704e57777a7859cd" providerId="LiveId" clId="{C310793F-FDD5-4F31-A128-75DB325975E3}" dt="2024-03-18T09:13:57.072" v="471" actId="478"/>
          <ac:spMkLst>
            <pc:docMk/>
            <pc:sldMk cId="1441227697" sldId="258"/>
            <ac:spMk id="20" creationId="{B6C0E6AA-9ED6-6E0D-5C33-327C0820B045}"/>
          </ac:spMkLst>
        </pc:spChg>
        <pc:spChg chg="del">
          <ac:chgData name="alain kenfack" userId="704e57777a7859cd" providerId="LiveId" clId="{C310793F-FDD5-4F31-A128-75DB325975E3}" dt="2024-03-18T09:13:58.639" v="472" actId="478"/>
          <ac:spMkLst>
            <pc:docMk/>
            <pc:sldMk cId="1441227697" sldId="258"/>
            <ac:spMk id="21" creationId="{6223F37F-A937-2236-18D9-408D93438B01}"/>
          </ac:spMkLst>
        </pc:spChg>
        <pc:spChg chg="del">
          <ac:chgData name="alain kenfack" userId="704e57777a7859cd" providerId="LiveId" clId="{C310793F-FDD5-4F31-A128-75DB325975E3}" dt="2024-03-18T09:14:00.314" v="473" actId="478"/>
          <ac:spMkLst>
            <pc:docMk/>
            <pc:sldMk cId="1441227697" sldId="258"/>
            <ac:spMk id="22" creationId="{0391C750-F344-E38E-3CFC-6DD6A20C44A9}"/>
          </ac:spMkLst>
        </pc:spChg>
        <pc:spChg chg="mod">
          <ac:chgData name="alain kenfack" userId="704e57777a7859cd" providerId="LiveId" clId="{C310793F-FDD5-4F31-A128-75DB325975E3}" dt="2024-03-18T11:28:52.329" v="490" actId="1037"/>
          <ac:spMkLst>
            <pc:docMk/>
            <pc:sldMk cId="1441227697" sldId="258"/>
            <ac:spMk id="25" creationId="{CC1D27AA-65D4-677C-9E6A-DC18B6953622}"/>
          </ac:spMkLst>
        </pc:spChg>
        <pc:picChg chg="add mod">
          <ac:chgData name="alain kenfack" userId="704e57777a7859cd" providerId="LiveId" clId="{C310793F-FDD5-4F31-A128-75DB325975E3}" dt="2024-03-18T22:45:11.279" v="668"/>
          <ac:picMkLst>
            <pc:docMk/>
            <pc:sldMk cId="1441227697" sldId="258"/>
            <ac:picMk id="2" creationId="{B0A68665-7ADB-CD7F-91AA-800AE22F66CE}"/>
          </ac:picMkLst>
        </pc:picChg>
        <pc:picChg chg="add del mod">
          <ac:chgData name="alain kenfack" userId="704e57777a7859cd" providerId="LiveId" clId="{C310793F-FDD5-4F31-A128-75DB325975E3}" dt="2024-03-18T22:49:41.936" v="674" actId="478"/>
          <ac:picMkLst>
            <pc:docMk/>
            <pc:sldMk cId="1441227697" sldId="258"/>
            <ac:picMk id="17" creationId="{54C21137-1FA0-8575-2049-44C2E64DCA01}"/>
          </ac:picMkLst>
        </pc:picChg>
        <pc:picChg chg="add mod">
          <ac:chgData name="alain kenfack" userId="704e57777a7859cd" providerId="LiveId" clId="{C310793F-FDD5-4F31-A128-75DB325975E3}" dt="2024-03-18T22:48:42.055" v="672" actId="14826"/>
          <ac:picMkLst>
            <pc:docMk/>
            <pc:sldMk cId="1441227697" sldId="258"/>
            <ac:picMk id="19" creationId="{51522DE1-2A78-8F5D-416E-36BBE79D9A96}"/>
          </ac:picMkLst>
        </pc:picChg>
        <pc:picChg chg="add mod">
          <ac:chgData name="alain kenfack" userId="704e57777a7859cd" providerId="LiveId" clId="{C310793F-FDD5-4F31-A128-75DB325975E3}" dt="2024-03-18T22:45:11.279" v="668"/>
          <ac:picMkLst>
            <pc:docMk/>
            <pc:sldMk cId="1441227697" sldId="258"/>
            <ac:picMk id="20" creationId="{C5B96336-EB21-4A23-B7C7-CE8F303E9405}"/>
          </ac:picMkLst>
        </pc:picChg>
        <pc:picChg chg="add mod">
          <ac:chgData name="alain kenfack" userId="704e57777a7859cd" providerId="LiveId" clId="{C310793F-FDD5-4F31-A128-75DB325975E3}" dt="2024-03-18T22:49:43.320" v="675"/>
          <ac:picMkLst>
            <pc:docMk/>
            <pc:sldMk cId="1441227697" sldId="258"/>
            <ac:picMk id="21" creationId="{28BCEA1F-0715-52A9-BA1E-EED638A01286}"/>
          </ac:picMkLst>
        </pc:picChg>
        <pc:picChg chg="del">
          <ac:chgData name="alain kenfack" userId="704e57777a7859cd" providerId="LiveId" clId="{C310793F-FDD5-4F31-A128-75DB325975E3}" dt="2024-03-18T09:13:50.212" v="469" actId="478"/>
          <ac:picMkLst>
            <pc:docMk/>
            <pc:sldMk cId="1441227697" sldId="258"/>
            <ac:picMk id="32" creationId="{05156FC4-E5A1-F4D0-43CD-9BA6DD987769}"/>
          </ac:picMkLst>
        </pc:picChg>
      </pc:sldChg>
      <pc:sldChg chg="addSp delSp modSp mod">
        <pc:chgData name="alain kenfack" userId="704e57777a7859cd" providerId="LiveId" clId="{C310793F-FDD5-4F31-A128-75DB325975E3}" dt="2024-03-18T22:49:48.994" v="677"/>
        <pc:sldMkLst>
          <pc:docMk/>
          <pc:sldMk cId="1359095439" sldId="259"/>
        </pc:sldMkLst>
        <pc:spChg chg="del">
          <ac:chgData name="alain kenfack" userId="704e57777a7859cd" providerId="LiveId" clId="{C310793F-FDD5-4F31-A128-75DB325975E3}" dt="2024-03-18T11:30:12.626" v="509" actId="478"/>
          <ac:spMkLst>
            <pc:docMk/>
            <pc:sldMk cId="1359095439" sldId="259"/>
            <ac:spMk id="2" creationId="{5B67E757-E7DA-3148-C2E4-B32AFCCC4CCE}"/>
          </ac:spMkLst>
        </pc:spChg>
        <pc:spChg chg="add mod">
          <ac:chgData name="alain kenfack" userId="704e57777a7859cd" providerId="LiveId" clId="{C310793F-FDD5-4F31-A128-75DB325975E3}" dt="2024-03-18T11:29:29.499" v="496"/>
          <ac:spMkLst>
            <pc:docMk/>
            <pc:sldMk cId="1359095439" sldId="259"/>
            <ac:spMk id="3" creationId="{FFFD4DD4-3001-0ADB-5346-D3A6972E7332}"/>
          </ac:spMkLst>
        </pc:spChg>
        <pc:spChg chg="mod">
          <ac:chgData name="alain kenfack" userId="704e57777a7859cd" providerId="LiveId" clId="{C310793F-FDD5-4F31-A128-75DB325975E3}" dt="2024-03-12T10:46:35.806" v="22" actId="207"/>
          <ac:spMkLst>
            <pc:docMk/>
            <pc:sldMk cId="1359095439" sldId="259"/>
            <ac:spMk id="13" creationId="{B4A7B8FE-E585-41C7-145D-A2882650541F}"/>
          </ac:spMkLst>
        </pc:spChg>
        <pc:spChg chg="add mod">
          <ac:chgData name="alain kenfack" userId="704e57777a7859cd" providerId="LiveId" clId="{C310793F-FDD5-4F31-A128-75DB325975E3}" dt="2024-03-18T11:29:29.499" v="496"/>
          <ac:spMkLst>
            <pc:docMk/>
            <pc:sldMk cId="1359095439" sldId="259"/>
            <ac:spMk id="17" creationId="{0C66310F-BD35-E7E4-C4EF-F77B28B6E776}"/>
          </ac:spMkLst>
        </pc:spChg>
        <pc:spChg chg="del">
          <ac:chgData name="alain kenfack" userId="704e57777a7859cd" providerId="LiveId" clId="{C310793F-FDD5-4F31-A128-75DB325975E3}" dt="2024-03-18T11:29:35.901" v="500" actId="478"/>
          <ac:spMkLst>
            <pc:docMk/>
            <pc:sldMk cId="1359095439" sldId="259"/>
            <ac:spMk id="19" creationId="{405392E1-E74E-E831-ADD9-005BD1C4A85E}"/>
          </ac:spMkLst>
        </pc:spChg>
        <pc:spChg chg="del">
          <ac:chgData name="alain kenfack" userId="704e57777a7859cd" providerId="LiveId" clId="{C310793F-FDD5-4F31-A128-75DB325975E3}" dt="2024-03-18T11:29:34.445" v="499" actId="478"/>
          <ac:spMkLst>
            <pc:docMk/>
            <pc:sldMk cId="1359095439" sldId="259"/>
            <ac:spMk id="20" creationId="{377B792E-8018-CB7D-E2F2-59E035F81C29}"/>
          </ac:spMkLst>
        </pc:spChg>
        <pc:spChg chg="del">
          <ac:chgData name="alain kenfack" userId="704e57777a7859cd" providerId="LiveId" clId="{C310793F-FDD5-4F31-A128-75DB325975E3}" dt="2024-03-18T11:29:32.813" v="498" actId="478"/>
          <ac:spMkLst>
            <pc:docMk/>
            <pc:sldMk cId="1359095439" sldId="259"/>
            <ac:spMk id="21" creationId="{7C4F5AD5-19BD-8371-B46C-3F5AF4A10D4A}"/>
          </ac:spMkLst>
        </pc:spChg>
        <pc:spChg chg="del">
          <ac:chgData name="alain kenfack" userId="704e57777a7859cd" providerId="LiveId" clId="{C310793F-FDD5-4F31-A128-75DB325975E3}" dt="2024-03-18T11:29:31.417" v="497" actId="478"/>
          <ac:spMkLst>
            <pc:docMk/>
            <pc:sldMk cId="1359095439" sldId="259"/>
            <ac:spMk id="22" creationId="{D2462C7A-D075-FBC1-D8F8-F37C2F4121D6}"/>
          </ac:spMkLst>
        </pc:spChg>
        <pc:spChg chg="del">
          <ac:chgData name="alain kenfack" userId="704e57777a7859cd" providerId="LiveId" clId="{C310793F-FDD5-4F31-A128-75DB325975E3}" dt="2024-03-18T11:29:21.906" v="494" actId="478"/>
          <ac:spMkLst>
            <pc:docMk/>
            <pc:sldMk cId="1359095439" sldId="259"/>
            <ac:spMk id="25" creationId="{70D9B37B-AD3C-6CB2-35DB-6A6CCF620AB1}"/>
          </ac:spMkLst>
        </pc:spChg>
        <pc:picChg chg="add mod">
          <ac:chgData name="alain kenfack" userId="704e57777a7859cd" providerId="LiveId" clId="{C310793F-FDD5-4F31-A128-75DB325975E3}" dt="2024-03-18T22:45:16.356" v="669"/>
          <ac:picMkLst>
            <pc:docMk/>
            <pc:sldMk cId="1359095439" sldId="259"/>
            <ac:picMk id="2" creationId="{6012705D-625A-B4AF-31CF-4F2C615237BE}"/>
          </ac:picMkLst>
        </pc:picChg>
        <pc:picChg chg="add del mod">
          <ac:chgData name="alain kenfack" userId="704e57777a7859cd" providerId="LiveId" clId="{C310793F-FDD5-4F31-A128-75DB325975E3}" dt="2024-03-18T22:49:47.667" v="676" actId="478"/>
          <ac:picMkLst>
            <pc:docMk/>
            <pc:sldMk cId="1359095439" sldId="259"/>
            <ac:picMk id="19" creationId="{4C0942E0-8184-D791-1AE2-2341DED4FD32}"/>
          </ac:picMkLst>
        </pc:picChg>
        <pc:picChg chg="add mod">
          <ac:chgData name="alain kenfack" userId="704e57777a7859cd" providerId="LiveId" clId="{C310793F-FDD5-4F31-A128-75DB325975E3}" dt="2024-03-18T22:45:16.356" v="669"/>
          <ac:picMkLst>
            <pc:docMk/>
            <pc:sldMk cId="1359095439" sldId="259"/>
            <ac:picMk id="20" creationId="{41856FD8-30D2-B4AB-1586-08E6F65EF260}"/>
          </ac:picMkLst>
        </pc:picChg>
        <pc:picChg chg="add mod">
          <ac:chgData name="alain kenfack" userId="704e57777a7859cd" providerId="LiveId" clId="{C310793F-FDD5-4F31-A128-75DB325975E3}" dt="2024-03-18T22:46:40.938" v="671" actId="14826"/>
          <ac:picMkLst>
            <pc:docMk/>
            <pc:sldMk cId="1359095439" sldId="259"/>
            <ac:picMk id="21" creationId="{469AA3CF-89DE-A06B-04C1-98FFB7710DB5}"/>
          </ac:picMkLst>
        </pc:picChg>
        <pc:picChg chg="add mod">
          <ac:chgData name="alain kenfack" userId="704e57777a7859cd" providerId="LiveId" clId="{C310793F-FDD5-4F31-A128-75DB325975E3}" dt="2024-03-18T22:49:48.994" v="677"/>
          <ac:picMkLst>
            <pc:docMk/>
            <pc:sldMk cId="1359095439" sldId="259"/>
            <ac:picMk id="22" creationId="{9F3ECAC8-1AD8-2C1D-DDC3-32FB2EDEF72E}"/>
          </ac:picMkLst>
        </pc:picChg>
        <pc:picChg chg="del">
          <ac:chgData name="alain kenfack" userId="704e57777a7859cd" providerId="LiveId" clId="{C310793F-FDD5-4F31-A128-75DB325975E3}" dt="2024-03-18T11:29:27.169" v="495" actId="478"/>
          <ac:picMkLst>
            <pc:docMk/>
            <pc:sldMk cId="1359095439" sldId="259"/>
            <ac:picMk id="32" creationId="{92D0BCED-9130-0862-5C0F-71E805FBE490}"/>
          </ac:picMkLst>
        </pc:picChg>
      </pc:sldChg>
      <pc:sldChg chg="addSp delSp modSp add mod">
        <pc:chgData name="alain kenfack" userId="704e57777a7859cd" providerId="LiveId" clId="{C310793F-FDD5-4F31-A128-75DB325975E3}" dt="2024-03-17T06:01:28.777" v="467" actId="207"/>
        <pc:sldMkLst>
          <pc:docMk/>
          <pc:sldMk cId="3836628815" sldId="260"/>
        </pc:sldMkLst>
        <pc:spChg chg="del">
          <ac:chgData name="alain kenfack" userId="704e57777a7859cd" providerId="LiveId" clId="{C310793F-FDD5-4F31-A128-75DB325975E3}" dt="2024-03-14T14:17:34.219" v="35" actId="478"/>
          <ac:spMkLst>
            <pc:docMk/>
            <pc:sldMk cId="3836628815" sldId="260"/>
            <ac:spMk id="2" creationId="{5B67E757-E7DA-3148-C2E4-B32AFCCC4CCE}"/>
          </ac:spMkLst>
        </pc:spChg>
        <pc:spChg chg="add mod">
          <ac:chgData name="alain kenfack" userId="704e57777a7859cd" providerId="LiveId" clId="{C310793F-FDD5-4F31-A128-75DB325975E3}" dt="2024-03-14T14:22:44.304" v="46" actId="552"/>
          <ac:spMkLst>
            <pc:docMk/>
            <pc:sldMk cId="3836628815" sldId="260"/>
            <ac:spMk id="3" creationId="{0408E69F-FB39-4991-4057-7FAE521C9405}"/>
          </ac:spMkLst>
        </pc:spChg>
        <pc:spChg chg="del mod">
          <ac:chgData name="alain kenfack" userId="704e57777a7859cd" providerId="LiveId" clId="{C310793F-FDD5-4F31-A128-75DB325975E3}" dt="2024-03-14T14:22:47.412" v="47" actId="478"/>
          <ac:spMkLst>
            <pc:docMk/>
            <pc:sldMk cId="3836628815" sldId="260"/>
            <ac:spMk id="8" creationId="{0BA97AFA-B3E1-F83E-3683-AA5A8D55F343}"/>
          </ac:spMkLst>
        </pc:spChg>
        <pc:spChg chg="mod">
          <ac:chgData name="alain kenfack" userId="704e57777a7859cd" providerId="LiveId" clId="{C310793F-FDD5-4F31-A128-75DB325975E3}" dt="2024-03-17T06:00:59.336" v="465" actId="207"/>
          <ac:spMkLst>
            <pc:docMk/>
            <pc:sldMk cId="3836628815" sldId="260"/>
            <ac:spMk id="10" creationId="{27254B64-F4CC-CEFA-F19C-39BBEAA795CA}"/>
          </ac:spMkLst>
        </pc:spChg>
        <pc:spChg chg="mod">
          <ac:chgData name="alain kenfack" userId="704e57777a7859cd" providerId="LiveId" clId="{C310793F-FDD5-4F31-A128-75DB325975E3}" dt="2024-03-17T06:01:28.777" v="467" actId="207"/>
          <ac:spMkLst>
            <pc:docMk/>
            <pc:sldMk cId="3836628815" sldId="260"/>
            <ac:spMk id="12" creationId="{D3F2821D-6A41-AB52-7CE9-F99F8289E47A}"/>
          </ac:spMkLst>
        </pc:spChg>
        <pc:spChg chg="del">
          <ac:chgData name="alain kenfack" userId="704e57777a7859cd" providerId="LiveId" clId="{C310793F-FDD5-4F31-A128-75DB325975E3}" dt="2024-03-14T14:16:53.861" v="25" actId="478"/>
          <ac:spMkLst>
            <pc:docMk/>
            <pc:sldMk cId="3836628815" sldId="260"/>
            <ac:spMk id="13" creationId="{B4A7B8FE-E585-41C7-145D-A2882650541F}"/>
          </ac:spMkLst>
        </pc:spChg>
        <pc:spChg chg="mod">
          <ac:chgData name="alain kenfack" userId="704e57777a7859cd" providerId="LiveId" clId="{C310793F-FDD5-4F31-A128-75DB325975E3}" dt="2024-03-14T14:43:10.524" v="93" actId="14100"/>
          <ac:spMkLst>
            <pc:docMk/>
            <pc:sldMk cId="3836628815" sldId="260"/>
            <ac:spMk id="14" creationId="{B39EB160-BCA9-F532-7274-7D9E1E6AB4BC}"/>
          </ac:spMkLst>
        </pc:spChg>
        <pc:spChg chg="add del mod">
          <ac:chgData name="alain kenfack" userId="704e57777a7859cd" providerId="LiveId" clId="{C310793F-FDD5-4F31-A128-75DB325975E3}" dt="2024-03-14T14:17:23.813" v="32" actId="108"/>
          <ac:spMkLst>
            <pc:docMk/>
            <pc:sldMk cId="3836628815" sldId="260"/>
            <ac:spMk id="15" creationId="{260394C1-11A9-7C52-DADD-35596FAA1735}"/>
          </ac:spMkLst>
        </pc:spChg>
        <pc:spChg chg="mod">
          <ac:chgData name="alain kenfack" userId="704e57777a7859cd" providerId="LiveId" clId="{C310793F-FDD5-4F31-A128-75DB325975E3}" dt="2024-03-14T14:43:18.234" v="94" actId="14100"/>
          <ac:spMkLst>
            <pc:docMk/>
            <pc:sldMk cId="3836628815" sldId="260"/>
            <ac:spMk id="16" creationId="{B9A95CC7-410A-84B2-1CF0-7768CB4C6284}"/>
          </ac:spMkLst>
        </pc:spChg>
        <pc:spChg chg="del">
          <ac:chgData name="alain kenfack" userId="704e57777a7859cd" providerId="LiveId" clId="{C310793F-FDD5-4F31-A128-75DB325975E3}" dt="2024-03-14T14:17:35.058" v="36" actId="478"/>
          <ac:spMkLst>
            <pc:docMk/>
            <pc:sldMk cId="3836628815" sldId="260"/>
            <ac:spMk id="18" creationId="{14D92178-9386-6664-8D64-902BCF0C21C3}"/>
          </ac:spMkLst>
        </pc:spChg>
        <pc:spChg chg="del">
          <ac:chgData name="alain kenfack" userId="704e57777a7859cd" providerId="LiveId" clId="{C310793F-FDD5-4F31-A128-75DB325975E3}" dt="2024-03-14T14:22:49.176" v="48" actId="478"/>
          <ac:spMkLst>
            <pc:docMk/>
            <pc:sldMk cId="3836628815" sldId="260"/>
            <ac:spMk id="19" creationId="{405392E1-E74E-E831-ADD9-005BD1C4A85E}"/>
          </ac:spMkLst>
        </pc:spChg>
        <pc:spChg chg="del">
          <ac:chgData name="alain kenfack" userId="704e57777a7859cd" providerId="LiveId" clId="{C310793F-FDD5-4F31-A128-75DB325975E3}" dt="2024-03-14T14:17:31.011" v="34" actId="478"/>
          <ac:spMkLst>
            <pc:docMk/>
            <pc:sldMk cId="3836628815" sldId="260"/>
            <ac:spMk id="20" creationId="{377B792E-8018-CB7D-E2F2-59E035F81C29}"/>
          </ac:spMkLst>
        </pc:spChg>
        <pc:spChg chg="del">
          <ac:chgData name="alain kenfack" userId="704e57777a7859cd" providerId="LiveId" clId="{C310793F-FDD5-4F31-A128-75DB325975E3}" dt="2024-03-14T14:17:29.321" v="33" actId="478"/>
          <ac:spMkLst>
            <pc:docMk/>
            <pc:sldMk cId="3836628815" sldId="260"/>
            <ac:spMk id="21" creationId="{7C4F5AD5-19BD-8371-B46C-3F5AF4A10D4A}"/>
          </ac:spMkLst>
        </pc:spChg>
        <pc:spChg chg="del">
          <ac:chgData name="alain kenfack" userId="704e57777a7859cd" providerId="LiveId" clId="{C310793F-FDD5-4F31-A128-75DB325975E3}" dt="2024-03-14T14:16:58.085" v="26" actId="478"/>
          <ac:spMkLst>
            <pc:docMk/>
            <pc:sldMk cId="3836628815" sldId="260"/>
            <ac:spMk id="22" creationId="{D2462C7A-D075-FBC1-D8F8-F37C2F4121D6}"/>
          </ac:spMkLst>
        </pc:spChg>
        <pc:spChg chg="del">
          <ac:chgData name="alain kenfack" userId="704e57777a7859cd" providerId="LiveId" clId="{C310793F-FDD5-4F31-A128-75DB325975E3}" dt="2024-03-14T14:16:59.637" v="27" actId="478"/>
          <ac:spMkLst>
            <pc:docMk/>
            <pc:sldMk cId="3836628815" sldId="260"/>
            <ac:spMk id="25" creationId="{70D9B37B-AD3C-6CB2-35DB-6A6CCF620AB1}"/>
          </ac:spMkLst>
        </pc:spChg>
        <pc:picChg chg="del">
          <ac:chgData name="alain kenfack" userId="704e57777a7859cd" providerId="LiveId" clId="{C310793F-FDD5-4F31-A128-75DB325975E3}" dt="2024-03-14T14:17:07.107" v="30" actId="478"/>
          <ac:picMkLst>
            <pc:docMk/>
            <pc:sldMk cId="3836628815" sldId="260"/>
            <ac:picMk id="32" creationId="{92D0BCED-9130-0862-5C0F-71E805FBE490}"/>
          </ac:picMkLst>
        </pc:picChg>
      </pc:sldChg>
      <pc:sldChg chg="addSp delSp modSp new mod setBg">
        <pc:chgData name="alain kenfack" userId="704e57777a7859cd" providerId="LiveId" clId="{C310793F-FDD5-4F31-A128-75DB325975E3}" dt="2024-03-18T23:40:34.612" v="802" actId="20577"/>
        <pc:sldMkLst>
          <pc:docMk/>
          <pc:sldMk cId="1678487598" sldId="261"/>
        </pc:sldMkLst>
        <pc:spChg chg="del">
          <ac:chgData name="alain kenfack" userId="704e57777a7859cd" providerId="LiveId" clId="{C310793F-FDD5-4F31-A128-75DB325975E3}" dt="2024-03-16T11:47:02.525" v="96" actId="478"/>
          <ac:spMkLst>
            <pc:docMk/>
            <pc:sldMk cId="1678487598" sldId="261"/>
            <ac:spMk id="2" creationId="{C87A4BB9-2660-5ED0-3889-68F27F828D2D}"/>
          </ac:spMkLst>
        </pc:spChg>
        <pc:spChg chg="del">
          <ac:chgData name="alain kenfack" userId="704e57777a7859cd" providerId="LiveId" clId="{C310793F-FDD5-4F31-A128-75DB325975E3}" dt="2024-03-16T11:47:02.525" v="96" actId="478"/>
          <ac:spMkLst>
            <pc:docMk/>
            <pc:sldMk cId="1678487598" sldId="261"/>
            <ac:spMk id="3" creationId="{9AF6CE0D-9152-A05E-8C42-45556A2BD882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4" creationId="{5EEA0E1E-14DF-770D-E65F-E1F39C7CBEAA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5" creationId="{2B09ACBC-371C-E273-FBEE-99BA40082B97}"/>
          </ac:spMkLst>
        </pc:spChg>
        <pc:spChg chg="add del mod">
          <ac:chgData name="alain kenfack" userId="704e57777a7859cd" providerId="LiveId" clId="{C310793F-FDD5-4F31-A128-75DB325975E3}" dt="2024-03-16T11:48:57.864" v="111" actId="478"/>
          <ac:spMkLst>
            <pc:docMk/>
            <pc:sldMk cId="1678487598" sldId="261"/>
            <ac:spMk id="6" creationId="{226F4D73-44F8-4278-4559-238C4BC5FB1C}"/>
          </ac:spMkLst>
        </pc:spChg>
        <pc:spChg chg="add del mod">
          <ac:chgData name="alain kenfack" userId="704e57777a7859cd" providerId="LiveId" clId="{C310793F-FDD5-4F31-A128-75DB325975E3}" dt="2024-03-16T11:48:57.864" v="111" actId="478"/>
          <ac:spMkLst>
            <pc:docMk/>
            <pc:sldMk cId="1678487598" sldId="261"/>
            <ac:spMk id="7" creationId="{AF40006A-80E4-BD0A-7484-16C4A1443D0A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8" creationId="{C0BA713B-3EDE-7C4E-CEFE-20830CFDC458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9" creationId="{D1575C83-EE22-E3A4-DA4A-642443F8D01B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10" creationId="{F00AD4DF-379A-30B9-202A-F42C63D0D5C1}"/>
          </ac:spMkLst>
        </pc:spChg>
        <pc:spChg chg="add del mod">
          <ac:chgData name="alain kenfack" userId="704e57777a7859cd" providerId="LiveId" clId="{C310793F-FDD5-4F31-A128-75DB325975E3}" dt="2024-03-16T11:57:25.370" v="209" actId="478"/>
          <ac:spMkLst>
            <pc:docMk/>
            <pc:sldMk cId="1678487598" sldId="261"/>
            <ac:spMk id="11" creationId="{7066A2EB-D9EA-B7F5-BA81-2557A210DF8D}"/>
          </ac:spMkLst>
        </pc:spChg>
        <pc:spChg chg="add del mod">
          <ac:chgData name="alain kenfack" userId="704e57777a7859cd" providerId="LiveId" clId="{C310793F-FDD5-4F31-A128-75DB325975E3}" dt="2024-03-16T11:51:37.216" v="162" actId="478"/>
          <ac:spMkLst>
            <pc:docMk/>
            <pc:sldMk cId="1678487598" sldId="261"/>
            <ac:spMk id="12" creationId="{468C2151-60C5-47EC-B9D5-BCF953DE423C}"/>
          </ac:spMkLst>
        </pc:spChg>
        <pc:spChg chg="add del mod">
          <ac:chgData name="alain kenfack" userId="704e57777a7859cd" providerId="LiveId" clId="{C310793F-FDD5-4F31-A128-75DB325975E3}" dt="2024-03-16T11:51:35.937" v="161" actId="478"/>
          <ac:spMkLst>
            <pc:docMk/>
            <pc:sldMk cId="1678487598" sldId="261"/>
            <ac:spMk id="13" creationId="{92359707-023F-C573-3CF4-4BB2C69A4C0F}"/>
          </ac:spMkLst>
        </pc:spChg>
        <pc:spChg chg="add del mod">
          <ac:chgData name="alain kenfack" userId="704e57777a7859cd" providerId="LiveId" clId="{C310793F-FDD5-4F31-A128-75DB325975E3}" dt="2024-03-16T11:51:35.937" v="161" actId="478"/>
          <ac:spMkLst>
            <pc:docMk/>
            <pc:sldMk cId="1678487598" sldId="261"/>
            <ac:spMk id="14" creationId="{B61991F3-8E9C-EAC7-0C92-D8CD741C8A63}"/>
          </ac:spMkLst>
        </pc:spChg>
        <pc:spChg chg="add del mod">
          <ac:chgData name="alain kenfack" userId="704e57777a7859cd" providerId="LiveId" clId="{C310793F-FDD5-4F31-A128-75DB325975E3}" dt="2024-03-16T11:52:50.225" v="174" actId="478"/>
          <ac:spMkLst>
            <pc:docMk/>
            <pc:sldMk cId="1678487598" sldId="261"/>
            <ac:spMk id="15" creationId="{00BB5CDA-D096-A32F-99F7-894C34CC59F6}"/>
          </ac:spMkLst>
        </pc:spChg>
        <pc:spChg chg="add del mod">
          <ac:chgData name="alain kenfack" userId="704e57777a7859cd" providerId="LiveId" clId="{C310793F-FDD5-4F31-A128-75DB325975E3}" dt="2024-03-16T11:52:50.225" v="174" actId="478"/>
          <ac:spMkLst>
            <pc:docMk/>
            <pc:sldMk cId="1678487598" sldId="261"/>
            <ac:spMk id="16" creationId="{97B78C5C-6BED-774B-716F-87BB762C1328}"/>
          </ac:spMkLst>
        </pc:spChg>
        <pc:spChg chg="add del mod">
          <ac:chgData name="alain kenfack" userId="704e57777a7859cd" providerId="LiveId" clId="{C310793F-FDD5-4F31-A128-75DB325975E3}" dt="2024-03-16T11:52:50.225" v="174" actId="478"/>
          <ac:spMkLst>
            <pc:docMk/>
            <pc:sldMk cId="1678487598" sldId="261"/>
            <ac:spMk id="17" creationId="{9EE160FD-9D33-4501-E845-F0665F989EE7}"/>
          </ac:spMkLst>
        </pc:spChg>
        <pc:spChg chg="add del mod">
          <ac:chgData name="alain kenfack" userId="704e57777a7859cd" providerId="LiveId" clId="{C310793F-FDD5-4F31-A128-75DB325975E3}" dt="2024-03-16T11:57:25.370" v="209" actId="478"/>
          <ac:spMkLst>
            <pc:docMk/>
            <pc:sldMk cId="1678487598" sldId="261"/>
            <ac:spMk id="18" creationId="{8E9B2F23-D15B-175B-2B6A-7A3055805704}"/>
          </ac:spMkLst>
        </pc:spChg>
        <pc:spChg chg="add del mod">
          <ac:chgData name="alain kenfack" userId="704e57777a7859cd" providerId="LiveId" clId="{C310793F-FDD5-4F31-A128-75DB325975E3}" dt="2024-03-16T11:57:25.370" v="209" actId="478"/>
          <ac:spMkLst>
            <pc:docMk/>
            <pc:sldMk cId="1678487598" sldId="261"/>
            <ac:spMk id="19" creationId="{C75B6C3B-37C0-C803-39B2-F4AC2B41C533}"/>
          </ac:spMkLst>
        </pc:spChg>
        <pc:spChg chg="add del mod">
          <ac:chgData name="alain kenfack" userId="704e57777a7859cd" providerId="LiveId" clId="{C310793F-FDD5-4F31-A128-75DB325975E3}" dt="2024-03-16T11:57:27.421" v="210" actId="478"/>
          <ac:spMkLst>
            <pc:docMk/>
            <pc:sldMk cId="1678487598" sldId="261"/>
            <ac:spMk id="20" creationId="{FC549E77-8C7A-44DC-AE2F-6C9874098E15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21" creationId="{00936EC0-87E6-9E4D-CAC5-DF5A749BCF56}"/>
          </ac:spMkLst>
        </pc:spChg>
        <pc:spChg chg="add mod">
          <ac:chgData name="alain kenfack" userId="704e57777a7859cd" providerId="LiveId" clId="{C310793F-FDD5-4F31-A128-75DB325975E3}" dt="2024-03-18T23:32:03.582" v="791" actId="1036"/>
          <ac:spMkLst>
            <pc:docMk/>
            <pc:sldMk cId="1678487598" sldId="261"/>
            <ac:spMk id="22" creationId="{6691E6A7-CF71-3652-18C5-764B7319E365}"/>
          </ac:spMkLst>
        </pc:spChg>
        <pc:spChg chg="add mod">
          <ac:chgData name="alain kenfack" userId="704e57777a7859cd" providerId="LiveId" clId="{C310793F-FDD5-4F31-A128-75DB325975E3}" dt="2024-03-18T23:32:03.582" v="791" actId="1036"/>
          <ac:spMkLst>
            <pc:docMk/>
            <pc:sldMk cId="1678487598" sldId="261"/>
            <ac:spMk id="23" creationId="{BF7012A3-FDF8-F1A5-F3B2-B53FBAD32419}"/>
          </ac:spMkLst>
        </pc:spChg>
        <pc:spChg chg="add mod">
          <ac:chgData name="alain kenfack" userId="704e57777a7859cd" providerId="LiveId" clId="{C310793F-FDD5-4F31-A128-75DB325975E3}" dt="2024-03-18T23:32:03.582" v="791" actId="1036"/>
          <ac:spMkLst>
            <pc:docMk/>
            <pc:sldMk cId="1678487598" sldId="261"/>
            <ac:spMk id="24" creationId="{07741F70-9228-C4CE-140C-A1E0EF5ECCB2}"/>
          </ac:spMkLst>
        </pc:spChg>
        <pc:spChg chg="add mod">
          <ac:chgData name="alain kenfack" userId="704e57777a7859cd" providerId="LiveId" clId="{C310793F-FDD5-4F31-A128-75DB325975E3}" dt="2024-03-18T23:32:03.582" v="791" actId="1036"/>
          <ac:spMkLst>
            <pc:docMk/>
            <pc:sldMk cId="1678487598" sldId="261"/>
            <ac:spMk id="25" creationId="{2CF6BE9E-3F92-268E-705D-C64391340B0A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26" creationId="{4E8545A7-82E2-76DC-B99F-76C49A029095}"/>
          </ac:spMkLst>
        </pc:spChg>
        <pc:spChg chg="add mod">
          <ac:chgData name="alain kenfack" userId="704e57777a7859cd" providerId="LiveId" clId="{C310793F-FDD5-4F31-A128-75DB325975E3}" dt="2024-03-16T12:11:34.558" v="312"/>
          <ac:spMkLst>
            <pc:docMk/>
            <pc:sldMk cId="1678487598" sldId="261"/>
            <ac:spMk id="27" creationId="{9742AB84-649A-2524-3A55-7BD8929B1B5E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28" creationId="{57C508F1-42A4-91B7-AD36-49872E1EFF22}"/>
          </ac:spMkLst>
        </pc:spChg>
        <pc:spChg chg="add mod">
          <ac:chgData name="alain kenfack" userId="704e57777a7859cd" providerId="LiveId" clId="{C310793F-FDD5-4F31-A128-75DB325975E3}" dt="2024-03-16T12:12:01.075" v="340"/>
          <ac:spMkLst>
            <pc:docMk/>
            <pc:sldMk cId="1678487598" sldId="261"/>
            <ac:spMk id="29" creationId="{99775314-34A2-8B50-746F-B5EA032B822A}"/>
          </ac:spMkLst>
        </pc:spChg>
        <pc:spChg chg="add del mod">
          <ac:chgData name="alain kenfack" userId="704e57777a7859cd" providerId="LiveId" clId="{C310793F-FDD5-4F31-A128-75DB325975E3}" dt="2024-03-16T12:12:19.947" v="363" actId="478"/>
          <ac:spMkLst>
            <pc:docMk/>
            <pc:sldMk cId="1678487598" sldId="261"/>
            <ac:spMk id="30" creationId="{E33E190D-CB6B-848E-3332-BF681106E1AD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31" creationId="{9D74D4A2-4F70-9CC7-A300-96B55FB34DA1}"/>
          </ac:spMkLst>
        </pc:spChg>
        <pc:spChg chg="add mod">
          <ac:chgData name="alain kenfack" userId="704e57777a7859cd" providerId="LiveId" clId="{C310793F-FDD5-4F31-A128-75DB325975E3}" dt="2024-03-18T23:40:34.612" v="802" actId="20577"/>
          <ac:spMkLst>
            <pc:docMk/>
            <pc:sldMk cId="1678487598" sldId="261"/>
            <ac:spMk id="32" creationId="{30DCAE3A-B9BD-2590-FD5F-DD362A7BD256}"/>
          </ac:spMkLst>
        </pc:spChg>
        <pc:spChg chg="add mod">
          <ac:chgData name="alain kenfack" userId="704e57777a7859cd" providerId="LiveId" clId="{C310793F-FDD5-4F31-A128-75DB325975E3}" dt="2024-03-18T23:28:25.380" v="746" actId="1038"/>
          <ac:spMkLst>
            <pc:docMk/>
            <pc:sldMk cId="1678487598" sldId="261"/>
            <ac:spMk id="33" creationId="{35D90725-A5D8-4296-6D84-71F23301287A}"/>
          </ac:spMkLst>
        </pc:spChg>
        <pc:picChg chg="add del mod">
          <ac:chgData name="alain kenfack" userId="704e57777a7859cd" providerId="LiveId" clId="{C310793F-FDD5-4F31-A128-75DB325975E3}" dt="2024-03-18T23:28:20.983" v="727" actId="21"/>
          <ac:picMkLst>
            <pc:docMk/>
            <pc:sldMk cId="1678487598" sldId="261"/>
            <ac:picMk id="2" creationId="{97996545-6291-97ED-E808-B637C1A0477B}"/>
          </ac:picMkLst>
        </pc:picChg>
        <pc:picChg chg="add mod">
          <ac:chgData name="alain kenfack" userId="704e57777a7859cd" providerId="LiveId" clId="{C310793F-FDD5-4F31-A128-75DB325975E3}" dt="2024-03-18T23:28:27.595" v="747"/>
          <ac:picMkLst>
            <pc:docMk/>
            <pc:sldMk cId="1678487598" sldId="261"/>
            <ac:picMk id="3" creationId="{97996545-6291-97ED-E808-B637C1A0477B}"/>
          </ac:picMkLst>
        </pc:picChg>
        <pc:picChg chg="add del mod">
          <ac:chgData name="alain kenfack" userId="704e57777a7859cd" providerId="LiveId" clId="{C310793F-FDD5-4F31-A128-75DB325975E3}" dt="2024-03-18T23:31:31.010" v="757" actId="21"/>
          <ac:picMkLst>
            <pc:docMk/>
            <pc:sldMk cId="1678487598" sldId="261"/>
            <ac:picMk id="6" creationId="{561706E2-B10C-E9C1-4D1B-F597A7771029}"/>
          </ac:picMkLst>
        </pc:picChg>
        <pc:picChg chg="add del mod">
          <ac:chgData name="alain kenfack" userId="704e57777a7859cd" providerId="LiveId" clId="{C310793F-FDD5-4F31-A128-75DB325975E3}" dt="2024-03-18T23:28:04.066" v="680" actId="21"/>
          <ac:picMkLst>
            <pc:docMk/>
            <pc:sldMk cId="1678487598" sldId="261"/>
            <ac:picMk id="1026" creationId="{97996545-6291-97ED-E808-B637C1A0477B}"/>
          </ac:picMkLst>
        </pc:picChg>
        <pc:picChg chg="add mod">
          <ac:chgData name="alain kenfack" userId="704e57777a7859cd" providerId="LiveId" clId="{C310793F-FDD5-4F31-A128-75DB325975E3}" dt="2024-03-18T23:31:40.469" v="759" actId="14100"/>
          <ac:picMkLst>
            <pc:docMk/>
            <pc:sldMk cId="1678487598" sldId="261"/>
            <ac:picMk id="1028" creationId="{320DE3AF-A69F-A30D-195A-304F39947E3C}"/>
          </ac:picMkLst>
        </pc:picChg>
        <pc:picChg chg="add del mod">
          <ac:chgData name="alain kenfack" userId="704e57777a7859cd" providerId="LiveId" clId="{C310793F-FDD5-4F31-A128-75DB325975E3}" dt="2024-03-17T05:49:44.547" v="461" actId="478"/>
          <ac:picMkLst>
            <pc:docMk/>
            <pc:sldMk cId="1678487598" sldId="261"/>
            <ac:picMk id="1028" creationId="{335DB527-78DF-CBD6-9DA5-231730F2F317}"/>
          </ac:picMkLst>
        </pc:picChg>
        <pc:picChg chg="add mod">
          <ac:chgData name="alain kenfack" userId="704e57777a7859cd" providerId="LiveId" clId="{C310793F-FDD5-4F31-A128-75DB325975E3}" dt="2024-03-16T12:03:59.441" v="267" actId="14100"/>
          <ac:picMkLst>
            <pc:docMk/>
            <pc:sldMk cId="1678487598" sldId="261"/>
            <ac:picMk id="1030" creationId="{004307AE-83E1-7182-E9C9-733509483824}"/>
          </ac:picMkLst>
        </pc:picChg>
        <pc:picChg chg="add del mod">
          <ac:chgData name="alain kenfack" userId="704e57777a7859cd" providerId="LiveId" clId="{C310793F-FDD5-4F31-A128-75DB325975E3}" dt="2024-03-16T12:03:56.692" v="265" actId="1076"/>
          <ac:picMkLst>
            <pc:docMk/>
            <pc:sldMk cId="1678487598" sldId="261"/>
            <ac:picMk id="1032" creationId="{BF89DBFB-8F64-9983-7E8D-6F2B91F8DDB8}"/>
          </ac:picMkLst>
        </pc:picChg>
        <pc:picChg chg="add del mod">
          <ac:chgData name="alain kenfack" userId="704e57777a7859cd" providerId="LiveId" clId="{C310793F-FDD5-4F31-A128-75DB325975E3}" dt="2024-03-18T23:27:56.956" v="678" actId="478"/>
          <ac:picMkLst>
            <pc:docMk/>
            <pc:sldMk cId="1678487598" sldId="261"/>
            <ac:picMk id="1034" creationId="{6E5638E0-ABD4-A01D-4D4C-0F71319F656F}"/>
          </ac:picMkLst>
        </pc:picChg>
      </pc:sldChg>
      <pc:sldChg chg="addSp delSp modSp add mod setBg">
        <pc:chgData name="alain kenfack" userId="704e57777a7859cd" providerId="LiveId" clId="{C310793F-FDD5-4F31-A128-75DB325975E3}" dt="2024-03-18T22:43:25.081" v="664" actId="554"/>
        <pc:sldMkLst>
          <pc:docMk/>
          <pc:sldMk cId="271233208" sldId="262"/>
        </pc:sldMkLst>
        <pc:spChg chg="add mod">
          <ac:chgData name="alain kenfack" userId="704e57777a7859cd" providerId="LiveId" clId="{C310793F-FDD5-4F31-A128-75DB325975E3}" dt="2024-03-18T15:26:13.143" v="541" actId="571"/>
          <ac:spMkLst>
            <pc:docMk/>
            <pc:sldMk cId="271233208" sldId="262"/>
            <ac:spMk id="2" creationId="{5A4A8077-25A2-4EC6-7FCA-FB5A0196D9A7}"/>
          </ac:spMkLst>
        </pc:spChg>
        <pc:spChg chg="del">
          <ac:chgData name="alain kenfack" userId="704e57777a7859cd" providerId="LiveId" clId="{C310793F-FDD5-4F31-A128-75DB325975E3}" dt="2024-03-18T15:26:14.865" v="542" actId="478"/>
          <ac:spMkLst>
            <pc:docMk/>
            <pc:sldMk cId="271233208" sldId="262"/>
            <ac:spMk id="3" creationId="{D70BCEF3-9D70-5DB0-54FE-7F29D65139CF}"/>
          </ac:spMkLst>
        </pc:spChg>
        <pc:spChg chg="mod">
          <ac:chgData name="alain kenfack" userId="704e57777a7859cd" providerId="LiveId" clId="{C310793F-FDD5-4F31-A128-75DB325975E3}" dt="2024-03-18T22:33:22.563" v="625" actId="34135"/>
          <ac:spMkLst>
            <pc:docMk/>
            <pc:sldMk cId="271233208" sldId="262"/>
            <ac:spMk id="7" creationId="{5B87FFE7-A377-02AF-B295-D83D082C61FA}"/>
          </ac:spMkLst>
        </pc:spChg>
        <pc:spChg chg="mod">
          <ac:chgData name="alain kenfack" userId="704e57777a7859cd" providerId="LiveId" clId="{C310793F-FDD5-4F31-A128-75DB325975E3}" dt="2024-03-18T16:26:14.079" v="587" actId="34135"/>
          <ac:spMkLst>
            <pc:docMk/>
            <pc:sldMk cId="271233208" sldId="262"/>
            <ac:spMk id="10" creationId="{A1B5EFE0-6516-3454-55F7-AA5D5C37D0F4}"/>
          </ac:spMkLst>
        </pc:spChg>
        <pc:spChg chg="mod">
          <ac:chgData name="alain kenfack" userId="704e57777a7859cd" providerId="LiveId" clId="{C310793F-FDD5-4F31-A128-75DB325975E3}" dt="2024-03-18T16:26:14.079" v="587" actId="34135"/>
          <ac:spMkLst>
            <pc:docMk/>
            <pc:sldMk cId="271233208" sldId="262"/>
            <ac:spMk id="11" creationId="{356648FF-D011-7925-773D-2449D2E08EDC}"/>
          </ac:spMkLst>
        </pc:spChg>
        <pc:spChg chg="mod">
          <ac:chgData name="alain kenfack" userId="704e57777a7859cd" providerId="LiveId" clId="{C310793F-FDD5-4F31-A128-75DB325975E3}" dt="2024-03-18T16:26:14.079" v="587" actId="34135"/>
          <ac:spMkLst>
            <pc:docMk/>
            <pc:sldMk cId="271233208" sldId="262"/>
            <ac:spMk id="12" creationId="{E6E2A403-3D28-E7AE-D12D-BD9D34FA0CBF}"/>
          </ac:spMkLst>
        </pc:spChg>
        <pc:spChg chg="mod">
          <ac:chgData name="alain kenfack" userId="704e57777a7859cd" providerId="LiveId" clId="{C310793F-FDD5-4F31-A128-75DB325975E3}" dt="2024-03-18T16:26:14.079" v="587" actId="34135"/>
          <ac:spMkLst>
            <pc:docMk/>
            <pc:sldMk cId="271233208" sldId="262"/>
            <ac:spMk id="13" creationId="{6C2F4F3D-45E8-C472-DF82-77FBD7608971}"/>
          </ac:spMkLst>
        </pc:spChg>
        <pc:spChg chg="del">
          <ac:chgData name="alain kenfack" userId="704e57777a7859cd" providerId="LiveId" clId="{C310793F-FDD5-4F31-A128-75DB325975E3}" dt="2024-03-18T15:26:10.029" v="539" actId="478"/>
          <ac:spMkLst>
            <pc:docMk/>
            <pc:sldMk cId="271233208" sldId="262"/>
            <ac:spMk id="15" creationId="{286D97B9-81E0-8EE8-0900-01E41421F2A6}"/>
          </ac:spMkLst>
        </pc:spChg>
        <pc:spChg chg="mod">
          <ac:chgData name="alain kenfack" userId="704e57777a7859cd" providerId="LiveId" clId="{C310793F-FDD5-4F31-A128-75DB325975E3}" dt="2024-03-18T15:41:49.406" v="548" actId="1076"/>
          <ac:spMkLst>
            <pc:docMk/>
            <pc:sldMk cId="271233208" sldId="262"/>
            <ac:spMk id="16" creationId="{596CE674-12D9-44A1-ECEA-B639A746CB99}"/>
          </ac:spMkLst>
        </pc:spChg>
        <pc:spChg chg="del">
          <ac:chgData name="alain kenfack" userId="704e57777a7859cd" providerId="LiveId" clId="{C310793F-FDD5-4F31-A128-75DB325975E3}" dt="2024-03-18T15:26:18.703" v="543" actId="478"/>
          <ac:spMkLst>
            <pc:docMk/>
            <pc:sldMk cId="271233208" sldId="262"/>
            <ac:spMk id="17" creationId="{716E9C5E-A851-3762-0025-EB0BE67E3E5B}"/>
          </ac:spMkLst>
        </pc:spChg>
        <pc:spChg chg="add mod">
          <ac:chgData name="alain kenfack" userId="704e57777a7859cd" providerId="LiveId" clId="{C310793F-FDD5-4F31-A128-75DB325975E3}" dt="2024-03-18T15:41:55.352" v="549" actId="14100"/>
          <ac:spMkLst>
            <pc:docMk/>
            <pc:sldMk cId="271233208" sldId="262"/>
            <ac:spMk id="19" creationId="{74BDA5A4-EBC8-E080-7EFC-F89D3B1AB8F4}"/>
          </ac:spMkLst>
        </pc:spChg>
        <pc:spChg chg="add del">
          <ac:chgData name="alain kenfack" userId="704e57777a7859cd" providerId="LiveId" clId="{C310793F-FDD5-4F31-A128-75DB325975E3}" dt="2024-03-18T16:00:13.581" v="551" actId="478"/>
          <ac:spMkLst>
            <pc:docMk/>
            <pc:sldMk cId="271233208" sldId="262"/>
            <ac:spMk id="20" creationId="{64339F7E-8A94-68B5-0720-5A5077BEE860}"/>
          </ac:spMkLst>
        </pc:spChg>
        <pc:spChg chg="add del mod">
          <ac:chgData name="alain kenfack" userId="704e57777a7859cd" providerId="LiveId" clId="{C310793F-FDD5-4F31-A128-75DB325975E3}" dt="2024-03-18T16:18:50.583" v="561" actId="478"/>
          <ac:spMkLst>
            <pc:docMk/>
            <pc:sldMk cId="271233208" sldId="262"/>
            <ac:spMk id="21" creationId="{A831D1C4-9203-9F26-77A9-601F56E57087}"/>
          </ac:spMkLst>
        </pc:spChg>
        <pc:spChg chg="add del mod">
          <ac:chgData name="alain kenfack" userId="704e57777a7859cd" providerId="LiveId" clId="{C310793F-FDD5-4F31-A128-75DB325975E3}" dt="2024-03-18T16:20:24.721" v="574" actId="478"/>
          <ac:spMkLst>
            <pc:docMk/>
            <pc:sldMk cId="271233208" sldId="262"/>
            <ac:spMk id="24" creationId="{164D27D7-7819-6B9D-E689-240D04ABF973}"/>
          </ac:spMkLst>
        </pc:spChg>
        <pc:spChg chg="add del mod topLvl">
          <ac:chgData name="alain kenfack" userId="704e57777a7859cd" providerId="LiveId" clId="{C310793F-FDD5-4F31-A128-75DB325975E3}" dt="2024-03-18T22:33:58.311" v="631" actId="478"/>
          <ac:spMkLst>
            <pc:docMk/>
            <pc:sldMk cId="271233208" sldId="262"/>
            <ac:spMk id="25" creationId="{46C64B3E-8D84-AFD9-9BA2-05EB71F5A86D}"/>
          </ac:spMkLst>
        </pc:spChg>
        <pc:spChg chg="del mod topLvl">
          <ac:chgData name="alain kenfack" userId="704e57777a7859cd" providerId="LiveId" clId="{C310793F-FDD5-4F31-A128-75DB325975E3}" dt="2024-03-18T22:37:40.163" v="648" actId="478"/>
          <ac:spMkLst>
            <pc:docMk/>
            <pc:sldMk cId="271233208" sldId="262"/>
            <ac:spMk id="28" creationId="{71B404DA-64A3-01C9-8B64-6456F78751ED}"/>
          </ac:spMkLst>
        </pc:spChg>
        <pc:spChg chg="add del mod">
          <ac:chgData name="alain kenfack" userId="704e57777a7859cd" providerId="LiveId" clId="{C310793F-FDD5-4F31-A128-75DB325975E3}" dt="2024-03-18T22:37:51.232" v="650" actId="478"/>
          <ac:spMkLst>
            <pc:docMk/>
            <pc:sldMk cId="271233208" sldId="262"/>
            <ac:spMk id="33" creationId="{84009D33-2993-FD39-152F-54935AAC2C73}"/>
          </ac:spMkLst>
        </pc:spChg>
        <pc:spChg chg="add del mod">
          <ac:chgData name="alain kenfack" userId="704e57777a7859cd" providerId="LiveId" clId="{C310793F-FDD5-4F31-A128-75DB325975E3}" dt="2024-03-18T22:33:54.515" v="630" actId="21"/>
          <ac:spMkLst>
            <pc:docMk/>
            <pc:sldMk cId="271233208" sldId="262"/>
            <ac:spMk id="35" creationId="{0D5A3E77-0036-CA28-EADF-79659ADA2F7E}"/>
          </ac:spMkLst>
        </pc:spChg>
        <pc:spChg chg="add del mod">
          <ac:chgData name="alain kenfack" userId="704e57777a7859cd" providerId="LiveId" clId="{C310793F-FDD5-4F31-A128-75DB325975E3}" dt="2024-03-18T22:35:27.240" v="635" actId="478"/>
          <ac:spMkLst>
            <pc:docMk/>
            <pc:sldMk cId="271233208" sldId="262"/>
            <ac:spMk id="37" creationId="{0D5A3E77-0036-CA28-EADF-79659ADA2F7E}"/>
          </ac:spMkLst>
        </pc:spChg>
        <pc:grpChg chg="add del mod">
          <ac:chgData name="alain kenfack" userId="704e57777a7859cd" providerId="LiveId" clId="{C310793F-FDD5-4F31-A128-75DB325975E3}" dt="2024-03-18T22:28:59.837" v="611" actId="165"/>
          <ac:grpSpMkLst>
            <pc:docMk/>
            <pc:sldMk cId="271233208" sldId="262"/>
            <ac:grpSpMk id="26" creationId="{B0075B11-9602-CF05-D797-402E804A83F4}"/>
          </ac:grpSpMkLst>
        </pc:grpChg>
        <pc:grpChg chg="add del mod">
          <ac:chgData name="alain kenfack" userId="704e57777a7859cd" providerId="LiveId" clId="{C310793F-FDD5-4F31-A128-75DB325975E3}" dt="2024-03-18T16:30:43.395" v="588" actId="165"/>
          <ac:grpSpMkLst>
            <pc:docMk/>
            <pc:sldMk cId="271233208" sldId="262"/>
            <ac:grpSpMk id="27" creationId="{B315E789-69DC-5376-41D7-1BB699CC6BD5}"/>
          </ac:grpSpMkLst>
        </pc:grpChg>
        <pc:picChg chg="add del mod ord topLvl">
          <ac:chgData name="alain kenfack" userId="704e57777a7859cd" providerId="LiveId" clId="{C310793F-FDD5-4F31-A128-75DB325975E3}" dt="2024-03-18T22:29:05.346" v="612" actId="478"/>
          <ac:picMkLst>
            <pc:docMk/>
            <pc:sldMk cId="271233208" sldId="262"/>
            <ac:picMk id="23" creationId="{1310EC23-5D96-C249-18D6-916FCE7199A0}"/>
          </ac:picMkLst>
        </pc:picChg>
        <pc:picChg chg="add del mod topLvl">
          <ac:chgData name="alain kenfack" userId="704e57777a7859cd" providerId="LiveId" clId="{C310793F-FDD5-4F31-A128-75DB325975E3}" dt="2024-03-18T22:28:35.493" v="608" actId="478"/>
          <ac:picMkLst>
            <pc:docMk/>
            <pc:sldMk cId="271233208" sldId="262"/>
            <ac:picMk id="29" creationId="{E4A90E60-6BC4-7185-0F81-5CE1CDF5C13D}"/>
          </ac:picMkLst>
        </pc:picChg>
        <pc:picChg chg="add del mod">
          <ac:chgData name="alain kenfack" userId="704e57777a7859cd" providerId="LiveId" clId="{C310793F-FDD5-4F31-A128-75DB325975E3}" dt="2024-03-18T22:28:24.526" v="606" actId="21"/>
          <ac:picMkLst>
            <pc:docMk/>
            <pc:sldMk cId="271233208" sldId="262"/>
            <ac:picMk id="31" creationId="{D580E67F-9C72-8C7D-B1CF-FD8FA23C20CD}"/>
          </ac:picMkLst>
        </pc:picChg>
        <pc:picChg chg="add del mod">
          <ac:chgData name="alain kenfack" userId="704e57777a7859cd" providerId="LiveId" clId="{C310793F-FDD5-4F31-A128-75DB325975E3}" dt="2024-03-18T22:37:38.547" v="647" actId="478"/>
          <ac:picMkLst>
            <pc:docMk/>
            <pc:sldMk cId="271233208" sldId="262"/>
            <ac:picMk id="32" creationId="{D580E67F-9C72-8C7D-B1CF-FD8FA23C20CD}"/>
          </ac:picMkLst>
        </pc:picChg>
        <pc:picChg chg="add mod">
          <ac:chgData name="alain kenfack" userId="704e57777a7859cd" providerId="LiveId" clId="{C310793F-FDD5-4F31-A128-75DB325975E3}" dt="2024-03-18T22:43:25.081" v="664" actId="554"/>
          <ac:picMkLst>
            <pc:docMk/>
            <pc:sldMk cId="271233208" sldId="262"/>
            <ac:picMk id="34" creationId="{B86F2E36-D0B8-0717-0081-5F119856A6CA}"/>
          </ac:picMkLst>
        </pc:picChg>
        <pc:picChg chg="add del mod">
          <ac:chgData name="alain kenfack" userId="704e57777a7859cd" providerId="LiveId" clId="{C310793F-FDD5-4F31-A128-75DB325975E3}" dt="2024-03-18T22:33:54.515" v="630" actId="21"/>
          <ac:picMkLst>
            <pc:docMk/>
            <pc:sldMk cId="271233208" sldId="262"/>
            <ac:picMk id="36" creationId="{9D8EEC12-2537-139C-557B-A6AB2096E2AE}"/>
          </ac:picMkLst>
        </pc:picChg>
        <pc:picChg chg="add del mod">
          <ac:chgData name="alain kenfack" userId="704e57777a7859cd" providerId="LiveId" clId="{C310793F-FDD5-4F31-A128-75DB325975E3}" dt="2024-03-18T22:37:12.819" v="643" actId="478"/>
          <ac:picMkLst>
            <pc:docMk/>
            <pc:sldMk cId="271233208" sldId="262"/>
            <ac:picMk id="38" creationId="{9D8EEC12-2537-139C-557B-A6AB2096E2AE}"/>
          </ac:picMkLst>
        </pc:picChg>
        <pc:picChg chg="add mod">
          <ac:chgData name="alain kenfack" userId="704e57777a7859cd" providerId="LiveId" clId="{C310793F-FDD5-4F31-A128-75DB325975E3}" dt="2024-03-18T22:43:25.081" v="664" actId="554"/>
          <ac:picMkLst>
            <pc:docMk/>
            <pc:sldMk cId="271233208" sldId="262"/>
            <ac:picMk id="40" creationId="{F4121487-B168-C65C-BAC4-028A226CACD0}"/>
          </ac:picMkLst>
        </pc:picChg>
        <pc:picChg chg="add mod">
          <ac:chgData name="alain kenfack" userId="704e57777a7859cd" providerId="LiveId" clId="{C310793F-FDD5-4F31-A128-75DB325975E3}" dt="2024-03-18T22:43:25.081" v="664" actId="554"/>
          <ac:picMkLst>
            <pc:docMk/>
            <pc:sldMk cId="271233208" sldId="262"/>
            <ac:picMk id="41" creationId="{6E259968-F12C-C42F-48A4-F23F946BA890}"/>
          </ac:picMkLst>
        </pc:picChg>
        <pc:picChg chg="add mod">
          <ac:chgData name="alain kenfack" userId="704e57777a7859cd" providerId="LiveId" clId="{C310793F-FDD5-4F31-A128-75DB325975E3}" dt="2024-03-18T22:43:25.081" v="664" actId="554"/>
          <ac:picMkLst>
            <pc:docMk/>
            <pc:sldMk cId="271233208" sldId="262"/>
            <ac:picMk id="42" creationId="{0A651D37-1A7A-65EF-86A2-4627E5B637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F5A2A-1CE5-3474-21EF-ADD9458B2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60DEF-EB4C-4A4B-9222-1E7308C42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6C29B-53F1-1E3A-1944-92AA5750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41F1A-60B5-DEDB-D821-205E48B3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20051-C866-A1CB-8945-016B841B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38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00FE8-E5E6-9C2D-207C-5F23D6E8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D2AB10-5B6B-CEA2-4D37-CC9345A6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1B2CF0-EB34-8EEC-8306-EA9B15BA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5F1072-05D0-8C5B-3F3B-5EBF1EF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634BB-0171-9300-CA29-C20A6AFE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5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C9C0C0-5F80-79EB-DFF5-F02B3D494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2D87B0-8ECC-2E06-0109-4A49B6A9E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9A978-214D-24EB-F19B-56E3A33E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D6F699-BE0A-DB42-6C15-B121CD41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F8849F-6990-33B1-24E6-04B589D3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1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117B6-5A88-212D-CFCB-14A946AF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E125E8-75DB-5676-7A9E-22A7BC8C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8C741D-3443-A9B6-7DA5-C4B263CE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B32245-E471-7EBC-6E70-B5ADF194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31EF2-C71D-C0D3-8D15-3C9409FF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2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1A7F7-E21F-3C8B-C50E-065B30AE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39FB6-9430-98C1-F4A5-A86EAF1F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C085D-ED12-83C1-1986-79E1469C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7A61BE-2FD0-B304-72F2-79AF9199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8667FC-6218-FF00-FED2-F4273F3C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73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BB58-B9BA-6C0C-FB69-CD439FBC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D5EEE-DBED-4FCD-F6EC-B4393AE6C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2120FB-1E4C-ADE1-9ED9-68F0040AF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B05D87-DFDE-B94F-DFF5-40A8F9E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FCF0F5-D427-EDF3-FD09-B810B11D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37CCA1-9916-213C-0B72-30C7D44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8EB6F-55BE-82BB-798A-2156A330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359419-E187-DE7A-9F44-BB8BA91E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457DBC-F191-1D9E-5168-CEFDDB06E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D8198C-9BEE-477B-E6BA-852B904DD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4357B1-7EDB-CB65-31A4-5B071B0B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1FFB1A-1C4F-78D2-FC0A-A098A25A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416969-080B-67B6-555C-FC674C52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65EF8A-8AE9-CDE8-DD61-D90BB9A0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23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327F8-5271-049B-D38D-4FB625E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A4DA47-A7CD-88C1-9318-69AD91AC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55358B-3B5A-388D-5024-E1A078DA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BA0701-919D-3BC7-C602-825EFBD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436B65-3E20-C879-D869-45406E48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3B7002-8B44-D3B4-5AB2-2215EAA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F47AC7-25B9-4C52-EBFB-55089FD5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3FE7B-74E1-D8C7-5A58-3632E4E6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3C0AC-7666-A577-FDBB-6AE8CC6F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28E09C-6A0A-6AAD-5460-442CE4F0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B94A66-246D-AFA4-785F-D961D3A8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BAE05-5F97-C84D-212D-1681A52E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9DDAE2-4F31-6F80-ACD6-348FC71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60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FC18B-512E-DFDD-FEB4-DCB7FAA4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2A10FE-2D2C-5F82-6FC1-BCBC235D4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9F1B1D-FB07-F70B-3F7E-EAA4BECB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14E1DF-9163-7618-4A77-A8A08B11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4ED445-A26D-3989-D1BE-A13045E9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926FE1-CD86-4AEF-51D9-E4DAE5BC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7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FFB9D9-577F-CA81-B4C6-75C4A27B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B6240-9811-4A6B-9AAE-690910E4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71A16-8E60-92AC-3EB9-6CA5B0D6A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35CD3-108C-407B-80A5-5A3E9ED2E860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B31A4A-CD28-AEFA-559B-E81FED281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70B3A-B5A8-C637-EFFF-4A6737680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59975-FB5D-4629-A6CF-9A43B6169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0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6FFE044-968D-D7B7-FD13-94DE906F34E7}"/>
              </a:ext>
            </a:extLst>
          </p:cNvPr>
          <p:cNvSpPr/>
          <p:nvPr/>
        </p:nvSpPr>
        <p:spPr>
          <a:xfrm>
            <a:off x="3574296" y="100584"/>
            <a:ext cx="8535408" cy="6656832"/>
          </a:xfrm>
          <a:prstGeom prst="roundRect">
            <a:avLst>
              <a:gd name="adj" fmla="val 264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157A216-60EF-156A-30A9-FA3AAB69675D}"/>
              </a:ext>
            </a:extLst>
          </p:cNvPr>
          <p:cNvSpPr/>
          <p:nvPr/>
        </p:nvSpPr>
        <p:spPr>
          <a:xfrm>
            <a:off x="82296" y="100584"/>
            <a:ext cx="3492000" cy="6656832"/>
          </a:xfrm>
          <a:prstGeom prst="roundRect">
            <a:avLst>
              <a:gd name="adj" fmla="val 7311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EE8EC2-8835-2930-03B4-3BF674B99F77}"/>
              </a:ext>
            </a:extLst>
          </p:cNvPr>
          <p:cNvSpPr/>
          <p:nvPr/>
        </p:nvSpPr>
        <p:spPr>
          <a:xfrm>
            <a:off x="271272" y="261000"/>
            <a:ext cx="2484000" cy="6336000"/>
          </a:xfrm>
          <a:prstGeom prst="roundRect">
            <a:avLst>
              <a:gd name="adj" fmla="val 7311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B87FFE7-A377-02AF-B295-D83D082C61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1272" y="261000"/>
            <a:ext cx="9399456" cy="633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F8B61C5-3528-92CE-11E0-96FE84E35756}"/>
              </a:ext>
            </a:extLst>
          </p:cNvPr>
          <p:cNvSpPr/>
          <p:nvPr/>
        </p:nvSpPr>
        <p:spPr>
          <a:xfrm>
            <a:off x="484560" y="1091736"/>
            <a:ext cx="2365200" cy="482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C48597D-5C38-CF69-9DD2-C21021DE1035}"/>
              </a:ext>
            </a:extLst>
          </p:cNvPr>
          <p:cNvSpPr/>
          <p:nvPr/>
        </p:nvSpPr>
        <p:spPr>
          <a:xfrm>
            <a:off x="2849760" y="512316"/>
            <a:ext cx="5480640" cy="3456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1B5EFE0-6516-3454-55F7-AA5D5C37D0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64304" y="1091736"/>
            <a:ext cx="1213200" cy="1580400"/>
          </a:xfrm>
          <a:prstGeom prst="roundRect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56648FF-D011-7925-773D-2449D2E08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69504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6E2A403-3D28-E7AE-D12D-BD9D34FA0C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95128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C2F4F3D-45E8-C472-DF82-77FBD76089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17200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5E707A7-13F3-69F9-42AB-CEF5233F6DAA}"/>
              </a:ext>
            </a:extLst>
          </p:cNvPr>
          <p:cNvSpPr/>
          <p:nvPr/>
        </p:nvSpPr>
        <p:spPr>
          <a:xfrm>
            <a:off x="2858664" y="2832552"/>
            <a:ext cx="5471736" cy="3764448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96CE674-12D9-44A1-ECEA-B639A746CB99}"/>
              </a:ext>
            </a:extLst>
          </p:cNvPr>
          <p:cNvSpPr/>
          <p:nvPr/>
        </p:nvSpPr>
        <p:spPr>
          <a:xfrm>
            <a:off x="8581056" y="3113784"/>
            <a:ext cx="3126384" cy="1908000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DF8A3F8-732A-E55A-C1EF-B8E8F8E6AA3A}"/>
              </a:ext>
            </a:extLst>
          </p:cNvPr>
          <p:cNvSpPr/>
          <p:nvPr/>
        </p:nvSpPr>
        <p:spPr>
          <a:xfrm>
            <a:off x="8581056" y="5182200"/>
            <a:ext cx="3126384" cy="1414800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4BDA5A4-EBC8-E080-7EFC-F89D3B1AB8F4}"/>
              </a:ext>
            </a:extLst>
          </p:cNvPr>
          <p:cNvSpPr/>
          <p:nvPr/>
        </p:nvSpPr>
        <p:spPr>
          <a:xfrm>
            <a:off x="8581056" y="1091736"/>
            <a:ext cx="3126384" cy="1861632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Graphique 33" descr="Chariot de courses avec un remplissage uni">
            <a:extLst>
              <a:ext uri="{FF2B5EF4-FFF2-40B4-BE49-F238E27FC236}">
                <a16:creationId xmlns:a16="http://schemas.microsoft.com/office/drawing/2014/main" id="{B86F2E36-D0B8-0717-0081-5F119856A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528" y="1163643"/>
            <a:ext cx="703567" cy="634308"/>
          </a:xfrm>
          <a:prstGeom prst="rect">
            <a:avLst/>
          </a:prstGeom>
        </p:spPr>
      </p:pic>
      <p:pic>
        <p:nvPicPr>
          <p:cNvPr id="40" name="Image 39" descr="Une image contenant symbole, Graphique, cercle, clipart&#10;&#10;Description générée automatiquement">
            <a:extLst>
              <a:ext uri="{FF2B5EF4-FFF2-40B4-BE49-F238E27FC236}">
                <a16:creationId xmlns:a16="http://schemas.microsoft.com/office/drawing/2014/main" id="{F4121487-B168-C65C-BAC4-028A226CA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10" y="1163643"/>
            <a:ext cx="634308" cy="634308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6E259968-F12C-C42F-48A4-F23F946BA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8716" y="1163643"/>
            <a:ext cx="634308" cy="634308"/>
          </a:xfrm>
          <a:prstGeom prst="rect">
            <a:avLst/>
          </a:prstGeom>
        </p:spPr>
      </p:pic>
      <p:pic>
        <p:nvPicPr>
          <p:cNvPr id="42" name="Graphique 40">
            <a:extLst>
              <a:ext uri="{FF2B5EF4-FFF2-40B4-BE49-F238E27FC236}">
                <a16:creationId xmlns:a16="http://schemas.microsoft.com/office/drawing/2014/main" id="{0A651D37-1A7A-65EF-86A2-4627E5B63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8894" y="1163643"/>
            <a:ext cx="634308" cy="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57BDE-24E7-C9A4-5E5B-51C52B132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D4B5AC1-3998-E0AC-8735-A5F593FAE0CF}"/>
              </a:ext>
            </a:extLst>
          </p:cNvPr>
          <p:cNvSpPr/>
          <p:nvPr/>
        </p:nvSpPr>
        <p:spPr>
          <a:xfrm>
            <a:off x="3574296" y="100584"/>
            <a:ext cx="8535408" cy="6656832"/>
          </a:xfrm>
          <a:prstGeom prst="roundRect">
            <a:avLst>
              <a:gd name="adj" fmla="val 264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5F9C998-0281-3023-0E7B-97AC17E5DB96}"/>
              </a:ext>
            </a:extLst>
          </p:cNvPr>
          <p:cNvSpPr/>
          <p:nvPr/>
        </p:nvSpPr>
        <p:spPr>
          <a:xfrm>
            <a:off x="82296" y="100584"/>
            <a:ext cx="3492000" cy="6656832"/>
          </a:xfrm>
          <a:prstGeom prst="roundRect">
            <a:avLst>
              <a:gd name="adj" fmla="val 7311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CE295A-C386-168A-D12F-9012E982D11C}"/>
              </a:ext>
            </a:extLst>
          </p:cNvPr>
          <p:cNvSpPr/>
          <p:nvPr/>
        </p:nvSpPr>
        <p:spPr>
          <a:xfrm>
            <a:off x="271272" y="261000"/>
            <a:ext cx="2484000" cy="6336000"/>
          </a:xfrm>
          <a:prstGeom prst="roundRect">
            <a:avLst>
              <a:gd name="adj" fmla="val 7311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34A697A-C1A5-501E-B267-8F492212F63A}"/>
              </a:ext>
            </a:extLst>
          </p:cNvPr>
          <p:cNvSpPr/>
          <p:nvPr/>
        </p:nvSpPr>
        <p:spPr>
          <a:xfrm>
            <a:off x="2521272" y="261000"/>
            <a:ext cx="9399456" cy="633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7CB3356-8989-A105-2E40-DD7E18F6FF5E}"/>
              </a:ext>
            </a:extLst>
          </p:cNvPr>
          <p:cNvSpPr/>
          <p:nvPr/>
        </p:nvSpPr>
        <p:spPr>
          <a:xfrm>
            <a:off x="484560" y="1091736"/>
            <a:ext cx="2365200" cy="482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CEA1EF9-4831-9F1B-F502-82CB6DBFA806}"/>
              </a:ext>
            </a:extLst>
          </p:cNvPr>
          <p:cNvSpPr/>
          <p:nvPr/>
        </p:nvSpPr>
        <p:spPr>
          <a:xfrm>
            <a:off x="2849760" y="512316"/>
            <a:ext cx="5480640" cy="3456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65A7D86-95A1-3546-C8C5-EB42204A3628}"/>
              </a:ext>
            </a:extLst>
          </p:cNvPr>
          <p:cNvSpPr/>
          <p:nvPr/>
        </p:nvSpPr>
        <p:spPr>
          <a:xfrm>
            <a:off x="2864304" y="1091736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C12A2FC-03B5-3123-E43C-F68D97599F3F}"/>
              </a:ext>
            </a:extLst>
          </p:cNvPr>
          <p:cNvSpPr/>
          <p:nvPr/>
        </p:nvSpPr>
        <p:spPr>
          <a:xfrm>
            <a:off x="4269504" y="1109232"/>
            <a:ext cx="1213200" cy="1580400"/>
          </a:xfrm>
          <a:prstGeom prst="roundRect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0702CEC-2C40-4F53-5A0C-A5D01838D787}"/>
              </a:ext>
            </a:extLst>
          </p:cNvPr>
          <p:cNvSpPr/>
          <p:nvPr/>
        </p:nvSpPr>
        <p:spPr>
          <a:xfrm>
            <a:off x="5695128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CA16ADE-1814-6928-ADDF-3925E4DF65EB}"/>
              </a:ext>
            </a:extLst>
          </p:cNvPr>
          <p:cNvSpPr/>
          <p:nvPr/>
        </p:nvSpPr>
        <p:spPr>
          <a:xfrm>
            <a:off x="7117200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74FDA6A-C735-E436-EF9F-3443EDFF7809}"/>
              </a:ext>
            </a:extLst>
          </p:cNvPr>
          <p:cNvSpPr/>
          <p:nvPr/>
        </p:nvSpPr>
        <p:spPr>
          <a:xfrm>
            <a:off x="2858664" y="2832552"/>
            <a:ext cx="5471736" cy="3764448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E068F99-FD52-DBE9-BD58-4C32ECC87FE9}"/>
              </a:ext>
            </a:extLst>
          </p:cNvPr>
          <p:cNvSpPr/>
          <p:nvPr/>
        </p:nvSpPr>
        <p:spPr>
          <a:xfrm>
            <a:off x="8581056" y="1109232"/>
            <a:ext cx="3126384" cy="1580400"/>
          </a:xfrm>
          <a:prstGeom prst="roundRect">
            <a:avLst>
              <a:gd name="adj" fmla="val 1146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DDC47F6-0CB4-7694-63D7-CD63E8C05E40}"/>
              </a:ext>
            </a:extLst>
          </p:cNvPr>
          <p:cNvSpPr/>
          <p:nvPr/>
        </p:nvSpPr>
        <p:spPr>
          <a:xfrm>
            <a:off x="8581056" y="2832552"/>
            <a:ext cx="3126384" cy="1908000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A6C5FC2-C386-0229-D229-2B171CEF1E4F}"/>
              </a:ext>
            </a:extLst>
          </p:cNvPr>
          <p:cNvSpPr/>
          <p:nvPr/>
        </p:nvSpPr>
        <p:spPr>
          <a:xfrm>
            <a:off x="8581056" y="5182200"/>
            <a:ext cx="3126384" cy="1414800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EAE5F71-1846-71E4-7801-02EAFAFF64F1}"/>
              </a:ext>
            </a:extLst>
          </p:cNvPr>
          <p:cNvSpPr/>
          <p:nvPr/>
        </p:nvSpPr>
        <p:spPr>
          <a:xfrm>
            <a:off x="10504198" y="1991727"/>
            <a:ext cx="1127040" cy="399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courbe vers le bas 16">
            <a:extLst>
              <a:ext uri="{FF2B5EF4-FFF2-40B4-BE49-F238E27FC236}">
                <a16:creationId xmlns:a16="http://schemas.microsoft.com/office/drawing/2014/main" id="{9513CC42-5FC5-B63E-0533-667B0C43E84E}"/>
              </a:ext>
            </a:extLst>
          </p:cNvPr>
          <p:cNvSpPr/>
          <p:nvPr/>
        </p:nvSpPr>
        <p:spPr>
          <a:xfrm rot="16200000">
            <a:off x="9912315" y="1931234"/>
            <a:ext cx="473776" cy="529447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" name="Graphique 1" descr="Chariot de courses avec un remplissage uni">
            <a:extLst>
              <a:ext uri="{FF2B5EF4-FFF2-40B4-BE49-F238E27FC236}">
                <a16:creationId xmlns:a16="http://schemas.microsoft.com/office/drawing/2014/main" id="{16DEA54B-FD99-0130-CC3C-EC5C24B3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528" y="1163643"/>
            <a:ext cx="703567" cy="63430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587DDA7-A148-553F-0A58-D55B40A10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8110" y="1163643"/>
            <a:ext cx="634308" cy="634308"/>
          </a:xfrm>
          <a:prstGeom prst="rect">
            <a:avLst/>
          </a:prstGeom>
        </p:spPr>
      </p:pic>
      <p:pic>
        <p:nvPicPr>
          <p:cNvPr id="20" name="Graphique 40">
            <a:extLst>
              <a:ext uri="{FF2B5EF4-FFF2-40B4-BE49-F238E27FC236}">
                <a16:creationId xmlns:a16="http://schemas.microsoft.com/office/drawing/2014/main" id="{EBAC7611-70DF-8400-4333-06A8328C1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8716" y="1163643"/>
            <a:ext cx="634308" cy="634308"/>
          </a:xfrm>
          <a:prstGeom prst="rect">
            <a:avLst/>
          </a:prstGeom>
        </p:spPr>
      </p:pic>
      <p:pic>
        <p:nvPicPr>
          <p:cNvPr id="21" name="Graphique 40">
            <a:extLst>
              <a:ext uri="{FF2B5EF4-FFF2-40B4-BE49-F238E27FC236}">
                <a16:creationId xmlns:a16="http://schemas.microsoft.com/office/drawing/2014/main" id="{72214822-8859-C9C2-A44B-F0C4A8E5C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8894" y="1163643"/>
            <a:ext cx="634308" cy="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0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4C77-05A6-17E6-9354-23DE45F5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EDFF903-FC3B-CD74-CEAE-8BC54BD8A022}"/>
              </a:ext>
            </a:extLst>
          </p:cNvPr>
          <p:cNvSpPr/>
          <p:nvPr/>
        </p:nvSpPr>
        <p:spPr>
          <a:xfrm>
            <a:off x="3574296" y="100584"/>
            <a:ext cx="8535408" cy="6656832"/>
          </a:xfrm>
          <a:prstGeom prst="roundRect">
            <a:avLst>
              <a:gd name="adj" fmla="val 264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E518B1C-E197-9597-6665-489A1865F782}"/>
              </a:ext>
            </a:extLst>
          </p:cNvPr>
          <p:cNvSpPr/>
          <p:nvPr/>
        </p:nvSpPr>
        <p:spPr>
          <a:xfrm>
            <a:off x="82296" y="100584"/>
            <a:ext cx="3492000" cy="6656832"/>
          </a:xfrm>
          <a:prstGeom prst="roundRect">
            <a:avLst>
              <a:gd name="adj" fmla="val 7311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2CAA332-26E9-19F3-9C1E-BDD5E2A90BDC}"/>
              </a:ext>
            </a:extLst>
          </p:cNvPr>
          <p:cNvSpPr/>
          <p:nvPr/>
        </p:nvSpPr>
        <p:spPr>
          <a:xfrm>
            <a:off x="271272" y="261000"/>
            <a:ext cx="2484000" cy="6336000"/>
          </a:xfrm>
          <a:prstGeom prst="roundRect">
            <a:avLst>
              <a:gd name="adj" fmla="val 7311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DF65028-B1F4-742A-F663-CAA1F360E8F4}"/>
              </a:ext>
            </a:extLst>
          </p:cNvPr>
          <p:cNvSpPr/>
          <p:nvPr/>
        </p:nvSpPr>
        <p:spPr>
          <a:xfrm>
            <a:off x="2521272" y="261000"/>
            <a:ext cx="9399456" cy="633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3AF5BF1-3600-51AD-15EF-5722D40AF456}"/>
              </a:ext>
            </a:extLst>
          </p:cNvPr>
          <p:cNvSpPr/>
          <p:nvPr/>
        </p:nvSpPr>
        <p:spPr>
          <a:xfrm>
            <a:off x="484560" y="1091736"/>
            <a:ext cx="2365200" cy="482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9D13ADE-0DD8-7302-189E-8852B72081CB}"/>
              </a:ext>
            </a:extLst>
          </p:cNvPr>
          <p:cNvSpPr/>
          <p:nvPr/>
        </p:nvSpPr>
        <p:spPr>
          <a:xfrm>
            <a:off x="2849760" y="512316"/>
            <a:ext cx="5480640" cy="3456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25BF8A6-7FDE-2B8E-5AD6-2B6C2246B0EC}"/>
              </a:ext>
            </a:extLst>
          </p:cNvPr>
          <p:cNvSpPr/>
          <p:nvPr/>
        </p:nvSpPr>
        <p:spPr>
          <a:xfrm>
            <a:off x="2864304" y="1091736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DCA2B6E-49C4-9E27-1249-611178E2BC50}"/>
              </a:ext>
            </a:extLst>
          </p:cNvPr>
          <p:cNvSpPr/>
          <p:nvPr/>
        </p:nvSpPr>
        <p:spPr>
          <a:xfrm>
            <a:off x="4269504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201388F-9B99-F764-17E2-1E7B6FFDFA3B}"/>
              </a:ext>
            </a:extLst>
          </p:cNvPr>
          <p:cNvSpPr/>
          <p:nvPr/>
        </p:nvSpPr>
        <p:spPr>
          <a:xfrm>
            <a:off x="5695128" y="1109232"/>
            <a:ext cx="1213200" cy="1580400"/>
          </a:xfrm>
          <a:prstGeom prst="roundRect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8D7CA32-A27C-00C8-1F5A-0E79B0EB9B82}"/>
              </a:ext>
            </a:extLst>
          </p:cNvPr>
          <p:cNvSpPr/>
          <p:nvPr/>
        </p:nvSpPr>
        <p:spPr>
          <a:xfrm>
            <a:off x="7117200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3C7701A-C020-1E0E-21E7-87C940011A7E}"/>
              </a:ext>
            </a:extLst>
          </p:cNvPr>
          <p:cNvSpPr/>
          <p:nvPr/>
        </p:nvSpPr>
        <p:spPr>
          <a:xfrm>
            <a:off x="2858664" y="2832552"/>
            <a:ext cx="5471736" cy="3764448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E655C8B-9A64-B418-D89D-99F8866269B6}"/>
              </a:ext>
            </a:extLst>
          </p:cNvPr>
          <p:cNvSpPr/>
          <p:nvPr/>
        </p:nvSpPr>
        <p:spPr>
          <a:xfrm>
            <a:off x="8581056" y="1109232"/>
            <a:ext cx="3126384" cy="1580400"/>
          </a:xfrm>
          <a:prstGeom prst="roundRect">
            <a:avLst>
              <a:gd name="adj" fmla="val 1146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247A3BC-D562-7441-AF75-CC89CD146427}"/>
              </a:ext>
            </a:extLst>
          </p:cNvPr>
          <p:cNvSpPr/>
          <p:nvPr/>
        </p:nvSpPr>
        <p:spPr>
          <a:xfrm>
            <a:off x="8581056" y="2832552"/>
            <a:ext cx="3126384" cy="1908000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47AF465-1DD3-5B99-9887-936DA5100B44}"/>
              </a:ext>
            </a:extLst>
          </p:cNvPr>
          <p:cNvSpPr/>
          <p:nvPr/>
        </p:nvSpPr>
        <p:spPr>
          <a:xfrm>
            <a:off x="8581056" y="5182200"/>
            <a:ext cx="3126384" cy="1414800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C1D27AA-65D4-677C-9E6A-DC18B6953622}"/>
              </a:ext>
            </a:extLst>
          </p:cNvPr>
          <p:cNvSpPr/>
          <p:nvPr/>
        </p:nvSpPr>
        <p:spPr>
          <a:xfrm>
            <a:off x="10504198" y="1991727"/>
            <a:ext cx="1127040" cy="399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courbe vers le bas 2">
            <a:extLst>
              <a:ext uri="{FF2B5EF4-FFF2-40B4-BE49-F238E27FC236}">
                <a16:creationId xmlns:a16="http://schemas.microsoft.com/office/drawing/2014/main" id="{78B10E82-16BE-75E8-2535-DB6AD7269B04}"/>
              </a:ext>
            </a:extLst>
          </p:cNvPr>
          <p:cNvSpPr/>
          <p:nvPr/>
        </p:nvSpPr>
        <p:spPr>
          <a:xfrm rot="16200000">
            <a:off x="9912315" y="1931234"/>
            <a:ext cx="473776" cy="529447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" name="Graphique 1" descr="Chariot de courses avec un remplissage uni">
            <a:extLst>
              <a:ext uri="{FF2B5EF4-FFF2-40B4-BE49-F238E27FC236}">
                <a16:creationId xmlns:a16="http://schemas.microsoft.com/office/drawing/2014/main" id="{B0A68665-7ADB-CD7F-91AA-800AE22F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528" y="1163643"/>
            <a:ext cx="703567" cy="634308"/>
          </a:xfrm>
          <a:prstGeom prst="rect">
            <a:avLst/>
          </a:prstGeom>
        </p:spPr>
      </p:pic>
      <p:pic>
        <p:nvPicPr>
          <p:cNvPr id="19" name="Graphique 40">
            <a:extLst>
              <a:ext uri="{FF2B5EF4-FFF2-40B4-BE49-F238E27FC236}">
                <a16:creationId xmlns:a16="http://schemas.microsoft.com/office/drawing/2014/main" id="{51522DE1-2A78-8F5D-416E-36BBE79D9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8716" y="1163643"/>
            <a:ext cx="634308" cy="634308"/>
          </a:xfrm>
          <a:prstGeom prst="rect">
            <a:avLst/>
          </a:prstGeom>
        </p:spPr>
      </p:pic>
      <p:pic>
        <p:nvPicPr>
          <p:cNvPr id="20" name="Graphique 40">
            <a:extLst>
              <a:ext uri="{FF2B5EF4-FFF2-40B4-BE49-F238E27FC236}">
                <a16:creationId xmlns:a16="http://schemas.microsoft.com/office/drawing/2014/main" id="{C5B96336-EB21-4A23-B7C7-CE8F303E9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8894" y="1163643"/>
            <a:ext cx="634308" cy="6343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8BCEA1F-0715-52A9-BA1E-EED638A01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8110" y="1163643"/>
            <a:ext cx="634308" cy="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2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88DB0-29FE-9110-899E-7D811FA3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2FDC81F-B761-4351-DFAC-8F637A5E26D0}"/>
              </a:ext>
            </a:extLst>
          </p:cNvPr>
          <p:cNvSpPr/>
          <p:nvPr/>
        </p:nvSpPr>
        <p:spPr>
          <a:xfrm>
            <a:off x="3574296" y="100584"/>
            <a:ext cx="8535408" cy="6656832"/>
          </a:xfrm>
          <a:prstGeom prst="roundRect">
            <a:avLst>
              <a:gd name="adj" fmla="val 264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45467B6-432B-D55B-8722-B704250BE344}"/>
              </a:ext>
            </a:extLst>
          </p:cNvPr>
          <p:cNvSpPr/>
          <p:nvPr/>
        </p:nvSpPr>
        <p:spPr>
          <a:xfrm>
            <a:off x="82296" y="100584"/>
            <a:ext cx="3492000" cy="6656832"/>
          </a:xfrm>
          <a:prstGeom prst="roundRect">
            <a:avLst>
              <a:gd name="adj" fmla="val 7311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AE4D5E-2997-68CB-3E8E-660D81830D9C}"/>
              </a:ext>
            </a:extLst>
          </p:cNvPr>
          <p:cNvSpPr/>
          <p:nvPr/>
        </p:nvSpPr>
        <p:spPr>
          <a:xfrm>
            <a:off x="271272" y="261000"/>
            <a:ext cx="2484000" cy="6336000"/>
          </a:xfrm>
          <a:prstGeom prst="roundRect">
            <a:avLst>
              <a:gd name="adj" fmla="val 7311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9C0CD28-F27B-5411-2033-63E12AAD1DBD}"/>
              </a:ext>
            </a:extLst>
          </p:cNvPr>
          <p:cNvSpPr/>
          <p:nvPr/>
        </p:nvSpPr>
        <p:spPr>
          <a:xfrm>
            <a:off x="2521272" y="261000"/>
            <a:ext cx="9399456" cy="633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BA97AFA-B3E1-F83E-3683-AA5A8D55F343}"/>
              </a:ext>
            </a:extLst>
          </p:cNvPr>
          <p:cNvSpPr/>
          <p:nvPr/>
        </p:nvSpPr>
        <p:spPr>
          <a:xfrm>
            <a:off x="484560" y="1091736"/>
            <a:ext cx="2365200" cy="482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247065B-0C67-0534-7925-7398B7E17E0E}"/>
              </a:ext>
            </a:extLst>
          </p:cNvPr>
          <p:cNvSpPr/>
          <p:nvPr/>
        </p:nvSpPr>
        <p:spPr>
          <a:xfrm>
            <a:off x="2849760" y="512316"/>
            <a:ext cx="5480640" cy="345600"/>
          </a:xfrm>
          <a:prstGeom prst="roundRect">
            <a:avLst/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7254B64-F4CC-CEFA-F19C-39BBEAA795CA}"/>
              </a:ext>
            </a:extLst>
          </p:cNvPr>
          <p:cNvSpPr/>
          <p:nvPr/>
        </p:nvSpPr>
        <p:spPr>
          <a:xfrm>
            <a:off x="2864304" y="1091736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3A514A4-95F8-6E82-BAB4-0A244E6821BA}"/>
              </a:ext>
            </a:extLst>
          </p:cNvPr>
          <p:cNvSpPr/>
          <p:nvPr/>
        </p:nvSpPr>
        <p:spPr>
          <a:xfrm>
            <a:off x="4269504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3F2821D-6A41-AB52-7CE9-F99F8289E47A}"/>
              </a:ext>
            </a:extLst>
          </p:cNvPr>
          <p:cNvSpPr/>
          <p:nvPr/>
        </p:nvSpPr>
        <p:spPr>
          <a:xfrm>
            <a:off x="5695128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4A7B8FE-E585-41C7-145D-A2882650541F}"/>
              </a:ext>
            </a:extLst>
          </p:cNvPr>
          <p:cNvSpPr/>
          <p:nvPr/>
        </p:nvSpPr>
        <p:spPr>
          <a:xfrm>
            <a:off x="7117200" y="1109232"/>
            <a:ext cx="1213200" cy="1580400"/>
          </a:xfrm>
          <a:prstGeom prst="roundRect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39EB160-BCA9-F532-7274-7D9E1E6AB4BC}"/>
              </a:ext>
            </a:extLst>
          </p:cNvPr>
          <p:cNvSpPr/>
          <p:nvPr/>
        </p:nvSpPr>
        <p:spPr>
          <a:xfrm>
            <a:off x="2858664" y="2832552"/>
            <a:ext cx="5471736" cy="3764448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60394C1-11A9-7C52-DADD-35596FAA1735}"/>
              </a:ext>
            </a:extLst>
          </p:cNvPr>
          <p:cNvSpPr/>
          <p:nvPr/>
        </p:nvSpPr>
        <p:spPr>
          <a:xfrm>
            <a:off x="8581056" y="1109232"/>
            <a:ext cx="3126384" cy="1580400"/>
          </a:xfrm>
          <a:prstGeom prst="roundRect">
            <a:avLst>
              <a:gd name="adj" fmla="val 1146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9A95CC7-410A-84B2-1CF0-7768CB4C6284}"/>
              </a:ext>
            </a:extLst>
          </p:cNvPr>
          <p:cNvSpPr/>
          <p:nvPr/>
        </p:nvSpPr>
        <p:spPr>
          <a:xfrm>
            <a:off x="8581056" y="2832552"/>
            <a:ext cx="3126384" cy="1908000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4D92178-9386-6664-8D64-902BCF0C21C3}"/>
              </a:ext>
            </a:extLst>
          </p:cNvPr>
          <p:cNvSpPr/>
          <p:nvPr/>
        </p:nvSpPr>
        <p:spPr>
          <a:xfrm>
            <a:off x="8581056" y="5182200"/>
            <a:ext cx="3126384" cy="1414800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FFD4DD4-3001-0ADB-5346-D3A6972E7332}"/>
              </a:ext>
            </a:extLst>
          </p:cNvPr>
          <p:cNvSpPr/>
          <p:nvPr/>
        </p:nvSpPr>
        <p:spPr>
          <a:xfrm>
            <a:off x="10504198" y="1991727"/>
            <a:ext cx="1127040" cy="399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courbe vers le bas 16">
            <a:extLst>
              <a:ext uri="{FF2B5EF4-FFF2-40B4-BE49-F238E27FC236}">
                <a16:creationId xmlns:a16="http://schemas.microsoft.com/office/drawing/2014/main" id="{0C66310F-BD35-E7E4-C4EF-F77B28B6E776}"/>
              </a:ext>
            </a:extLst>
          </p:cNvPr>
          <p:cNvSpPr/>
          <p:nvPr/>
        </p:nvSpPr>
        <p:spPr>
          <a:xfrm rot="16200000">
            <a:off x="9912315" y="1931234"/>
            <a:ext cx="473776" cy="529447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" name="Graphique 1" descr="Chariot de courses avec un remplissage uni">
            <a:extLst>
              <a:ext uri="{FF2B5EF4-FFF2-40B4-BE49-F238E27FC236}">
                <a16:creationId xmlns:a16="http://schemas.microsoft.com/office/drawing/2014/main" id="{6012705D-625A-B4AF-31CF-4F2C6152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528" y="1163643"/>
            <a:ext cx="703567" cy="634308"/>
          </a:xfrm>
          <a:prstGeom prst="rect">
            <a:avLst/>
          </a:prstGeom>
        </p:spPr>
      </p:pic>
      <p:pic>
        <p:nvPicPr>
          <p:cNvPr id="20" name="Graphique 40">
            <a:extLst>
              <a:ext uri="{FF2B5EF4-FFF2-40B4-BE49-F238E27FC236}">
                <a16:creationId xmlns:a16="http://schemas.microsoft.com/office/drawing/2014/main" id="{41856FD8-30D2-B4AB-1586-08E6F65EF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8716" y="1163643"/>
            <a:ext cx="634308" cy="634308"/>
          </a:xfrm>
          <a:prstGeom prst="rect">
            <a:avLst/>
          </a:prstGeom>
        </p:spPr>
      </p:pic>
      <p:pic>
        <p:nvPicPr>
          <p:cNvPr id="21" name="Graphique 40">
            <a:extLst>
              <a:ext uri="{FF2B5EF4-FFF2-40B4-BE49-F238E27FC236}">
                <a16:creationId xmlns:a16="http://schemas.microsoft.com/office/drawing/2014/main" id="{469AA3CF-89DE-A06B-04C1-98FFB7710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8894" y="1163643"/>
            <a:ext cx="634308" cy="63430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F3ECAC8-1AD8-2C1D-DDC3-32FB2EDEF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8110" y="1163643"/>
            <a:ext cx="634308" cy="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88DB0-29FE-9110-899E-7D811FA3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2FDC81F-B761-4351-DFAC-8F637A5E26D0}"/>
              </a:ext>
            </a:extLst>
          </p:cNvPr>
          <p:cNvSpPr/>
          <p:nvPr/>
        </p:nvSpPr>
        <p:spPr>
          <a:xfrm>
            <a:off x="3574296" y="100584"/>
            <a:ext cx="8535408" cy="6656832"/>
          </a:xfrm>
          <a:prstGeom prst="roundRect">
            <a:avLst>
              <a:gd name="adj" fmla="val 264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45467B6-432B-D55B-8722-B704250BE344}"/>
              </a:ext>
            </a:extLst>
          </p:cNvPr>
          <p:cNvSpPr/>
          <p:nvPr/>
        </p:nvSpPr>
        <p:spPr>
          <a:xfrm>
            <a:off x="82296" y="100584"/>
            <a:ext cx="3492000" cy="6656832"/>
          </a:xfrm>
          <a:prstGeom prst="roundRect">
            <a:avLst>
              <a:gd name="adj" fmla="val 7311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AE4D5E-2997-68CB-3E8E-660D81830D9C}"/>
              </a:ext>
            </a:extLst>
          </p:cNvPr>
          <p:cNvSpPr/>
          <p:nvPr/>
        </p:nvSpPr>
        <p:spPr>
          <a:xfrm>
            <a:off x="271272" y="261000"/>
            <a:ext cx="2484000" cy="6336000"/>
          </a:xfrm>
          <a:prstGeom prst="roundRect">
            <a:avLst>
              <a:gd name="adj" fmla="val 7311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9C0CD28-F27B-5411-2033-63E12AAD1DBD}"/>
              </a:ext>
            </a:extLst>
          </p:cNvPr>
          <p:cNvSpPr/>
          <p:nvPr/>
        </p:nvSpPr>
        <p:spPr>
          <a:xfrm>
            <a:off x="2521272" y="261000"/>
            <a:ext cx="9399456" cy="633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247065B-0C67-0534-7925-7398B7E17E0E}"/>
              </a:ext>
            </a:extLst>
          </p:cNvPr>
          <p:cNvSpPr/>
          <p:nvPr/>
        </p:nvSpPr>
        <p:spPr>
          <a:xfrm>
            <a:off x="2849760" y="512316"/>
            <a:ext cx="5480640" cy="345600"/>
          </a:xfrm>
          <a:prstGeom prst="roundRect">
            <a:avLst/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7254B64-F4CC-CEFA-F19C-39BBEAA795CA}"/>
              </a:ext>
            </a:extLst>
          </p:cNvPr>
          <p:cNvSpPr/>
          <p:nvPr/>
        </p:nvSpPr>
        <p:spPr>
          <a:xfrm>
            <a:off x="2864304" y="1091736"/>
            <a:ext cx="1213200" cy="1580400"/>
          </a:xfrm>
          <a:prstGeom prst="roundRect">
            <a:avLst/>
          </a:prstGeom>
          <a:solidFill>
            <a:srgbClr val="DC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3A514A4-95F8-6E82-BAB4-0A244E6821BA}"/>
              </a:ext>
            </a:extLst>
          </p:cNvPr>
          <p:cNvSpPr/>
          <p:nvPr/>
        </p:nvSpPr>
        <p:spPr>
          <a:xfrm>
            <a:off x="4269504" y="1109232"/>
            <a:ext cx="1213200" cy="158040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3F2821D-6A41-AB52-7CE9-F99F8289E47A}"/>
              </a:ext>
            </a:extLst>
          </p:cNvPr>
          <p:cNvSpPr/>
          <p:nvPr/>
        </p:nvSpPr>
        <p:spPr>
          <a:xfrm>
            <a:off x="5695128" y="1109232"/>
            <a:ext cx="1213200" cy="1580400"/>
          </a:xfrm>
          <a:prstGeom prst="roundRect">
            <a:avLst/>
          </a:prstGeom>
          <a:solidFill>
            <a:srgbClr val="DC2D2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39EB160-BCA9-F532-7274-7D9E1E6AB4BC}"/>
              </a:ext>
            </a:extLst>
          </p:cNvPr>
          <p:cNvSpPr/>
          <p:nvPr/>
        </p:nvSpPr>
        <p:spPr>
          <a:xfrm>
            <a:off x="2858664" y="2832552"/>
            <a:ext cx="3814279" cy="3764448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60394C1-11A9-7C52-DADD-35596FAA1735}"/>
              </a:ext>
            </a:extLst>
          </p:cNvPr>
          <p:cNvSpPr/>
          <p:nvPr/>
        </p:nvSpPr>
        <p:spPr>
          <a:xfrm>
            <a:off x="7120752" y="1109232"/>
            <a:ext cx="4586688" cy="1580400"/>
          </a:xfrm>
          <a:prstGeom prst="roundRect">
            <a:avLst>
              <a:gd name="adj" fmla="val 1146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9A95CC7-410A-84B2-1CF0-7768CB4C6284}"/>
              </a:ext>
            </a:extLst>
          </p:cNvPr>
          <p:cNvSpPr/>
          <p:nvPr/>
        </p:nvSpPr>
        <p:spPr>
          <a:xfrm>
            <a:off x="6908328" y="2832552"/>
            <a:ext cx="4799112" cy="3764448"/>
          </a:xfrm>
          <a:prstGeom prst="roundRect">
            <a:avLst>
              <a:gd name="adj" fmla="val 4522"/>
            </a:avLst>
          </a:prstGeom>
          <a:solidFill>
            <a:schemeClr val="tx2">
              <a:lumMod val="10000"/>
              <a:lumOff val="9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408E69F-FB39-4991-4057-7FAE521C9405}"/>
              </a:ext>
            </a:extLst>
          </p:cNvPr>
          <p:cNvSpPr/>
          <p:nvPr/>
        </p:nvSpPr>
        <p:spPr>
          <a:xfrm>
            <a:off x="484560" y="1881936"/>
            <a:ext cx="2365200" cy="482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62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EA0E1E-14DF-770D-E65F-E1F39C7CBEAA}"/>
              </a:ext>
            </a:extLst>
          </p:cNvPr>
          <p:cNvSpPr/>
          <p:nvPr/>
        </p:nvSpPr>
        <p:spPr>
          <a:xfrm>
            <a:off x="4016827" y="2596242"/>
            <a:ext cx="1153888" cy="968829"/>
          </a:xfrm>
          <a:prstGeom prst="rect">
            <a:avLst/>
          </a:prstGeom>
          <a:solidFill>
            <a:srgbClr val="DC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9ACBC-371C-E273-FBEE-99BA40082B97}"/>
              </a:ext>
            </a:extLst>
          </p:cNvPr>
          <p:cNvSpPr/>
          <p:nvPr/>
        </p:nvSpPr>
        <p:spPr>
          <a:xfrm>
            <a:off x="4139820" y="2726870"/>
            <a:ext cx="1825551" cy="2345873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A713B-3EDE-7C4E-CEFE-20830CFDC458}"/>
              </a:ext>
            </a:extLst>
          </p:cNvPr>
          <p:cNvSpPr/>
          <p:nvPr/>
        </p:nvSpPr>
        <p:spPr>
          <a:xfrm>
            <a:off x="6955402" y="2726871"/>
            <a:ext cx="1825551" cy="2345872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575C83-EE22-E3A4-DA4A-642443F8D01B}"/>
              </a:ext>
            </a:extLst>
          </p:cNvPr>
          <p:cNvSpPr/>
          <p:nvPr/>
        </p:nvSpPr>
        <p:spPr>
          <a:xfrm>
            <a:off x="9647992" y="2596242"/>
            <a:ext cx="1153888" cy="968829"/>
          </a:xfrm>
          <a:prstGeom prst="rect">
            <a:avLst/>
          </a:prstGeom>
          <a:solidFill>
            <a:srgbClr val="DC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AD4DF-379A-30B9-202A-F42C63D0D5C1}"/>
              </a:ext>
            </a:extLst>
          </p:cNvPr>
          <p:cNvSpPr/>
          <p:nvPr/>
        </p:nvSpPr>
        <p:spPr>
          <a:xfrm>
            <a:off x="9770986" y="2726871"/>
            <a:ext cx="1825551" cy="2345872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0936EC0-87E6-9E4D-CAC5-DF5A749BCF56}"/>
              </a:ext>
            </a:extLst>
          </p:cNvPr>
          <p:cNvSpPr/>
          <p:nvPr/>
        </p:nvSpPr>
        <p:spPr>
          <a:xfrm>
            <a:off x="9576380" y="5791201"/>
            <a:ext cx="2185416" cy="446319"/>
          </a:xfrm>
          <a:prstGeom prst="roundRect">
            <a:avLst/>
          </a:prstGeom>
          <a:solidFill>
            <a:srgbClr val="DC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691E6A7-CF71-3652-18C5-764B7319E365}"/>
              </a:ext>
            </a:extLst>
          </p:cNvPr>
          <p:cNvSpPr/>
          <p:nvPr/>
        </p:nvSpPr>
        <p:spPr>
          <a:xfrm>
            <a:off x="4016827" y="1349825"/>
            <a:ext cx="1578429" cy="446319"/>
          </a:xfrm>
          <a:prstGeom prst="roundRect">
            <a:avLst/>
          </a:prstGeom>
          <a:solidFill>
            <a:srgbClr val="DC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F7012A3-FDF8-F1A5-F3B2-B53FBAD32419}"/>
              </a:ext>
            </a:extLst>
          </p:cNvPr>
          <p:cNvSpPr/>
          <p:nvPr/>
        </p:nvSpPr>
        <p:spPr>
          <a:xfrm>
            <a:off x="5905499" y="1349825"/>
            <a:ext cx="1578429" cy="446319"/>
          </a:xfrm>
          <a:prstGeom prst="round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7741F70-9228-C4CE-140C-A1E0EF5ECCB2}"/>
              </a:ext>
            </a:extLst>
          </p:cNvPr>
          <p:cNvSpPr/>
          <p:nvPr/>
        </p:nvSpPr>
        <p:spPr>
          <a:xfrm>
            <a:off x="7794171" y="1349825"/>
            <a:ext cx="1578429" cy="446319"/>
          </a:xfrm>
          <a:prstGeom prst="round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CF6BE9E-3F92-268E-705D-C64391340B0A}"/>
              </a:ext>
            </a:extLst>
          </p:cNvPr>
          <p:cNvSpPr/>
          <p:nvPr/>
        </p:nvSpPr>
        <p:spPr>
          <a:xfrm>
            <a:off x="9682843" y="1349825"/>
            <a:ext cx="1578429" cy="446319"/>
          </a:xfrm>
          <a:prstGeom prst="round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E8545A7-82E2-76DC-B99F-76C49A029095}"/>
              </a:ext>
            </a:extLst>
          </p:cNvPr>
          <p:cNvSpPr/>
          <p:nvPr/>
        </p:nvSpPr>
        <p:spPr>
          <a:xfrm>
            <a:off x="7291233" y="4315968"/>
            <a:ext cx="1153888" cy="520015"/>
          </a:xfrm>
          <a:prstGeom prst="roundRect">
            <a:avLst/>
          </a:prstGeom>
          <a:noFill/>
          <a:ln>
            <a:solidFill>
              <a:srgbClr val="DC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7C508F1-42A4-91B7-AD36-49872E1EFF22}"/>
              </a:ext>
            </a:extLst>
          </p:cNvPr>
          <p:cNvSpPr/>
          <p:nvPr/>
        </p:nvSpPr>
        <p:spPr>
          <a:xfrm>
            <a:off x="10107384" y="4315968"/>
            <a:ext cx="1153888" cy="520015"/>
          </a:xfrm>
          <a:prstGeom prst="roundRect">
            <a:avLst/>
          </a:prstGeom>
          <a:noFill/>
          <a:ln>
            <a:solidFill>
              <a:srgbClr val="DC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D74D4A2-4F70-9CC7-A300-96B55FB34DA1}"/>
              </a:ext>
            </a:extLst>
          </p:cNvPr>
          <p:cNvSpPr txBox="1"/>
          <p:nvPr/>
        </p:nvSpPr>
        <p:spPr>
          <a:xfrm>
            <a:off x="4260659" y="2782669"/>
            <a:ext cx="158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des</a:t>
            </a:r>
          </a:p>
          <a:p>
            <a:pPr algn="ctr"/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DCAE3A-B9BD-2590-FD5F-DD362A7BD256}"/>
              </a:ext>
            </a:extLst>
          </p:cNvPr>
          <p:cNvSpPr txBox="1"/>
          <p:nvPr/>
        </p:nvSpPr>
        <p:spPr>
          <a:xfrm>
            <a:off x="7063471" y="2782669"/>
            <a:ext cx="161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nettes des ventes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5D90725-A5D8-4296-6D84-71F23301287A}"/>
              </a:ext>
            </a:extLst>
          </p:cNvPr>
          <p:cNvSpPr txBox="1"/>
          <p:nvPr/>
        </p:nvSpPr>
        <p:spPr>
          <a:xfrm>
            <a:off x="9875233" y="2782669"/>
            <a:ext cx="172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 brute totale</a:t>
            </a:r>
          </a:p>
        </p:txBody>
      </p:sp>
      <p:pic>
        <p:nvPicPr>
          <p:cNvPr id="3" name="Picture 2" descr="HPN – Turn your pain into Power!">
            <a:extLst>
              <a:ext uri="{FF2B5EF4-FFF2-40B4-BE49-F238E27FC236}">
                <a16:creationId xmlns:a16="http://schemas.microsoft.com/office/drawing/2014/main" id="{97996545-6291-97ED-E808-B637C1A0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6" y="186426"/>
            <a:ext cx="3200400" cy="9525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0DE3AF-A69F-A30D-195A-304F3994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444" y="2009912"/>
            <a:ext cx="3200400" cy="482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87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9348</TotalTime>
  <Words>10</Words>
  <Application>Microsoft Office PowerPoint</Application>
  <PresentationFormat>Grand écran</PresentationFormat>
  <Paragraphs>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kenfack</dc:creator>
  <cp:lastModifiedBy>alain kenfack</cp:lastModifiedBy>
  <cp:revision>2</cp:revision>
  <dcterms:created xsi:type="dcterms:W3CDTF">2024-03-02T05:22:49Z</dcterms:created>
  <dcterms:modified xsi:type="dcterms:W3CDTF">2024-03-18T23:40:39Z</dcterms:modified>
</cp:coreProperties>
</file>