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1274"/>
    <a:srgbClr val="14A0C3"/>
    <a:srgbClr val="E6394C"/>
    <a:srgbClr val="0A6B9E"/>
    <a:srgbClr val="8C1A67"/>
    <a:srgbClr val="F8973F"/>
    <a:srgbClr val="000000"/>
    <a:srgbClr val="F46E4F"/>
    <a:srgbClr val="EF4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049" autoAdjust="0"/>
  </p:normalViewPr>
  <p:slideViewPr>
    <p:cSldViewPr snapToGrid="0">
      <p:cViewPr>
        <p:scale>
          <a:sx n="70" d="100"/>
          <a:sy n="70" d="100"/>
        </p:scale>
        <p:origin x="51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26A1E-9850-4844-B8D2-25F62AF73A1E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87167-368A-44E6-9BA2-08AC0BC37B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893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Objectifs 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Améliorer la qualité des décisions d'octroi de crédit en développant un outil de </a:t>
            </a:r>
            <a:r>
              <a:rPr lang="fr-FR" b="0" i="0" dirty="0" err="1">
                <a:solidFill>
                  <a:srgbClr val="1F1F1F"/>
                </a:solidFill>
                <a:effectLst/>
                <a:latin typeface="Google Sans"/>
              </a:rPr>
              <a:t>scoring</a:t>
            </a: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 crédit plus fiable ;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Renforcer la transparence vis-à-vis des clients en leur permettant de comprendre les décisions d'octroi de crédit et d'accéder à leurs informations personnelles.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renforcer la transparence vis-à-vis des clients. Cela passe par le développement d'un </a:t>
            </a:r>
            <a:r>
              <a:rPr lang="fr-FR" b="0" i="0" dirty="0" err="1">
                <a:solidFill>
                  <a:srgbClr val="1F1F1F"/>
                </a:solidFill>
                <a:effectLst/>
                <a:latin typeface="Google Sans"/>
              </a:rPr>
              <a:t>dashboard</a:t>
            </a: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 interactif qui permettra aux chargés de relation client d'expliquer les décisions d'octroi de crédit de façon plus transparente.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87167-368A-44E6-9BA2-08AC0BC37BD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810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87167-368A-44E6-9BA2-08AC0BC37BD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577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87167-368A-44E6-9BA2-08AC0BC37BD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748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87167-368A-44E6-9BA2-08AC0BC37BD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582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87167-368A-44E6-9BA2-08AC0BC37BD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797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Objectifs 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Améliorer la qualité des décisions d'octroi de crédit en développant un outil de </a:t>
            </a:r>
            <a:r>
              <a:rPr lang="fr-FR" b="0" i="0" dirty="0" err="1">
                <a:solidFill>
                  <a:srgbClr val="1F1F1F"/>
                </a:solidFill>
                <a:effectLst/>
                <a:latin typeface="Google Sans"/>
              </a:rPr>
              <a:t>scoring</a:t>
            </a: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 crédit plus fiable ;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Renforcer la transparence vis-à-vis des clients en leur permettant de comprendre les décisions d'octroi de crédit et d'accéder à leurs informations personnelles.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renforcer la transparence vis-à-vis des clients. Cela passe par le développement d'un </a:t>
            </a:r>
            <a:r>
              <a:rPr lang="fr-FR" b="0" i="0" dirty="0" err="1">
                <a:solidFill>
                  <a:srgbClr val="1F1F1F"/>
                </a:solidFill>
                <a:effectLst/>
                <a:latin typeface="Google Sans"/>
              </a:rPr>
              <a:t>dashboard</a:t>
            </a: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 interactif qui permettra aux chargés de relation client d'expliquer les décisions d'octroi de crédit de façon plus transparente.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87167-368A-44E6-9BA2-08AC0BC37BD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8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Objectifs 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Améliorer la qualité des décisions d'octroi de crédit en développant un outil de </a:t>
            </a:r>
            <a:r>
              <a:rPr lang="fr-FR" b="0" i="0" dirty="0" err="1">
                <a:solidFill>
                  <a:srgbClr val="1F1F1F"/>
                </a:solidFill>
                <a:effectLst/>
                <a:latin typeface="Google Sans"/>
              </a:rPr>
              <a:t>scoring</a:t>
            </a: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 crédit plus fiable ;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Renforcer la transparence vis-à-vis des clients en leur permettant de comprendre les décisions d'octroi de crédit et d'accéder à leurs informations personnelles.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renforcer la transparence vis-à-vis des clients. Cela passe par le développement d'un </a:t>
            </a:r>
            <a:r>
              <a:rPr lang="fr-FR" b="0" i="0" dirty="0" err="1">
                <a:solidFill>
                  <a:srgbClr val="1F1F1F"/>
                </a:solidFill>
                <a:effectLst/>
                <a:latin typeface="Google Sans"/>
              </a:rPr>
              <a:t>dashboard</a:t>
            </a: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 interactif qui permettra aux chargés de relation client d'expliquer les décisions d'octroi de crédit de façon plus transparente.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87167-368A-44E6-9BA2-08AC0BC37BD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10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19C54D-269D-DF57-9B19-CDBCB9033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A6827-96AD-47B5-159C-44E184029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926D39-4A72-B7CA-A489-A6039C4E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1A10-9588-49F1-9CCC-605DBA88EE9F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F84C6C-9C2B-581E-EA86-C627252E4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6CEB7A-13FF-7F87-6C76-4A60AD64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223F-2A1D-42DA-9858-28EDC5269C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22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067240-3F72-C693-A8F3-EA705F01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D8CB5B8-EAA5-B19D-7EF9-7086BDCB2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37ED44-564B-7E3E-8A1E-BFC1C95D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1A10-9588-49F1-9CCC-605DBA88EE9F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8A02D7-B418-D4BA-DDE2-129DAB84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9D1B1C-A8A1-7F34-EDD7-7D107A93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223F-2A1D-42DA-9858-28EDC5269C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380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B4DC894-5A50-E6F7-F4A9-708B329D6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AA3C0B-6DE6-F2D3-4F07-EB0F88B2B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A10AF0-2F53-A084-4655-621CEECA6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1A10-9588-49F1-9CCC-605DBA88EE9F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27FC08-E9B2-6F61-6208-D1F47CD4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AD02DD-3A89-8B72-F5B6-F1382047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223F-2A1D-42DA-9858-28EDC5269C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92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4EB0D-DABD-EA77-898F-1D594E661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7DC4F6-3C94-C1FA-2EF3-8F57E1254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39F1D6-C397-F292-9556-9FBE8C99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1A10-9588-49F1-9CCC-605DBA88EE9F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5D6CDA-8F2C-06D2-71C9-F603885E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D887F3-E88D-A08D-A575-796083F4D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223F-2A1D-42DA-9858-28EDC5269C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80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7F2449-C279-8CCC-9D90-EFD1AC2B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B84942-C6B6-5CCC-5621-DC88A0CEB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A7F3EF-3C62-001C-A4CA-BE9C9E38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1A10-9588-49F1-9CCC-605DBA88EE9F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61FD6C-13F5-15C4-96B8-39B2095F3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4CBDCB-E89D-84C2-36B5-6BA098F7E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223F-2A1D-42DA-9858-28EDC5269C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18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BCBF98-DED2-A9E2-7BA2-C56BE248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A2ADB0-CB57-F819-607A-2607397CA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EC1271-FFF0-148A-54F0-F6A7CDC06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8A8936-977A-76D0-F97B-39A00976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1A10-9588-49F1-9CCC-605DBA88EE9F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859CAD-F313-39E0-D538-97CBD8E43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EC8B29-D69A-495A-BBE4-E610C171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223F-2A1D-42DA-9858-28EDC5269C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39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BC925E-6573-810B-6083-DED7C51E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78D8CB-78A1-9150-0CC3-32138997C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9B6F76-506E-C35B-4BB3-7B22C244C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CEA2C2-1AB8-F7E6-997C-6B3CB7C53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9E041C-B486-57B5-E711-E023F4DB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CDC3207-191F-34DC-F197-751E80EC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1A10-9588-49F1-9CCC-605DBA88EE9F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D52F6CE-987B-3C18-2CE8-3EF6449E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582EBB9-0DE7-6FC1-4E1B-BBCC7031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223F-2A1D-42DA-9858-28EDC5269C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48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5EA6DF-3A35-3952-ED5A-A6B0D81F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AC6FE6-511E-EB9E-5949-82368717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1A10-9588-49F1-9CCC-605DBA88EE9F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A01C666-3ED4-0EE7-5ADB-BBBE1750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02F22B-2A27-A19B-70A2-EF493C7D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223F-2A1D-42DA-9858-28EDC5269C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4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4CAD089-F583-33EE-82B2-3195D696B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1A10-9588-49F1-9CCC-605DBA88EE9F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BA71BAD-50B1-1E3D-32CE-CC907630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F3EFF5-74A9-BFFF-1F04-889820F6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223F-2A1D-42DA-9858-28EDC5269C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9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08EDC9-44F8-1950-1B2D-688BD89B4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FDCF0E-BD92-7C70-7EFF-F4CCB8AEE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A9AA41-AB50-CED8-20B1-8D465E870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AF9C45-7226-EA84-9F1B-EDD0DE04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1A10-9588-49F1-9CCC-605DBA88EE9F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8A4F95-394A-59BB-B5E2-895E2112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1251E1-162D-73FB-96E1-0EF23D20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223F-2A1D-42DA-9858-28EDC5269C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98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8FED4-5660-542B-9078-89C2EFD2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1EB127-8E4F-D286-33EC-49C60BFF7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75A7B2-C6A2-32F9-8D52-49E72C303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7202CC-91DA-364E-558A-5FD1F80A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1A10-9588-49F1-9CCC-605DBA88EE9F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44B5EA-607D-D012-1555-3FDF81BE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119491-14B9-9527-5608-4FEFFB21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223F-2A1D-42DA-9858-28EDC5269C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08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A5F69EC-B0AC-9D21-670D-84F23A744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A2D9C0-9E35-8837-9533-A2A2DB751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EE8C46-2C65-E364-8141-027A0012D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F1A10-9588-49F1-9CCC-605DBA88EE9F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BD4B24-642D-E499-BDB4-C92DC2DCC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6BFCA9-7EB5-AFA1-645D-E210E7F00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223F-2A1D-42DA-9858-28EDC5269C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53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tmp"/><Relationship Id="rId4" Type="http://schemas.openxmlformats.org/officeDocument/2006/relationships/image" Target="../media/image22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rishabhrao/home-credit-default-risk-extensive-eda/noteboo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ode/jsaguiar/lightgbm-with-simple-features/scrip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Une image contenant texte, personne, ordinateur, intérieur&#10;&#10;Description générée automatiquement">
            <a:extLst>
              <a:ext uri="{FF2B5EF4-FFF2-40B4-BE49-F238E27FC236}">
                <a16:creationId xmlns:a16="http://schemas.microsoft.com/office/drawing/2014/main" id="{BB67AC14-89B4-DF84-B53A-04961834C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42733" cy="6858000"/>
          </a:xfrm>
          <a:prstGeom prst="rect">
            <a:avLst/>
          </a:prstGeom>
        </p:spPr>
      </p:pic>
      <p:sp>
        <p:nvSpPr>
          <p:cNvPr id="18" name="Freeform: Shape 19">
            <a:extLst>
              <a:ext uri="{FF2B5EF4-FFF2-40B4-BE49-F238E27FC236}">
                <a16:creationId xmlns:a16="http://schemas.microsoft.com/office/drawing/2014/main" id="{0C023F2B-F81D-0C02-C513-78B93D0E99BF}"/>
              </a:ext>
            </a:extLst>
          </p:cNvPr>
          <p:cNvSpPr/>
          <p:nvPr/>
        </p:nvSpPr>
        <p:spPr>
          <a:xfrm>
            <a:off x="5657900" y="0"/>
            <a:ext cx="6534101" cy="6858000"/>
          </a:xfrm>
          <a:custGeom>
            <a:avLst/>
            <a:gdLst>
              <a:gd name="connsiteX0" fmla="*/ 0 w 6534101"/>
              <a:gd name="connsiteY0" fmla="*/ 0 h 6858000"/>
              <a:gd name="connsiteX1" fmla="*/ 6534101 w 6534101"/>
              <a:gd name="connsiteY1" fmla="*/ 0 h 6858000"/>
              <a:gd name="connsiteX2" fmla="*/ 6534101 w 6534101"/>
              <a:gd name="connsiteY2" fmla="*/ 6858000 h 6858000"/>
              <a:gd name="connsiteX3" fmla="*/ 327447 w 6534101"/>
              <a:gd name="connsiteY3" fmla="*/ 6858000 h 6858000"/>
              <a:gd name="connsiteX4" fmla="*/ 448461 w 6534101"/>
              <a:gd name="connsiteY4" fmla="*/ 6739150 h 6858000"/>
              <a:gd name="connsiteX5" fmla="*/ 1754956 w 6534101"/>
              <a:gd name="connsiteY5" fmla="*/ 3572817 h 6858000"/>
              <a:gd name="connsiteX6" fmla="*/ 107277 w 6534101"/>
              <a:gd name="connsiteY6" fmla="*/ 8701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34101" h="6858000">
                <a:moveTo>
                  <a:pt x="0" y="0"/>
                </a:moveTo>
                <a:lnTo>
                  <a:pt x="6534101" y="0"/>
                </a:lnTo>
                <a:lnTo>
                  <a:pt x="6534101" y="6858000"/>
                </a:lnTo>
                <a:lnTo>
                  <a:pt x="327447" y="6858000"/>
                </a:lnTo>
                <a:lnTo>
                  <a:pt x="448461" y="6739150"/>
                </a:lnTo>
                <a:cubicBezTo>
                  <a:pt x="1260209" y="5902864"/>
                  <a:pt x="1754956" y="4791941"/>
                  <a:pt x="1754956" y="3572817"/>
                </a:cubicBezTo>
                <a:cubicBezTo>
                  <a:pt x="1754956" y="2191144"/>
                  <a:pt x="1119481" y="948448"/>
                  <a:pt x="107277" y="8701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46">
            <a:extLst>
              <a:ext uri="{FF2B5EF4-FFF2-40B4-BE49-F238E27FC236}">
                <a16:creationId xmlns:a16="http://schemas.microsoft.com/office/drawing/2014/main" id="{D471A29E-CA3F-C89A-77C5-416E45D6D60D}"/>
              </a:ext>
            </a:extLst>
          </p:cNvPr>
          <p:cNvSpPr/>
          <p:nvPr/>
        </p:nvSpPr>
        <p:spPr>
          <a:xfrm>
            <a:off x="6096000" y="2171700"/>
            <a:ext cx="6095999" cy="2514600"/>
          </a:xfrm>
          <a:custGeom>
            <a:avLst/>
            <a:gdLst>
              <a:gd name="connsiteX0" fmla="*/ 765922 w 5267416"/>
              <a:gd name="connsiteY0" fmla="*/ 0 h 2514600"/>
              <a:gd name="connsiteX1" fmla="*/ 5267416 w 5267416"/>
              <a:gd name="connsiteY1" fmla="*/ 0 h 2514600"/>
              <a:gd name="connsiteX2" fmla="*/ 5267416 w 5267416"/>
              <a:gd name="connsiteY2" fmla="*/ 2514600 h 2514600"/>
              <a:gd name="connsiteX3" fmla="*/ 765922 w 5267416"/>
              <a:gd name="connsiteY3" fmla="*/ 2514600 h 2514600"/>
              <a:gd name="connsiteX4" fmla="*/ 0 w 5267416"/>
              <a:gd name="connsiteY4" fmla="*/ 1748678 h 2514600"/>
              <a:gd name="connsiteX5" fmla="*/ 0 w 5267416"/>
              <a:gd name="connsiteY5" fmla="*/ 765922 h 2514600"/>
              <a:gd name="connsiteX6" fmla="*/ 765922 w 5267416"/>
              <a:gd name="connsiteY6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7416" h="2514600">
                <a:moveTo>
                  <a:pt x="765922" y="0"/>
                </a:moveTo>
                <a:lnTo>
                  <a:pt x="5267416" y="0"/>
                </a:lnTo>
                <a:lnTo>
                  <a:pt x="5267416" y="2514600"/>
                </a:lnTo>
                <a:lnTo>
                  <a:pt x="765922" y="2514600"/>
                </a:lnTo>
                <a:cubicBezTo>
                  <a:pt x="342915" y="2514600"/>
                  <a:pt x="0" y="2171685"/>
                  <a:pt x="0" y="1748678"/>
                </a:cubicBezTo>
                <a:lnTo>
                  <a:pt x="0" y="765922"/>
                </a:lnTo>
                <a:cubicBezTo>
                  <a:pt x="0" y="342915"/>
                  <a:pt x="342915" y="0"/>
                  <a:pt x="765922" y="0"/>
                </a:cubicBezTo>
                <a:close/>
              </a:path>
            </a:pathLst>
          </a:custGeom>
          <a:solidFill>
            <a:srgbClr val="E22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39">
            <a:extLst>
              <a:ext uri="{FF2B5EF4-FFF2-40B4-BE49-F238E27FC236}">
                <a16:creationId xmlns:a16="http://schemas.microsoft.com/office/drawing/2014/main" id="{CC75F83F-7EA9-D294-8BF7-AD8BEC1876DB}"/>
              </a:ext>
            </a:extLst>
          </p:cNvPr>
          <p:cNvSpPr/>
          <p:nvPr/>
        </p:nvSpPr>
        <p:spPr>
          <a:xfrm>
            <a:off x="1" y="1412748"/>
            <a:ext cx="1670067" cy="2514600"/>
          </a:xfrm>
          <a:custGeom>
            <a:avLst/>
            <a:gdLst>
              <a:gd name="connsiteX0" fmla="*/ 0 w 1670067"/>
              <a:gd name="connsiteY0" fmla="*/ 0 h 2514600"/>
              <a:gd name="connsiteX1" fmla="*/ 904145 w 1670067"/>
              <a:gd name="connsiteY1" fmla="*/ 0 h 2514600"/>
              <a:gd name="connsiteX2" fmla="*/ 1670067 w 1670067"/>
              <a:gd name="connsiteY2" fmla="*/ 765922 h 2514600"/>
              <a:gd name="connsiteX3" fmla="*/ 1670067 w 1670067"/>
              <a:gd name="connsiteY3" fmla="*/ 1748678 h 2514600"/>
              <a:gd name="connsiteX4" fmla="*/ 904145 w 1670067"/>
              <a:gd name="connsiteY4" fmla="*/ 2514600 h 2514600"/>
              <a:gd name="connsiteX5" fmla="*/ 0 w 1670067"/>
              <a:gd name="connsiteY5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0067" h="2514600">
                <a:moveTo>
                  <a:pt x="0" y="0"/>
                </a:moveTo>
                <a:lnTo>
                  <a:pt x="904145" y="0"/>
                </a:lnTo>
                <a:cubicBezTo>
                  <a:pt x="1327152" y="0"/>
                  <a:pt x="1670067" y="342915"/>
                  <a:pt x="1670067" y="765922"/>
                </a:cubicBezTo>
                <a:lnTo>
                  <a:pt x="1670067" y="1748678"/>
                </a:lnTo>
                <a:cubicBezTo>
                  <a:pt x="1670067" y="2171685"/>
                  <a:pt x="1327152" y="2514600"/>
                  <a:pt x="904145" y="2514600"/>
                </a:cubicBezTo>
                <a:lnTo>
                  <a:pt x="0" y="2514600"/>
                </a:lnTo>
                <a:close/>
              </a:path>
            </a:pathLst>
          </a:custGeom>
          <a:solidFill>
            <a:srgbClr val="E22C5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45">
            <a:extLst>
              <a:ext uri="{FF2B5EF4-FFF2-40B4-BE49-F238E27FC236}">
                <a16:creationId xmlns:a16="http://schemas.microsoft.com/office/drawing/2014/main" id="{A83E0383-CD24-DD6D-EA05-4631CD94B246}"/>
              </a:ext>
            </a:extLst>
          </p:cNvPr>
          <p:cNvSpPr/>
          <p:nvPr/>
        </p:nvSpPr>
        <p:spPr>
          <a:xfrm rot="5400000">
            <a:off x="4815224" y="-669350"/>
            <a:ext cx="891517" cy="2230219"/>
          </a:xfrm>
          <a:custGeom>
            <a:avLst/>
            <a:gdLst>
              <a:gd name="connsiteX0" fmla="*/ 0 w 891517"/>
              <a:gd name="connsiteY0" fmla="*/ 2230219 h 2230219"/>
              <a:gd name="connsiteX1" fmla="*/ 0 w 891517"/>
              <a:gd name="connsiteY1" fmla="*/ 0 h 2230219"/>
              <a:gd name="connsiteX2" fmla="*/ 212215 w 891517"/>
              <a:gd name="connsiteY2" fmla="*/ 0 h 2230219"/>
              <a:gd name="connsiteX3" fmla="*/ 891517 w 891517"/>
              <a:gd name="connsiteY3" fmla="*/ 679303 h 2230219"/>
              <a:gd name="connsiteX4" fmla="*/ 891517 w 891517"/>
              <a:gd name="connsiteY4" fmla="*/ 1550917 h 2230219"/>
              <a:gd name="connsiteX5" fmla="*/ 212215 w 891517"/>
              <a:gd name="connsiteY5" fmla="*/ 2230219 h 22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17" h="2230219">
                <a:moveTo>
                  <a:pt x="0" y="2230219"/>
                </a:moveTo>
                <a:lnTo>
                  <a:pt x="0" y="0"/>
                </a:lnTo>
                <a:lnTo>
                  <a:pt x="212215" y="0"/>
                </a:lnTo>
                <a:cubicBezTo>
                  <a:pt x="587383" y="0"/>
                  <a:pt x="891517" y="304134"/>
                  <a:pt x="891517" y="679303"/>
                </a:cubicBezTo>
                <a:lnTo>
                  <a:pt x="891517" y="1550917"/>
                </a:lnTo>
                <a:cubicBezTo>
                  <a:pt x="891517" y="1926085"/>
                  <a:pt x="587383" y="2230219"/>
                  <a:pt x="212215" y="2230219"/>
                </a:cubicBezTo>
                <a:close/>
              </a:path>
            </a:pathLst>
          </a:custGeom>
          <a:solidFill>
            <a:srgbClr val="E22C5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E58E56FA-C563-B099-AA1F-70121063E2B6}"/>
              </a:ext>
            </a:extLst>
          </p:cNvPr>
          <p:cNvGrpSpPr/>
          <p:nvPr/>
        </p:nvGrpSpPr>
        <p:grpSpPr>
          <a:xfrm>
            <a:off x="6174955" y="1222176"/>
            <a:ext cx="5938087" cy="2683877"/>
            <a:chOff x="6174955" y="1222176"/>
            <a:chExt cx="5938087" cy="268387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E64A7A6-DA11-E5F3-A13E-951FC2FEEFF4}"/>
                </a:ext>
              </a:extLst>
            </p:cNvPr>
            <p:cNvSpPr txBox="1"/>
            <p:nvPr/>
          </p:nvSpPr>
          <p:spPr>
            <a:xfrm>
              <a:off x="6174955" y="2951946"/>
              <a:ext cx="593808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spc="300" dirty="0">
                  <a:solidFill>
                    <a:schemeClr val="bg1"/>
                  </a:solidFill>
                  <a:latin typeface="Montserrat" panose="00000500000000000000" pitchFamily="50" charset="0"/>
                  <a:ea typeface="Roboto" panose="02000000000000000000" pitchFamily="2" charset="0"/>
                  <a:cs typeface="Roboto" panose="02000000000000000000" pitchFamily="2" charset="0"/>
                </a:rPr>
                <a:t>Implémentation d’un modèle de </a:t>
              </a:r>
              <a:r>
                <a:rPr lang="fr-FR" sz="2800" b="1" spc="300" dirty="0" err="1">
                  <a:solidFill>
                    <a:schemeClr val="bg1"/>
                  </a:solidFill>
                  <a:latin typeface="Montserrat" panose="00000500000000000000" pitchFamily="50" charset="0"/>
                  <a:ea typeface="Roboto" panose="02000000000000000000" pitchFamily="2" charset="0"/>
                  <a:cs typeface="Roboto" panose="02000000000000000000" pitchFamily="2" charset="0"/>
                </a:rPr>
                <a:t>scoring</a:t>
              </a:r>
              <a:endParaRPr lang="fr-FR" sz="2800" b="1" spc="300" dirty="0">
                <a:solidFill>
                  <a:schemeClr val="bg1"/>
                </a:solidFill>
                <a:latin typeface="Montserrat" panose="00000500000000000000" pitchFamily="50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6" name="TextBox 17">
              <a:extLst>
                <a:ext uri="{FF2B5EF4-FFF2-40B4-BE49-F238E27FC236}">
                  <a16:creationId xmlns:a16="http://schemas.microsoft.com/office/drawing/2014/main" id="{BAC500EF-A9E0-7DF7-DFD2-CA5D41D4C232}"/>
                </a:ext>
              </a:extLst>
            </p:cNvPr>
            <p:cNvSpPr txBox="1"/>
            <p:nvPr/>
          </p:nvSpPr>
          <p:spPr>
            <a:xfrm>
              <a:off x="7767483" y="1222176"/>
              <a:ext cx="41782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Formation data scientist : projet N° 7</a:t>
              </a:r>
            </a:p>
          </p:txBody>
        </p:sp>
      </p:grpSp>
      <p:sp>
        <p:nvSpPr>
          <p:cNvPr id="30" name="TextBox 17">
            <a:extLst>
              <a:ext uri="{FF2B5EF4-FFF2-40B4-BE49-F238E27FC236}">
                <a16:creationId xmlns:a16="http://schemas.microsoft.com/office/drawing/2014/main" id="{CF802692-2B0D-C8A4-87F4-EEBDCB65513E}"/>
              </a:ext>
            </a:extLst>
          </p:cNvPr>
          <p:cNvSpPr txBox="1"/>
          <p:nvPr/>
        </p:nvSpPr>
        <p:spPr>
          <a:xfrm>
            <a:off x="8318089" y="5618261"/>
            <a:ext cx="3627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b="1" dirty="0">
                <a:solidFill>
                  <a:srgbClr val="0070C0"/>
                </a:solidFill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Présenté par : Alain KENFACK</a:t>
            </a:r>
          </a:p>
        </p:txBody>
      </p:sp>
      <p:pic>
        <p:nvPicPr>
          <p:cNvPr id="1026" name="Picture 2" descr="Logo-OpenClassroom — Annabelle Chalufour">
            <a:extLst>
              <a:ext uri="{FF2B5EF4-FFF2-40B4-BE49-F238E27FC236}">
                <a16:creationId xmlns:a16="http://schemas.microsoft.com/office/drawing/2014/main" id="{5C8E719A-4034-3AED-D48D-A3C64A592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625" y="204152"/>
            <a:ext cx="1753925" cy="84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48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8">
            <a:extLst>
              <a:ext uri="{FF2B5EF4-FFF2-40B4-BE49-F238E27FC236}">
                <a16:creationId xmlns:a16="http://schemas.microsoft.com/office/drawing/2014/main" id="{F062B05F-1344-80D5-45D0-99CFEF6C8476}"/>
              </a:ext>
            </a:extLst>
          </p:cNvPr>
          <p:cNvSpPr/>
          <p:nvPr/>
        </p:nvSpPr>
        <p:spPr>
          <a:xfrm>
            <a:off x="51816" y="269794"/>
            <a:ext cx="5800344" cy="407887"/>
          </a:xfrm>
          <a:prstGeom prst="roundRect">
            <a:avLst>
              <a:gd name="adj" fmla="val 35027"/>
            </a:avLst>
          </a:pr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zh-CN" sz="2000" b="1" spc="300" dirty="0">
                <a:solidFill>
                  <a:schemeClr val="bg1"/>
                </a:solidFill>
                <a:cs typeface="+mn-ea"/>
                <a:sym typeface="+mn-lt"/>
              </a:rPr>
              <a:t>Traitement du déséquilibre des classes</a:t>
            </a:r>
            <a:endParaRPr lang="zh-CN" altLang="en-US" sz="20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0E3E4F6-0D10-8862-09A1-D28CC95DE5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6" t="10001" r="14295" b="34347"/>
          <a:stretch/>
        </p:blipFill>
        <p:spPr bwMode="auto">
          <a:xfrm>
            <a:off x="51816" y="984985"/>
            <a:ext cx="5532120" cy="194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009720B-FA2C-DBBC-9FBB-12B943E12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22" y="3001636"/>
            <a:ext cx="3651885" cy="219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34">
            <a:extLst>
              <a:ext uri="{FF2B5EF4-FFF2-40B4-BE49-F238E27FC236}">
                <a16:creationId xmlns:a16="http://schemas.microsoft.com/office/drawing/2014/main" id="{B622456F-1574-26D2-0F77-6F812FBA49AE}"/>
              </a:ext>
            </a:extLst>
          </p:cNvPr>
          <p:cNvSpPr txBox="1"/>
          <p:nvPr/>
        </p:nvSpPr>
        <p:spPr>
          <a:xfrm>
            <a:off x="1920241" y="4713286"/>
            <a:ext cx="1234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8C1A67"/>
                </a:solidFill>
              </a:rPr>
              <a:t>Class </a:t>
            </a:r>
            <a:r>
              <a:rPr lang="fr-FR" sz="1400" b="1" dirty="0" err="1">
                <a:solidFill>
                  <a:srgbClr val="8C1A67"/>
                </a:solidFill>
              </a:rPr>
              <a:t>weights</a:t>
            </a:r>
            <a:endParaRPr lang="fr-FR" sz="1200" b="1" dirty="0"/>
          </a:p>
        </p:txBody>
      </p:sp>
      <p:sp>
        <p:nvSpPr>
          <p:cNvPr id="6" name="矩形: 圆角 18">
            <a:extLst>
              <a:ext uri="{FF2B5EF4-FFF2-40B4-BE49-F238E27FC236}">
                <a16:creationId xmlns:a16="http://schemas.microsoft.com/office/drawing/2014/main" id="{508638D0-2940-1883-15B4-E06DA5BFCED6}"/>
              </a:ext>
            </a:extLst>
          </p:cNvPr>
          <p:cNvSpPr/>
          <p:nvPr/>
        </p:nvSpPr>
        <p:spPr>
          <a:xfrm>
            <a:off x="7964424" y="224074"/>
            <a:ext cx="3611880" cy="407887"/>
          </a:xfrm>
          <a:prstGeom prst="roundRect">
            <a:avLst>
              <a:gd name="adj" fmla="val 35027"/>
            </a:avLst>
          </a:pr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zh-CN" sz="2000" b="1" spc="300" dirty="0">
                <a:solidFill>
                  <a:schemeClr val="bg1"/>
                </a:solidFill>
                <a:cs typeface="+mn-ea"/>
                <a:sym typeface="+mn-lt"/>
              </a:rPr>
              <a:t>Métriques d’évaluation</a:t>
            </a:r>
            <a:endParaRPr lang="zh-CN" altLang="en-US" sz="20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1C7170-D857-9105-40EF-3D1CA31020D9}"/>
              </a:ext>
            </a:extLst>
          </p:cNvPr>
          <p:cNvSpPr/>
          <p:nvPr/>
        </p:nvSpPr>
        <p:spPr>
          <a:xfrm>
            <a:off x="8161591" y="939265"/>
            <a:ext cx="3339465" cy="11684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cxnSp>
        <p:nvCxnSpPr>
          <p:cNvPr id="21" name="直接连接符 5">
            <a:extLst>
              <a:ext uri="{FF2B5EF4-FFF2-40B4-BE49-F238E27FC236}">
                <a16:creationId xmlns:a16="http://schemas.microsoft.com/office/drawing/2014/main" id="{1A444E8F-ADE0-03D6-ECDB-AC40FAA2B2EE}"/>
              </a:ext>
            </a:extLst>
          </p:cNvPr>
          <p:cNvCxnSpPr>
            <a:cxnSpLocks/>
          </p:cNvCxnSpPr>
          <p:nvPr/>
        </p:nvCxnSpPr>
        <p:spPr>
          <a:xfrm>
            <a:off x="8944987" y="4351735"/>
            <a:ext cx="0" cy="2140505"/>
          </a:xfrm>
          <a:prstGeom prst="line">
            <a:avLst/>
          </a:prstGeom>
          <a:ln w="28575" cap="rnd">
            <a:solidFill>
              <a:srgbClr val="0A6B9E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6">
            <a:extLst>
              <a:ext uri="{FF2B5EF4-FFF2-40B4-BE49-F238E27FC236}">
                <a16:creationId xmlns:a16="http://schemas.microsoft.com/office/drawing/2014/main" id="{94994CA0-29BE-4013-3C86-F4DE6289A087}"/>
              </a:ext>
            </a:extLst>
          </p:cNvPr>
          <p:cNvCxnSpPr/>
          <p:nvPr/>
        </p:nvCxnSpPr>
        <p:spPr>
          <a:xfrm flipV="1">
            <a:off x="6219201" y="4340483"/>
            <a:ext cx="5488473" cy="1"/>
          </a:xfrm>
          <a:prstGeom prst="line">
            <a:avLst/>
          </a:prstGeom>
          <a:ln w="28575" cap="rnd">
            <a:solidFill>
              <a:srgbClr val="0A6B9E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10">
            <a:extLst>
              <a:ext uri="{FF2B5EF4-FFF2-40B4-BE49-F238E27FC236}">
                <a16:creationId xmlns:a16="http://schemas.microsoft.com/office/drawing/2014/main" id="{11D1B8D9-E2F4-8B69-EEFC-BFC99C0D178D}"/>
              </a:ext>
            </a:extLst>
          </p:cNvPr>
          <p:cNvSpPr txBox="1">
            <a:spLocks/>
          </p:cNvSpPr>
          <p:nvPr/>
        </p:nvSpPr>
        <p:spPr>
          <a:xfrm>
            <a:off x="6306872" y="4574112"/>
            <a:ext cx="2527526" cy="119898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zh-CN"/>
            </a:defPPr>
            <a:lvl1pPr>
              <a:lnSpc>
                <a:spcPts val="2200"/>
              </a:lnSpc>
              <a:defRPr sz="1400">
                <a:solidFill>
                  <a:srgbClr val="333333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pPr algn="ctr"/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Plus le score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est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élevé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, plus le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modèle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est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capable de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prédire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la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classe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correcte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avec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moins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de chance de se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tromper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zh-CN" altLang="en-US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文本框 13">
            <a:extLst>
              <a:ext uri="{FF2B5EF4-FFF2-40B4-BE49-F238E27FC236}">
                <a16:creationId xmlns:a16="http://schemas.microsoft.com/office/drawing/2014/main" id="{A38E56FB-087D-8C28-19A0-B4DCFE31E22E}"/>
              </a:ext>
            </a:extLst>
          </p:cNvPr>
          <p:cNvSpPr txBox="1">
            <a:spLocks/>
          </p:cNvSpPr>
          <p:nvPr/>
        </p:nvSpPr>
        <p:spPr>
          <a:xfrm>
            <a:off x="6902894" y="3610272"/>
            <a:ext cx="116762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400" spc="30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r>
              <a:rPr lang="fr-FR" altLang="zh-CN" sz="1800" b="1" spc="0" dirty="0">
                <a:solidFill>
                  <a:srgbClr val="E6394C"/>
                </a:solidFill>
                <a:latin typeface="+mn-lt"/>
                <a:ea typeface="+mn-ea"/>
                <a:cs typeface="+mn-ea"/>
                <a:sym typeface="+mn-lt"/>
              </a:rPr>
              <a:t>Score AUC</a:t>
            </a:r>
            <a:endParaRPr lang="ko-KR" altLang="en-US" sz="1800" b="1" spc="0" dirty="0">
              <a:solidFill>
                <a:srgbClr val="E6394C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矩形 15">
            <a:extLst>
              <a:ext uri="{FF2B5EF4-FFF2-40B4-BE49-F238E27FC236}">
                <a16:creationId xmlns:a16="http://schemas.microsoft.com/office/drawing/2014/main" id="{2F8D5616-6373-25FD-BEEB-98471897F367}"/>
              </a:ext>
            </a:extLst>
          </p:cNvPr>
          <p:cNvSpPr/>
          <p:nvPr/>
        </p:nvSpPr>
        <p:spPr>
          <a:xfrm>
            <a:off x="6707797" y="3953493"/>
            <a:ext cx="1557816" cy="151063"/>
          </a:xfrm>
          <a:prstGeom prst="rect">
            <a:avLst/>
          </a:prstGeom>
          <a:solidFill>
            <a:srgbClr val="14A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E01274"/>
              </a:solidFill>
              <a:cs typeface="+mn-ea"/>
              <a:sym typeface="+mn-lt"/>
            </a:endParaRPr>
          </a:p>
        </p:txBody>
      </p:sp>
      <p:sp>
        <p:nvSpPr>
          <p:cNvPr id="34" name="文本框 13">
            <a:extLst>
              <a:ext uri="{FF2B5EF4-FFF2-40B4-BE49-F238E27FC236}">
                <a16:creationId xmlns:a16="http://schemas.microsoft.com/office/drawing/2014/main" id="{2ADB4E5C-330C-19A6-34B0-1C6B28C59BB5}"/>
              </a:ext>
            </a:extLst>
          </p:cNvPr>
          <p:cNvSpPr txBox="1">
            <a:spLocks/>
          </p:cNvSpPr>
          <p:nvPr/>
        </p:nvSpPr>
        <p:spPr>
          <a:xfrm>
            <a:off x="9579584" y="3626921"/>
            <a:ext cx="176843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400" spc="30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r>
              <a:rPr lang="fr-FR" altLang="zh-CN" sz="1800" b="1" spc="0" dirty="0">
                <a:solidFill>
                  <a:srgbClr val="14A0C3"/>
                </a:solidFill>
                <a:latin typeface="+mn-lt"/>
                <a:ea typeface="+mn-ea"/>
                <a:cs typeface="+mn-ea"/>
                <a:sym typeface="+mn-lt"/>
              </a:rPr>
              <a:t>Métrique métier</a:t>
            </a:r>
            <a:endParaRPr lang="ko-KR" altLang="en-US" sz="1800" b="1" spc="0" dirty="0">
              <a:solidFill>
                <a:srgbClr val="14A0C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矩形 15">
            <a:extLst>
              <a:ext uri="{FF2B5EF4-FFF2-40B4-BE49-F238E27FC236}">
                <a16:creationId xmlns:a16="http://schemas.microsoft.com/office/drawing/2014/main" id="{6B6E136C-D0D8-E762-FB57-91D7B22FA426}"/>
              </a:ext>
            </a:extLst>
          </p:cNvPr>
          <p:cNvSpPr/>
          <p:nvPr/>
        </p:nvSpPr>
        <p:spPr>
          <a:xfrm>
            <a:off x="9684892" y="3962003"/>
            <a:ext cx="1557816" cy="151063"/>
          </a:xfrm>
          <a:prstGeom prst="rect">
            <a:avLst/>
          </a:prstGeom>
          <a:solidFill>
            <a:srgbClr val="E63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rgbClr val="E01274"/>
              </a:solidFill>
              <a:cs typeface="+mn-ea"/>
              <a:sym typeface="+mn-lt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10DC685-F91D-E3F3-157A-B487418E91FF}"/>
              </a:ext>
            </a:extLst>
          </p:cNvPr>
          <p:cNvSpPr txBox="1"/>
          <p:nvPr/>
        </p:nvSpPr>
        <p:spPr>
          <a:xfrm>
            <a:off x="9055578" y="5192767"/>
            <a:ext cx="2942246" cy="1032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fr-FR" sz="105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FN</a:t>
            </a:r>
            <a:r>
              <a:rPr lang="fr-FR" sz="1050" b="1" baseline="-25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coeff</a:t>
            </a:r>
            <a:r>
              <a:rPr lang="fr-FR" sz="105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(coefficient des faux négatifs) = </a:t>
            </a:r>
            <a:r>
              <a:rPr lang="fr-FR" sz="1050" b="1" dirty="0">
                <a:solidFill>
                  <a:srgbClr val="E6394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-10 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fr-FR" sz="105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TP</a:t>
            </a:r>
            <a:r>
              <a:rPr lang="fr-FR" sz="1050" b="1" baseline="-25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coeff</a:t>
            </a:r>
            <a:r>
              <a:rPr lang="fr-FR" sz="105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(coefficient des vrais positifs) = 0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fr-FR" sz="105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TN</a:t>
            </a:r>
            <a:r>
              <a:rPr lang="fr-FR" sz="1050" b="1" baseline="-25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coeff</a:t>
            </a:r>
            <a:r>
              <a:rPr lang="fr-FR" sz="1050" b="1" baseline="-25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fr-FR" sz="105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(coefficient des vrais négatifs) = </a:t>
            </a:r>
            <a:r>
              <a:rPr lang="fr-FR" sz="1050" b="1" dirty="0">
                <a:solidFill>
                  <a:srgbClr val="E6394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1</a:t>
            </a: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FR" sz="105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FP</a:t>
            </a:r>
            <a:r>
              <a:rPr lang="fr-FR" sz="1050" b="1" baseline="-25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coeff</a:t>
            </a:r>
            <a:r>
              <a:rPr lang="fr-FR" sz="105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(coefficient des faux positifs) = 0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A3B95811-2211-D874-7DD7-5F77117BDFF5}"/>
              </a:ext>
            </a:extLst>
          </p:cNvPr>
          <p:cNvSpPr/>
          <p:nvPr/>
        </p:nvSpPr>
        <p:spPr>
          <a:xfrm>
            <a:off x="9205225" y="1727782"/>
            <a:ext cx="1043807" cy="395029"/>
          </a:xfrm>
          <a:prstGeom prst="ellipse">
            <a:avLst/>
          </a:prstGeom>
          <a:noFill/>
          <a:ln w="28575">
            <a:solidFill>
              <a:srgbClr val="E6394C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文本框 10">
            <a:extLst>
              <a:ext uri="{FF2B5EF4-FFF2-40B4-BE49-F238E27FC236}">
                <a16:creationId xmlns:a16="http://schemas.microsoft.com/office/drawing/2014/main" id="{CC3A258F-FFC4-466C-FBA9-0796A95CA462}"/>
              </a:ext>
            </a:extLst>
          </p:cNvPr>
          <p:cNvSpPr txBox="1">
            <a:spLocks/>
          </p:cNvSpPr>
          <p:nvPr/>
        </p:nvSpPr>
        <p:spPr>
          <a:xfrm>
            <a:off x="7964424" y="2118628"/>
            <a:ext cx="4005669" cy="35259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zh-CN"/>
            </a:defPPr>
            <a:lvl1pPr>
              <a:lnSpc>
                <a:spcPts val="2200"/>
              </a:lnSpc>
              <a:defRPr sz="1400">
                <a:solidFill>
                  <a:srgbClr val="333333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pPr algn="ctr"/>
            <a:r>
              <a:rPr lang="fr-FR" altLang="zh-CN" b="1" dirty="0">
                <a:latin typeface="+mn-lt"/>
                <a:ea typeface="+mn-ea"/>
                <a:cs typeface="+mn-ea"/>
                <a:sym typeface="+mn-lt"/>
              </a:rPr>
              <a:t>Objectif : pénaliser fortement les faux positifs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56EBCA8D-C983-8CE7-142C-0EEFC006B7A7}"/>
              </a:ext>
            </a:extLst>
          </p:cNvPr>
          <p:cNvCxnSpPr/>
          <p:nvPr/>
        </p:nvCxnSpPr>
        <p:spPr>
          <a:xfrm>
            <a:off x="8963437" y="2483683"/>
            <a:ext cx="0" cy="403355"/>
          </a:xfrm>
          <a:prstGeom prst="line">
            <a:avLst/>
          </a:prstGeom>
          <a:ln w="28575">
            <a:solidFill>
              <a:srgbClr val="E639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3FEF32C9-BD53-8B79-D053-E04448D90705}"/>
              </a:ext>
            </a:extLst>
          </p:cNvPr>
          <p:cNvCxnSpPr>
            <a:cxnSpLocks/>
          </p:cNvCxnSpPr>
          <p:nvPr/>
        </p:nvCxnSpPr>
        <p:spPr>
          <a:xfrm flipH="1">
            <a:off x="7717536" y="2889504"/>
            <a:ext cx="1245901" cy="0"/>
          </a:xfrm>
          <a:prstGeom prst="line">
            <a:avLst/>
          </a:prstGeom>
          <a:ln w="28575">
            <a:solidFill>
              <a:srgbClr val="E639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8A22AB73-758D-5D6E-79AB-B4E35830AB3A}"/>
              </a:ext>
            </a:extLst>
          </p:cNvPr>
          <p:cNvCxnSpPr>
            <a:cxnSpLocks/>
          </p:cNvCxnSpPr>
          <p:nvPr/>
        </p:nvCxnSpPr>
        <p:spPr>
          <a:xfrm flipH="1">
            <a:off x="8968245" y="2886456"/>
            <a:ext cx="1280787" cy="0"/>
          </a:xfrm>
          <a:prstGeom prst="line">
            <a:avLst/>
          </a:prstGeom>
          <a:ln w="28575">
            <a:solidFill>
              <a:srgbClr val="E639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BF4CBDE2-33ED-3911-B658-AF074C270F24}"/>
              </a:ext>
            </a:extLst>
          </p:cNvPr>
          <p:cNvCxnSpPr/>
          <p:nvPr/>
        </p:nvCxnSpPr>
        <p:spPr>
          <a:xfrm>
            <a:off x="7717536" y="2886456"/>
            <a:ext cx="0" cy="723816"/>
          </a:xfrm>
          <a:prstGeom prst="straightConnector1">
            <a:avLst/>
          </a:prstGeom>
          <a:ln w="28575">
            <a:solidFill>
              <a:srgbClr val="E639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E2EB8C01-9EE0-067B-7510-614825C38D6D}"/>
              </a:ext>
            </a:extLst>
          </p:cNvPr>
          <p:cNvCxnSpPr/>
          <p:nvPr/>
        </p:nvCxnSpPr>
        <p:spPr>
          <a:xfrm>
            <a:off x="10249032" y="2886456"/>
            <a:ext cx="0" cy="723816"/>
          </a:xfrm>
          <a:prstGeom prst="straightConnector1">
            <a:avLst/>
          </a:prstGeom>
          <a:ln w="28575">
            <a:solidFill>
              <a:srgbClr val="E639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D851F8C0-5743-5605-2477-C99A17B82B35}"/>
                  </a:ext>
                </a:extLst>
              </p:cNvPr>
              <p:cNvSpPr txBox="1"/>
              <p:nvPr/>
            </p:nvSpPr>
            <p:spPr>
              <a:xfrm>
                <a:off x="9055577" y="4765072"/>
                <a:ext cx="3136423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𝒈𝒂𝒊</m:t>
                      </m:r>
                      <m:r>
                        <a:rPr lang="fr-FR" sz="105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FR" sz="1050" b="1" i="1" smtClean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sz="1050" b="1" i="1">
                          <a:latin typeface="Cambria Math" panose="02040503050406030204" pitchFamily="18" charset="0"/>
                        </a:rPr>
                        <m:t>𝒕𝒑</m:t>
                      </m:r>
                      <m:r>
                        <a:rPr lang="en-US" sz="1050" b="1" i="1">
                          <a:latin typeface="Cambria Math" panose="02040503050406030204" pitchFamily="18" charset="0"/>
                        </a:rPr>
                        <m:t>*</m:t>
                      </m:r>
                      <m:r>
                        <a:rPr lang="en-US" sz="1050" b="1" i="1">
                          <a:latin typeface="Cambria Math" panose="02040503050406030204" pitchFamily="18" charset="0"/>
                        </a:rPr>
                        <m:t>𝒕</m:t>
                      </m:r>
                      <m:sSub>
                        <m:sSubPr>
                          <m:ctrlPr>
                            <a:rPr lang="en-US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𝒗𝒂𝒍𝒖𝒆</m:t>
                          </m:r>
                        </m:sub>
                      </m:sSub>
                      <m:r>
                        <a:rPr lang="en-US" sz="105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>
                          <a:latin typeface="Cambria Math" panose="02040503050406030204" pitchFamily="18" charset="0"/>
                        </a:rPr>
                        <m:t>𝒕𝒏</m:t>
                      </m:r>
                      <m:r>
                        <a:rPr lang="en-US" sz="1050" b="1" i="1">
                          <a:latin typeface="Cambria Math" panose="02040503050406030204" pitchFamily="18" charset="0"/>
                        </a:rPr>
                        <m:t>*</m:t>
                      </m:r>
                      <m:r>
                        <a:rPr lang="en-US" sz="1050" b="1" i="1">
                          <a:latin typeface="Cambria Math" panose="02040503050406030204" pitchFamily="18" charset="0"/>
                        </a:rPr>
                        <m:t>𝒕</m:t>
                      </m:r>
                      <m:sSub>
                        <m:sSubPr>
                          <m:ctrlPr>
                            <a:rPr lang="en-US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𝒗𝒂𝒍𝒖𝒆</m:t>
                          </m:r>
                        </m:sub>
                      </m:sSub>
                      <m:r>
                        <a:rPr lang="en-US" sz="1050" b="1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1050" b="1" i="1">
                          <a:latin typeface="Cambria Math" panose="02040503050406030204" pitchFamily="18" charset="0"/>
                        </a:rPr>
                        <m:t>𝒇𝒑</m:t>
                      </m:r>
                      <m:r>
                        <a:rPr lang="en-US" sz="1050" b="1" i="1">
                          <a:latin typeface="Cambria Math" panose="02040503050406030204" pitchFamily="18" charset="0"/>
                        </a:rPr>
                        <m:t>*</m:t>
                      </m:r>
                      <m:r>
                        <a:rPr lang="en-US" sz="1050" b="1" i="1">
                          <a:latin typeface="Cambria Math" panose="02040503050406030204" pitchFamily="18" charset="0"/>
                        </a:rPr>
                        <m:t>𝒇</m:t>
                      </m:r>
                      <m:sSub>
                        <m:sSubPr>
                          <m:ctrlPr>
                            <a:rPr lang="en-US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𝒗𝒂𝒍𝒖𝒆</m:t>
                          </m:r>
                        </m:sub>
                      </m:sSub>
                      <m:r>
                        <a:rPr lang="en-US" sz="1050" b="1" i="1">
                          <a:latin typeface="Cambria Math" panose="02040503050406030204" pitchFamily="18" charset="0"/>
                        </a:rPr>
                        <m:t>+ </m:t>
                      </m:r>
                    </m:oMath>
                  </m:oMathPara>
                </a14:m>
                <a:endParaRPr lang="fr-FR" sz="1050" b="1" i="1" dirty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en-US" sz="1050" b="1" dirty="0"/>
                  <a:t>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1050" b="1" i="1">
                        <a:latin typeface="Cambria Math" panose="02040503050406030204" pitchFamily="18" charset="0"/>
                      </a:rPr>
                      <m:t>𝒇𝒏</m:t>
                    </m:r>
                    <m:r>
                      <a:rPr lang="en-US" sz="1050" b="1" i="1">
                        <a:latin typeface="Cambria Math" panose="02040503050406030204" pitchFamily="18" charset="0"/>
                      </a:rPr>
                      <m:t>*</m:t>
                    </m:r>
                    <m:r>
                      <a:rPr lang="en-US" sz="1050" b="1" i="1">
                        <a:latin typeface="Cambria Math" panose="02040503050406030204" pitchFamily="18" charset="0"/>
                      </a:rPr>
                      <m:t>𝒇𝒏</m:t>
                    </m:r>
                    <m:r>
                      <a:rPr lang="en-US" sz="1050" b="1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050" b="1" i="1">
                        <a:latin typeface="Cambria Math" panose="02040503050406030204" pitchFamily="18" charset="0"/>
                      </a:rPr>
                      <m:t>𝒗𝒂𝒍𝒖𝒆</m:t>
                    </m:r>
                  </m:oMath>
                </a14:m>
                <a:endParaRPr lang="fr-FR" sz="1050" b="1" dirty="0"/>
              </a:p>
            </p:txBody>
          </p:sp>
        </mc:Choice>
        <mc:Fallback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D851F8C0-5743-5605-2477-C99A17B82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577" y="4765072"/>
                <a:ext cx="3136423" cy="323165"/>
              </a:xfrm>
              <a:prstGeom prst="rect">
                <a:avLst/>
              </a:prstGeom>
              <a:blipFill>
                <a:blip r:embed="rId5"/>
                <a:stretch>
                  <a:fillRect l="-1942" t="-1887" b="-188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02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24" grpId="0"/>
      <p:bldP spid="25" grpId="0"/>
      <p:bldP spid="27" grpId="0" animBg="1"/>
      <p:bldP spid="34" grpId="0"/>
      <p:bldP spid="35" grpId="0" animBg="1"/>
      <p:bldP spid="40" grpId="0" animBg="1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18">
            <a:extLst>
              <a:ext uri="{FF2B5EF4-FFF2-40B4-BE49-F238E27FC236}">
                <a16:creationId xmlns:a16="http://schemas.microsoft.com/office/drawing/2014/main" id="{0D7F4E53-5F4F-F075-3E1F-9E72CACB55D5}"/>
              </a:ext>
            </a:extLst>
          </p:cNvPr>
          <p:cNvSpPr/>
          <p:nvPr/>
        </p:nvSpPr>
        <p:spPr>
          <a:xfrm>
            <a:off x="3195828" y="333802"/>
            <a:ext cx="5800344" cy="407887"/>
          </a:xfrm>
          <a:prstGeom prst="roundRect">
            <a:avLst>
              <a:gd name="adj" fmla="val 35027"/>
            </a:avLst>
          </a:pr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zh-CN" sz="2000" b="1" spc="300" dirty="0">
                <a:solidFill>
                  <a:schemeClr val="bg1"/>
                </a:solidFill>
                <a:cs typeface="+mn-ea"/>
                <a:sym typeface="+mn-lt"/>
              </a:rPr>
              <a:t>Comparaison des modèles</a:t>
            </a:r>
            <a:endParaRPr lang="zh-CN" altLang="en-US" sz="20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D5ED8516-A0EA-2552-6EEB-0B1BD42F5E0B}"/>
              </a:ext>
            </a:extLst>
          </p:cNvPr>
          <p:cNvSpPr txBox="1">
            <a:spLocks/>
          </p:cNvSpPr>
          <p:nvPr/>
        </p:nvSpPr>
        <p:spPr>
          <a:xfrm>
            <a:off x="1692560" y="980343"/>
            <a:ext cx="174631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400" spc="30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r>
              <a:rPr lang="fr-FR" altLang="zh-CN" sz="1800" b="1" spc="0" dirty="0" err="1">
                <a:solidFill>
                  <a:srgbClr val="E6394C"/>
                </a:solidFill>
                <a:latin typeface="+mn-lt"/>
                <a:ea typeface="+mn-ea"/>
                <a:cs typeface="+mn-ea"/>
                <a:sym typeface="+mn-lt"/>
              </a:rPr>
              <a:t>Tracking</a:t>
            </a:r>
            <a:r>
              <a:rPr lang="fr-FR" altLang="zh-CN" sz="1800" b="1" spc="0" dirty="0">
                <a:solidFill>
                  <a:srgbClr val="E6394C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fr-FR" altLang="zh-CN" sz="1800" b="1" spc="0" dirty="0" err="1">
                <a:solidFill>
                  <a:srgbClr val="E6394C"/>
                </a:solidFill>
                <a:latin typeface="+mn-lt"/>
                <a:ea typeface="+mn-ea"/>
                <a:cs typeface="+mn-ea"/>
                <a:sym typeface="+mn-lt"/>
              </a:rPr>
              <a:t>MLflow</a:t>
            </a:r>
            <a:endParaRPr lang="ko-KR" altLang="en-US" sz="1800" b="1" spc="0" dirty="0">
              <a:solidFill>
                <a:srgbClr val="E6394C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13">
            <a:extLst>
              <a:ext uri="{FF2B5EF4-FFF2-40B4-BE49-F238E27FC236}">
                <a16:creationId xmlns:a16="http://schemas.microsoft.com/office/drawing/2014/main" id="{604BAEBE-2CD2-89A2-B17D-B595191350A5}"/>
              </a:ext>
            </a:extLst>
          </p:cNvPr>
          <p:cNvSpPr txBox="1">
            <a:spLocks/>
          </p:cNvSpPr>
          <p:nvPr/>
        </p:nvSpPr>
        <p:spPr>
          <a:xfrm>
            <a:off x="7748052" y="930075"/>
            <a:ext cx="268830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400" spc="30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r>
              <a:rPr lang="fr-FR" altLang="zh-CN" sz="1800" b="1" spc="0" dirty="0">
                <a:solidFill>
                  <a:srgbClr val="14A0C3"/>
                </a:solidFill>
                <a:latin typeface="+mn-lt"/>
                <a:ea typeface="+mn-ea"/>
                <a:cs typeface="+mn-ea"/>
                <a:sym typeface="+mn-lt"/>
              </a:rPr>
              <a:t>Comparaison des modèles</a:t>
            </a:r>
            <a:endParaRPr lang="ko-KR" altLang="en-US" sz="1800" b="1" spc="0" dirty="0">
              <a:solidFill>
                <a:srgbClr val="14A0C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9" name="Group 24">
            <a:extLst>
              <a:ext uri="{FF2B5EF4-FFF2-40B4-BE49-F238E27FC236}">
                <a16:creationId xmlns:a16="http://schemas.microsoft.com/office/drawing/2014/main" id="{78A53A99-06B8-4D4D-7FDD-AEC17FCADD95}"/>
              </a:ext>
            </a:extLst>
          </p:cNvPr>
          <p:cNvGrpSpPr/>
          <p:nvPr/>
        </p:nvGrpSpPr>
        <p:grpSpPr>
          <a:xfrm>
            <a:off x="7882128" y="1299406"/>
            <a:ext cx="2423160" cy="116814"/>
            <a:chOff x="10973867" y="3930"/>
            <a:chExt cx="1200150" cy="200030"/>
          </a:xfrm>
          <a:solidFill>
            <a:srgbClr val="E0127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AAF2845-F19B-6257-88BD-8200C4E0E836}"/>
                </a:ext>
              </a:extLst>
            </p:cNvPr>
            <p:cNvSpPr/>
            <p:nvPr/>
          </p:nvSpPr>
          <p:spPr>
            <a:xfrm>
              <a:off x="10973867" y="3935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75EEF4-CC0C-3971-2CD2-4CCBA3D27760}"/>
                </a:ext>
              </a:extLst>
            </p:cNvPr>
            <p:cNvSpPr/>
            <p:nvPr/>
          </p:nvSpPr>
          <p:spPr>
            <a:xfrm>
              <a:off x="11173892" y="3934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6DDB22-C8B8-D24B-5CCA-B7D5A6750055}"/>
                </a:ext>
              </a:extLst>
            </p:cNvPr>
            <p:cNvSpPr/>
            <p:nvPr/>
          </p:nvSpPr>
          <p:spPr>
            <a:xfrm>
              <a:off x="11373917" y="3933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EECDC7-203B-16C3-67C3-7C633116BD52}"/>
                </a:ext>
              </a:extLst>
            </p:cNvPr>
            <p:cNvSpPr/>
            <p:nvPr/>
          </p:nvSpPr>
          <p:spPr>
            <a:xfrm>
              <a:off x="11573942" y="3932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262F958-4F91-6918-4728-E496F8D87E88}"/>
                </a:ext>
              </a:extLst>
            </p:cNvPr>
            <p:cNvSpPr/>
            <p:nvPr/>
          </p:nvSpPr>
          <p:spPr>
            <a:xfrm>
              <a:off x="11773967" y="3931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0F6E41-2A16-8AA7-E4DE-1942138BD438}"/>
                </a:ext>
              </a:extLst>
            </p:cNvPr>
            <p:cNvSpPr/>
            <p:nvPr/>
          </p:nvSpPr>
          <p:spPr>
            <a:xfrm>
              <a:off x="11973992" y="3930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24">
            <a:extLst>
              <a:ext uri="{FF2B5EF4-FFF2-40B4-BE49-F238E27FC236}">
                <a16:creationId xmlns:a16="http://schemas.microsoft.com/office/drawing/2014/main" id="{9F99E23E-1A80-EFA8-D704-1189A5F0B4AC}"/>
              </a:ext>
            </a:extLst>
          </p:cNvPr>
          <p:cNvGrpSpPr/>
          <p:nvPr/>
        </p:nvGrpSpPr>
        <p:grpSpPr>
          <a:xfrm>
            <a:off x="1482853" y="1299406"/>
            <a:ext cx="2423160" cy="116814"/>
            <a:chOff x="10973867" y="3930"/>
            <a:chExt cx="1200150" cy="200030"/>
          </a:xfrm>
          <a:solidFill>
            <a:srgbClr val="14A0C3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22F102-1581-B369-D131-6E82A8F7FD04}"/>
                </a:ext>
              </a:extLst>
            </p:cNvPr>
            <p:cNvSpPr/>
            <p:nvPr/>
          </p:nvSpPr>
          <p:spPr>
            <a:xfrm>
              <a:off x="10973867" y="3935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7E1F50-D2CB-0075-86F0-7FF4647A854E}"/>
                </a:ext>
              </a:extLst>
            </p:cNvPr>
            <p:cNvSpPr/>
            <p:nvPr/>
          </p:nvSpPr>
          <p:spPr>
            <a:xfrm>
              <a:off x="11173892" y="3934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04C1147-D96A-78BE-5780-254BC8E28215}"/>
                </a:ext>
              </a:extLst>
            </p:cNvPr>
            <p:cNvSpPr/>
            <p:nvPr/>
          </p:nvSpPr>
          <p:spPr>
            <a:xfrm>
              <a:off x="11373917" y="3933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FAB49B-E841-6A44-30B1-704929E07129}"/>
                </a:ext>
              </a:extLst>
            </p:cNvPr>
            <p:cNvSpPr/>
            <p:nvPr/>
          </p:nvSpPr>
          <p:spPr>
            <a:xfrm>
              <a:off x="11573942" y="3932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44E602-1E98-5C35-27F8-49DF2DC5AC9C}"/>
                </a:ext>
              </a:extLst>
            </p:cNvPr>
            <p:cNvSpPr/>
            <p:nvPr/>
          </p:nvSpPr>
          <p:spPr>
            <a:xfrm>
              <a:off x="11773967" y="3931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EF31976-91CD-4BC5-BA2F-3C0302181290}"/>
                </a:ext>
              </a:extLst>
            </p:cNvPr>
            <p:cNvSpPr/>
            <p:nvPr/>
          </p:nvSpPr>
          <p:spPr>
            <a:xfrm>
              <a:off x="11973992" y="3930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4" name="Image 23" descr="Une image contenant capture d’écran, texte, diagramme, Tracé&#10;&#10;Description générée automatiquement">
            <a:extLst>
              <a:ext uri="{FF2B5EF4-FFF2-40B4-BE49-F238E27FC236}">
                <a16:creationId xmlns:a16="http://schemas.microsoft.com/office/drawing/2014/main" id="{F9865C05-CC44-C9DF-D66F-6B34FB717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528" y="4270553"/>
            <a:ext cx="4091940" cy="2247796"/>
          </a:xfrm>
          <a:prstGeom prst="rect">
            <a:avLst/>
          </a:prstGeom>
        </p:spPr>
      </p:pic>
      <p:pic>
        <p:nvPicPr>
          <p:cNvPr id="26" name="Image 25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64C675B3-5891-53F0-10B5-0359B1689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029" y="1416217"/>
            <a:ext cx="4669538" cy="285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7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18">
            <a:extLst>
              <a:ext uri="{FF2B5EF4-FFF2-40B4-BE49-F238E27FC236}">
                <a16:creationId xmlns:a16="http://schemas.microsoft.com/office/drawing/2014/main" id="{0D7F4E53-5F4F-F075-3E1F-9E72CACB55D5}"/>
              </a:ext>
            </a:extLst>
          </p:cNvPr>
          <p:cNvSpPr/>
          <p:nvPr/>
        </p:nvSpPr>
        <p:spPr>
          <a:xfrm>
            <a:off x="3195828" y="333802"/>
            <a:ext cx="5800344" cy="407887"/>
          </a:xfrm>
          <a:prstGeom prst="roundRect">
            <a:avLst>
              <a:gd name="adj" fmla="val 35027"/>
            </a:avLst>
          </a:pr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zh-CN" sz="2000" b="1" spc="300" dirty="0">
                <a:solidFill>
                  <a:schemeClr val="bg1"/>
                </a:solidFill>
                <a:cs typeface="+mn-ea"/>
                <a:sym typeface="+mn-lt"/>
              </a:rPr>
              <a:t>Choix du modèle</a:t>
            </a:r>
            <a:endParaRPr lang="zh-CN" altLang="en-US" sz="20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3" name="Image 2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74F77BD3-E4A6-ECEF-2F17-6126BF87F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1933"/>
            <a:ext cx="12192000" cy="5112501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4E43027D-3529-84E6-B9F6-20818C298D17}"/>
              </a:ext>
            </a:extLst>
          </p:cNvPr>
          <p:cNvSpPr/>
          <p:nvPr/>
        </p:nvSpPr>
        <p:spPr>
          <a:xfrm>
            <a:off x="984769" y="4617286"/>
            <a:ext cx="1282943" cy="768530"/>
          </a:xfrm>
          <a:prstGeom prst="ellipse">
            <a:avLst/>
          </a:prstGeom>
          <a:noFill/>
          <a:ln w="28575">
            <a:solidFill>
              <a:srgbClr val="E6394C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9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18">
            <a:extLst>
              <a:ext uri="{FF2B5EF4-FFF2-40B4-BE49-F238E27FC236}">
                <a16:creationId xmlns:a16="http://schemas.microsoft.com/office/drawing/2014/main" id="{0D7F4E53-5F4F-F075-3E1F-9E72CACB55D5}"/>
              </a:ext>
            </a:extLst>
          </p:cNvPr>
          <p:cNvSpPr/>
          <p:nvPr/>
        </p:nvSpPr>
        <p:spPr>
          <a:xfrm>
            <a:off x="3195828" y="333802"/>
            <a:ext cx="5800344" cy="407887"/>
          </a:xfrm>
          <a:prstGeom prst="roundRect">
            <a:avLst>
              <a:gd name="adj" fmla="val 35027"/>
            </a:avLst>
          </a:pr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zh-CN" sz="2000" b="1" spc="300" dirty="0">
                <a:solidFill>
                  <a:schemeClr val="bg1"/>
                </a:solidFill>
                <a:cs typeface="+mn-ea"/>
                <a:sym typeface="+mn-lt"/>
              </a:rPr>
              <a:t>Optimisation du modèle</a:t>
            </a:r>
            <a:endParaRPr lang="zh-CN" altLang="en-US" sz="20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5" name="Image 4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4F730DA3-70AA-3284-E3A2-E5D8C063C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2749"/>
            <a:ext cx="12192000" cy="5112501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C24FED69-160F-C6EE-FEDF-64B33BE33921}"/>
              </a:ext>
            </a:extLst>
          </p:cNvPr>
          <p:cNvSpPr/>
          <p:nvPr/>
        </p:nvSpPr>
        <p:spPr>
          <a:xfrm>
            <a:off x="984769" y="4260670"/>
            <a:ext cx="1282943" cy="768530"/>
          </a:xfrm>
          <a:prstGeom prst="ellipse">
            <a:avLst/>
          </a:prstGeom>
          <a:noFill/>
          <a:ln w="28575">
            <a:solidFill>
              <a:srgbClr val="E6394C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69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18">
            <a:extLst>
              <a:ext uri="{FF2B5EF4-FFF2-40B4-BE49-F238E27FC236}">
                <a16:creationId xmlns:a16="http://schemas.microsoft.com/office/drawing/2014/main" id="{0D7F4E53-5F4F-F075-3E1F-9E72CACB55D5}"/>
              </a:ext>
            </a:extLst>
          </p:cNvPr>
          <p:cNvSpPr/>
          <p:nvPr/>
        </p:nvSpPr>
        <p:spPr>
          <a:xfrm>
            <a:off x="3195828" y="333802"/>
            <a:ext cx="5800344" cy="407887"/>
          </a:xfrm>
          <a:prstGeom prst="roundRect">
            <a:avLst>
              <a:gd name="adj" fmla="val 35027"/>
            </a:avLst>
          </a:pr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zh-CN" sz="2000" b="1" spc="300" dirty="0">
                <a:solidFill>
                  <a:schemeClr val="bg1"/>
                </a:solidFill>
                <a:cs typeface="+mn-ea"/>
                <a:sym typeface="+mn-lt"/>
              </a:rPr>
              <a:t>Interprétabilité et dérive des données</a:t>
            </a:r>
            <a:endParaRPr lang="zh-CN" altLang="en-US" sz="20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D5ED8516-A0EA-2552-6EEB-0B1BD42F5E0B}"/>
              </a:ext>
            </a:extLst>
          </p:cNvPr>
          <p:cNvSpPr txBox="1">
            <a:spLocks/>
          </p:cNvSpPr>
          <p:nvPr/>
        </p:nvSpPr>
        <p:spPr>
          <a:xfrm>
            <a:off x="1748702" y="980343"/>
            <a:ext cx="163403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400" spc="30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r>
              <a:rPr lang="fr-FR" altLang="zh-CN" sz="1800" b="1" spc="0" dirty="0">
                <a:solidFill>
                  <a:srgbClr val="E6394C"/>
                </a:solidFill>
                <a:latin typeface="+mn-lt"/>
                <a:ea typeface="+mn-ea"/>
                <a:cs typeface="+mn-ea"/>
                <a:sym typeface="+mn-lt"/>
              </a:rPr>
              <a:t>Interprétabilité</a:t>
            </a:r>
            <a:endParaRPr lang="ko-KR" altLang="en-US" sz="1800" b="1" spc="0" dirty="0">
              <a:solidFill>
                <a:srgbClr val="E6394C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13">
            <a:extLst>
              <a:ext uri="{FF2B5EF4-FFF2-40B4-BE49-F238E27FC236}">
                <a16:creationId xmlns:a16="http://schemas.microsoft.com/office/drawing/2014/main" id="{604BAEBE-2CD2-89A2-B17D-B595191350A5}"/>
              </a:ext>
            </a:extLst>
          </p:cNvPr>
          <p:cNvSpPr txBox="1">
            <a:spLocks/>
          </p:cNvSpPr>
          <p:nvPr/>
        </p:nvSpPr>
        <p:spPr>
          <a:xfrm>
            <a:off x="8063176" y="930075"/>
            <a:ext cx="2058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400" spc="30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r>
              <a:rPr lang="fr-FR" altLang="zh-CN" sz="1800" b="1" spc="0" dirty="0">
                <a:solidFill>
                  <a:srgbClr val="14A0C3"/>
                </a:solidFill>
                <a:latin typeface="+mn-lt"/>
                <a:ea typeface="+mn-ea"/>
                <a:cs typeface="+mn-ea"/>
                <a:sym typeface="+mn-lt"/>
              </a:rPr>
              <a:t>Dérive des données</a:t>
            </a:r>
            <a:endParaRPr lang="ko-KR" altLang="en-US" sz="1800" b="1" spc="0" dirty="0">
              <a:solidFill>
                <a:srgbClr val="14A0C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9" name="Group 24">
            <a:extLst>
              <a:ext uri="{FF2B5EF4-FFF2-40B4-BE49-F238E27FC236}">
                <a16:creationId xmlns:a16="http://schemas.microsoft.com/office/drawing/2014/main" id="{78A53A99-06B8-4D4D-7FDD-AEC17FCADD95}"/>
              </a:ext>
            </a:extLst>
          </p:cNvPr>
          <p:cNvGrpSpPr/>
          <p:nvPr/>
        </p:nvGrpSpPr>
        <p:grpSpPr>
          <a:xfrm>
            <a:off x="7882128" y="1299406"/>
            <a:ext cx="2423160" cy="116814"/>
            <a:chOff x="10973867" y="3930"/>
            <a:chExt cx="1200150" cy="200030"/>
          </a:xfrm>
          <a:solidFill>
            <a:srgbClr val="E0127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AAF2845-F19B-6257-88BD-8200C4E0E836}"/>
                </a:ext>
              </a:extLst>
            </p:cNvPr>
            <p:cNvSpPr/>
            <p:nvPr/>
          </p:nvSpPr>
          <p:spPr>
            <a:xfrm>
              <a:off x="10973867" y="3935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75EEF4-CC0C-3971-2CD2-4CCBA3D27760}"/>
                </a:ext>
              </a:extLst>
            </p:cNvPr>
            <p:cNvSpPr/>
            <p:nvPr/>
          </p:nvSpPr>
          <p:spPr>
            <a:xfrm>
              <a:off x="11173892" y="3934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6DDB22-C8B8-D24B-5CCA-B7D5A6750055}"/>
                </a:ext>
              </a:extLst>
            </p:cNvPr>
            <p:cNvSpPr/>
            <p:nvPr/>
          </p:nvSpPr>
          <p:spPr>
            <a:xfrm>
              <a:off x="11373917" y="3933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EECDC7-203B-16C3-67C3-7C633116BD52}"/>
                </a:ext>
              </a:extLst>
            </p:cNvPr>
            <p:cNvSpPr/>
            <p:nvPr/>
          </p:nvSpPr>
          <p:spPr>
            <a:xfrm>
              <a:off x="11573942" y="3932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262F958-4F91-6918-4728-E496F8D87E88}"/>
                </a:ext>
              </a:extLst>
            </p:cNvPr>
            <p:cNvSpPr/>
            <p:nvPr/>
          </p:nvSpPr>
          <p:spPr>
            <a:xfrm>
              <a:off x="11773967" y="3931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0F6E41-2A16-8AA7-E4DE-1942138BD438}"/>
                </a:ext>
              </a:extLst>
            </p:cNvPr>
            <p:cNvSpPr/>
            <p:nvPr/>
          </p:nvSpPr>
          <p:spPr>
            <a:xfrm>
              <a:off x="11973992" y="3930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24">
            <a:extLst>
              <a:ext uri="{FF2B5EF4-FFF2-40B4-BE49-F238E27FC236}">
                <a16:creationId xmlns:a16="http://schemas.microsoft.com/office/drawing/2014/main" id="{9F99E23E-1A80-EFA8-D704-1189A5F0B4AC}"/>
              </a:ext>
            </a:extLst>
          </p:cNvPr>
          <p:cNvGrpSpPr/>
          <p:nvPr/>
        </p:nvGrpSpPr>
        <p:grpSpPr>
          <a:xfrm>
            <a:off x="1482853" y="1299406"/>
            <a:ext cx="2423160" cy="116814"/>
            <a:chOff x="10973867" y="3930"/>
            <a:chExt cx="1200150" cy="200030"/>
          </a:xfrm>
          <a:solidFill>
            <a:srgbClr val="14A0C3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22F102-1581-B369-D131-6E82A8F7FD04}"/>
                </a:ext>
              </a:extLst>
            </p:cNvPr>
            <p:cNvSpPr/>
            <p:nvPr/>
          </p:nvSpPr>
          <p:spPr>
            <a:xfrm>
              <a:off x="10973867" y="3935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7E1F50-D2CB-0075-86F0-7FF4647A854E}"/>
                </a:ext>
              </a:extLst>
            </p:cNvPr>
            <p:cNvSpPr/>
            <p:nvPr/>
          </p:nvSpPr>
          <p:spPr>
            <a:xfrm>
              <a:off x="11173892" y="3934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04C1147-D96A-78BE-5780-254BC8E28215}"/>
                </a:ext>
              </a:extLst>
            </p:cNvPr>
            <p:cNvSpPr/>
            <p:nvPr/>
          </p:nvSpPr>
          <p:spPr>
            <a:xfrm>
              <a:off x="11373917" y="3933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FAB49B-E841-6A44-30B1-704929E07129}"/>
                </a:ext>
              </a:extLst>
            </p:cNvPr>
            <p:cNvSpPr/>
            <p:nvPr/>
          </p:nvSpPr>
          <p:spPr>
            <a:xfrm>
              <a:off x="11573942" y="3932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44E602-1E98-5C35-27F8-49DF2DC5AC9C}"/>
                </a:ext>
              </a:extLst>
            </p:cNvPr>
            <p:cNvSpPr/>
            <p:nvPr/>
          </p:nvSpPr>
          <p:spPr>
            <a:xfrm>
              <a:off x="11773967" y="3931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EF31976-91CD-4BC5-BA2F-3C0302181290}"/>
                </a:ext>
              </a:extLst>
            </p:cNvPr>
            <p:cNvSpPr/>
            <p:nvPr/>
          </p:nvSpPr>
          <p:spPr>
            <a:xfrm>
              <a:off x="11973992" y="3930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Image 2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77544EE0-5B99-F298-34A5-811EFB3DB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9" y="1416217"/>
            <a:ext cx="2973968" cy="3538646"/>
          </a:xfrm>
          <a:prstGeom prst="rect">
            <a:avLst/>
          </a:prstGeom>
        </p:spPr>
      </p:pic>
      <p:pic>
        <p:nvPicPr>
          <p:cNvPr id="8" name="Image 7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B450B87C-7F31-D064-CB40-2BD737E46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73" y="3118997"/>
            <a:ext cx="5688440" cy="3143750"/>
          </a:xfrm>
          <a:prstGeom prst="rect">
            <a:avLst/>
          </a:prstGeom>
        </p:spPr>
      </p:pic>
      <p:pic>
        <p:nvPicPr>
          <p:cNvPr id="25" name="Image 2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FD98A57A-5890-DC86-051C-71EDA8E02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459" y="1584302"/>
            <a:ext cx="5188217" cy="4343623"/>
          </a:xfrm>
          <a:prstGeom prst="rect">
            <a:avLst/>
          </a:prstGeom>
        </p:spPr>
      </p:pic>
      <p:pic>
        <p:nvPicPr>
          <p:cNvPr id="28" name="Image 27" descr="Une image contenant texte, capture d’écran, Police, blanc&#10;&#10;Description générée automatiquement">
            <a:extLst>
              <a:ext uri="{FF2B5EF4-FFF2-40B4-BE49-F238E27FC236}">
                <a16:creationId xmlns:a16="http://schemas.microsoft.com/office/drawing/2014/main" id="{579856D6-2CD0-DC14-D3D0-EFBFFE6ADF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616" y="5792887"/>
            <a:ext cx="3297936" cy="9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">
            <a:extLst>
              <a:ext uri="{FF2B5EF4-FFF2-40B4-BE49-F238E27FC236}">
                <a16:creationId xmlns:a16="http://schemas.microsoft.com/office/drawing/2014/main" id="{6243E145-08E9-2F1A-4CD3-590108051EC0}"/>
              </a:ext>
            </a:extLst>
          </p:cNvPr>
          <p:cNvSpPr/>
          <p:nvPr/>
        </p:nvSpPr>
        <p:spPr>
          <a:xfrm>
            <a:off x="3676832" y="-762214"/>
            <a:ext cx="6564354" cy="2693163"/>
          </a:xfrm>
          <a:custGeom>
            <a:avLst/>
            <a:gdLst>
              <a:gd name="connsiteX0" fmla="*/ 3322320 w 3322320"/>
              <a:gd name="connsiteY0" fmla="*/ 0 h 1325880"/>
              <a:gd name="connsiteX1" fmla="*/ 2941320 w 3322320"/>
              <a:gd name="connsiteY1" fmla="*/ 586740 h 1325880"/>
              <a:gd name="connsiteX2" fmla="*/ 2423160 w 3322320"/>
              <a:gd name="connsiteY2" fmla="*/ 990600 h 1325880"/>
              <a:gd name="connsiteX3" fmla="*/ 1874520 w 3322320"/>
              <a:gd name="connsiteY3" fmla="*/ 1150620 h 1325880"/>
              <a:gd name="connsiteX4" fmla="*/ 1219200 w 3322320"/>
              <a:gd name="connsiteY4" fmla="*/ 906780 h 1325880"/>
              <a:gd name="connsiteX5" fmla="*/ 701040 w 3322320"/>
              <a:gd name="connsiteY5" fmla="*/ 1310640 h 1325880"/>
              <a:gd name="connsiteX6" fmla="*/ 281940 w 3322320"/>
              <a:gd name="connsiteY6" fmla="*/ 1325880 h 1325880"/>
              <a:gd name="connsiteX7" fmla="*/ 0 w 3322320"/>
              <a:gd name="connsiteY7" fmla="*/ 982980 h 1325880"/>
              <a:gd name="connsiteX8" fmla="*/ 129540 w 3322320"/>
              <a:gd name="connsiteY8" fmla="*/ 518160 h 1325880"/>
              <a:gd name="connsiteX9" fmla="*/ 480060 w 3322320"/>
              <a:gd name="connsiteY9" fmla="*/ 22860 h 1325880"/>
              <a:gd name="connsiteX10" fmla="*/ 3322320 w 3322320"/>
              <a:gd name="connsiteY10" fmla="*/ 0 h 1325880"/>
              <a:gd name="connsiteX0" fmla="*/ 3322320 w 3322320"/>
              <a:gd name="connsiteY0" fmla="*/ 0 h 1338777"/>
              <a:gd name="connsiteX1" fmla="*/ 2941320 w 3322320"/>
              <a:gd name="connsiteY1" fmla="*/ 586740 h 1338777"/>
              <a:gd name="connsiteX2" fmla="*/ 2423160 w 3322320"/>
              <a:gd name="connsiteY2" fmla="*/ 990600 h 1338777"/>
              <a:gd name="connsiteX3" fmla="*/ 1874520 w 3322320"/>
              <a:gd name="connsiteY3" fmla="*/ 1150620 h 1338777"/>
              <a:gd name="connsiteX4" fmla="*/ 1219200 w 3322320"/>
              <a:gd name="connsiteY4" fmla="*/ 906780 h 1338777"/>
              <a:gd name="connsiteX5" fmla="*/ 701040 w 3322320"/>
              <a:gd name="connsiteY5" fmla="*/ 1310640 h 1338777"/>
              <a:gd name="connsiteX6" fmla="*/ 275491 w 3322320"/>
              <a:gd name="connsiteY6" fmla="*/ 1338777 h 1338777"/>
              <a:gd name="connsiteX7" fmla="*/ 0 w 3322320"/>
              <a:gd name="connsiteY7" fmla="*/ 982980 h 1338777"/>
              <a:gd name="connsiteX8" fmla="*/ 129540 w 3322320"/>
              <a:gd name="connsiteY8" fmla="*/ 518160 h 1338777"/>
              <a:gd name="connsiteX9" fmla="*/ 480060 w 3322320"/>
              <a:gd name="connsiteY9" fmla="*/ 22860 h 1338777"/>
              <a:gd name="connsiteX10" fmla="*/ 3322320 w 3322320"/>
              <a:gd name="connsiteY10" fmla="*/ 0 h 1338777"/>
              <a:gd name="connsiteX0" fmla="*/ 3322320 w 3322320"/>
              <a:gd name="connsiteY0" fmla="*/ 0 h 1356250"/>
              <a:gd name="connsiteX1" fmla="*/ 2941320 w 3322320"/>
              <a:gd name="connsiteY1" fmla="*/ 586740 h 1356250"/>
              <a:gd name="connsiteX2" fmla="*/ 2423160 w 3322320"/>
              <a:gd name="connsiteY2" fmla="*/ 990600 h 1356250"/>
              <a:gd name="connsiteX3" fmla="*/ 1874520 w 3322320"/>
              <a:gd name="connsiteY3" fmla="*/ 1150620 h 1356250"/>
              <a:gd name="connsiteX4" fmla="*/ 1219200 w 3322320"/>
              <a:gd name="connsiteY4" fmla="*/ 906780 h 1356250"/>
              <a:gd name="connsiteX5" fmla="*/ 701040 w 3322320"/>
              <a:gd name="connsiteY5" fmla="*/ 1310640 h 1356250"/>
              <a:gd name="connsiteX6" fmla="*/ 275491 w 3322320"/>
              <a:gd name="connsiteY6" fmla="*/ 1338777 h 1356250"/>
              <a:gd name="connsiteX7" fmla="*/ 0 w 3322320"/>
              <a:gd name="connsiteY7" fmla="*/ 982980 h 1356250"/>
              <a:gd name="connsiteX8" fmla="*/ 129540 w 3322320"/>
              <a:gd name="connsiteY8" fmla="*/ 518160 h 1356250"/>
              <a:gd name="connsiteX9" fmla="*/ 480060 w 3322320"/>
              <a:gd name="connsiteY9" fmla="*/ 22860 h 1356250"/>
              <a:gd name="connsiteX10" fmla="*/ 3322320 w 3322320"/>
              <a:gd name="connsiteY10" fmla="*/ 0 h 1356250"/>
              <a:gd name="connsiteX0" fmla="*/ 3322320 w 3322320"/>
              <a:gd name="connsiteY0" fmla="*/ 0 h 1367451"/>
              <a:gd name="connsiteX1" fmla="*/ 2941320 w 3322320"/>
              <a:gd name="connsiteY1" fmla="*/ 586740 h 1367451"/>
              <a:gd name="connsiteX2" fmla="*/ 2423160 w 3322320"/>
              <a:gd name="connsiteY2" fmla="*/ 990600 h 1367451"/>
              <a:gd name="connsiteX3" fmla="*/ 1874520 w 3322320"/>
              <a:gd name="connsiteY3" fmla="*/ 1150620 h 1367451"/>
              <a:gd name="connsiteX4" fmla="*/ 1219200 w 3322320"/>
              <a:gd name="connsiteY4" fmla="*/ 906780 h 1367451"/>
              <a:gd name="connsiteX5" fmla="*/ 701040 w 3322320"/>
              <a:gd name="connsiteY5" fmla="*/ 1310640 h 1367451"/>
              <a:gd name="connsiteX6" fmla="*/ 275491 w 3322320"/>
              <a:gd name="connsiteY6" fmla="*/ 1338777 h 1367451"/>
              <a:gd name="connsiteX7" fmla="*/ 0 w 3322320"/>
              <a:gd name="connsiteY7" fmla="*/ 982980 h 1367451"/>
              <a:gd name="connsiteX8" fmla="*/ 129540 w 3322320"/>
              <a:gd name="connsiteY8" fmla="*/ 518160 h 1367451"/>
              <a:gd name="connsiteX9" fmla="*/ 480060 w 3322320"/>
              <a:gd name="connsiteY9" fmla="*/ 22860 h 1367451"/>
              <a:gd name="connsiteX10" fmla="*/ 3322320 w 3322320"/>
              <a:gd name="connsiteY10" fmla="*/ 0 h 1367451"/>
              <a:gd name="connsiteX0" fmla="*/ 3322320 w 3322320"/>
              <a:gd name="connsiteY0" fmla="*/ 0 h 1367451"/>
              <a:gd name="connsiteX1" fmla="*/ 2941320 w 3322320"/>
              <a:gd name="connsiteY1" fmla="*/ 586740 h 1367451"/>
              <a:gd name="connsiteX2" fmla="*/ 2423160 w 3322320"/>
              <a:gd name="connsiteY2" fmla="*/ 990600 h 1367451"/>
              <a:gd name="connsiteX3" fmla="*/ 1874520 w 3322320"/>
              <a:gd name="connsiteY3" fmla="*/ 1150620 h 1367451"/>
              <a:gd name="connsiteX4" fmla="*/ 1219200 w 3322320"/>
              <a:gd name="connsiteY4" fmla="*/ 906780 h 1367451"/>
              <a:gd name="connsiteX5" fmla="*/ 701040 w 3322320"/>
              <a:gd name="connsiteY5" fmla="*/ 1310640 h 1367451"/>
              <a:gd name="connsiteX6" fmla="*/ 275491 w 3322320"/>
              <a:gd name="connsiteY6" fmla="*/ 1338777 h 1367451"/>
              <a:gd name="connsiteX7" fmla="*/ 0 w 3322320"/>
              <a:gd name="connsiteY7" fmla="*/ 982980 h 1367451"/>
              <a:gd name="connsiteX8" fmla="*/ 129540 w 3322320"/>
              <a:gd name="connsiteY8" fmla="*/ 518160 h 1367451"/>
              <a:gd name="connsiteX9" fmla="*/ 480060 w 3322320"/>
              <a:gd name="connsiteY9" fmla="*/ 22860 h 1367451"/>
              <a:gd name="connsiteX10" fmla="*/ 3322320 w 3322320"/>
              <a:gd name="connsiteY10" fmla="*/ 0 h 1367451"/>
              <a:gd name="connsiteX0" fmla="*/ 3322320 w 3322320"/>
              <a:gd name="connsiteY0" fmla="*/ 0 h 1367451"/>
              <a:gd name="connsiteX1" fmla="*/ 2941320 w 3322320"/>
              <a:gd name="connsiteY1" fmla="*/ 586740 h 1367451"/>
              <a:gd name="connsiteX2" fmla="*/ 2423160 w 3322320"/>
              <a:gd name="connsiteY2" fmla="*/ 990600 h 1367451"/>
              <a:gd name="connsiteX3" fmla="*/ 1874520 w 3322320"/>
              <a:gd name="connsiteY3" fmla="*/ 1150620 h 1367451"/>
              <a:gd name="connsiteX4" fmla="*/ 1219200 w 3322320"/>
              <a:gd name="connsiteY4" fmla="*/ 906780 h 1367451"/>
              <a:gd name="connsiteX5" fmla="*/ 701040 w 3322320"/>
              <a:gd name="connsiteY5" fmla="*/ 1310640 h 1367451"/>
              <a:gd name="connsiteX6" fmla="*/ 275491 w 3322320"/>
              <a:gd name="connsiteY6" fmla="*/ 1338777 h 1367451"/>
              <a:gd name="connsiteX7" fmla="*/ 0 w 3322320"/>
              <a:gd name="connsiteY7" fmla="*/ 982980 h 1367451"/>
              <a:gd name="connsiteX8" fmla="*/ 129540 w 3322320"/>
              <a:gd name="connsiteY8" fmla="*/ 518160 h 1367451"/>
              <a:gd name="connsiteX9" fmla="*/ 480060 w 3322320"/>
              <a:gd name="connsiteY9" fmla="*/ 22860 h 1367451"/>
              <a:gd name="connsiteX10" fmla="*/ 3322320 w 3322320"/>
              <a:gd name="connsiteY10" fmla="*/ 0 h 1367451"/>
              <a:gd name="connsiteX0" fmla="*/ 3328348 w 3328348"/>
              <a:gd name="connsiteY0" fmla="*/ 0 h 1367451"/>
              <a:gd name="connsiteX1" fmla="*/ 2947348 w 3328348"/>
              <a:gd name="connsiteY1" fmla="*/ 586740 h 1367451"/>
              <a:gd name="connsiteX2" fmla="*/ 2429188 w 3328348"/>
              <a:gd name="connsiteY2" fmla="*/ 990600 h 1367451"/>
              <a:gd name="connsiteX3" fmla="*/ 1880548 w 3328348"/>
              <a:gd name="connsiteY3" fmla="*/ 1150620 h 1367451"/>
              <a:gd name="connsiteX4" fmla="*/ 1225228 w 3328348"/>
              <a:gd name="connsiteY4" fmla="*/ 906780 h 1367451"/>
              <a:gd name="connsiteX5" fmla="*/ 707068 w 3328348"/>
              <a:gd name="connsiteY5" fmla="*/ 1310640 h 1367451"/>
              <a:gd name="connsiteX6" fmla="*/ 281519 w 3328348"/>
              <a:gd name="connsiteY6" fmla="*/ 1338777 h 1367451"/>
              <a:gd name="connsiteX7" fmla="*/ 6028 w 3328348"/>
              <a:gd name="connsiteY7" fmla="*/ 982980 h 1367451"/>
              <a:gd name="connsiteX8" fmla="*/ 135568 w 3328348"/>
              <a:gd name="connsiteY8" fmla="*/ 518160 h 1367451"/>
              <a:gd name="connsiteX9" fmla="*/ 486088 w 3328348"/>
              <a:gd name="connsiteY9" fmla="*/ 22860 h 1367451"/>
              <a:gd name="connsiteX10" fmla="*/ 3328348 w 3328348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527394 w 3330964"/>
              <a:gd name="connsiteY9" fmla="*/ 29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527394 w 3330964"/>
              <a:gd name="connsiteY9" fmla="*/ 290 h 1367451"/>
              <a:gd name="connsiteX10" fmla="*/ 3330964 w 3330964"/>
              <a:gd name="connsiteY10" fmla="*/ 0 h 1367451"/>
              <a:gd name="connsiteX0" fmla="*/ 3333044 w 3333044"/>
              <a:gd name="connsiteY0" fmla="*/ 0 h 1367451"/>
              <a:gd name="connsiteX1" fmla="*/ 2952044 w 3333044"/>
              <a:gd name="connsiteY1" fmla="*/ 586740 h 1367451"/>
              <a:gd name="connsiteX2" fmla="*/ 2433884 w 3333044"/>
              <a:gd name="connsiteY2" fmla="*/ 990600 h 1367451"/>
              <a:gd name="connsiteX3" fmla="*/ 1885244 w 3333044"/>
              <a:gd name="connsiteY3" fmla="*/ 1150620 h 1367451"/>
              <a:gd name="connsiteX4" fmla="*/ 1229924 w 3333044"/>
              <a:gd name="connsiteY4" fmla="*/ 906780 h 1367451"/>
              <a:gd name="connsiteX5" fmla="*/ 711764 w 3333044"/>
              <a:gd name="connsiteY5" fmla="*/ 1310640 h 1367451"/>
              <a:gd name="connsiteX6" fmla="*/ 286215 w 3333044"/>
              <a:gd name="connsiteY6" fmla="*/ 1338777 h 1367451"/>
              <a:gd name="connsiteX7" fmla="*/ 10724 w 3333044"/>
              <a:gd name="connsiteY7" fmla="*/ 982980 h 1367451"/>
              <a:gd name="connsiteX8" fmla="*/ 95125 w 3333044"/>
              <a:gd name="connsiteY8" fmla="*/ 482694 h 1367451"/>
              <a:gd name="connsiteX9" fmla="*/ 529474 w 3333044"/>
              <a:gd name="connsiteY9" fmla="*/ 290 h 1367451"/>
              <a:gd name="connsiteX10" fmla="*/ 3333044 w 3333044"/>
              <a:gd name="connsiteY10" fmla="*/ 0 h 1367451"/>
              <a:gd name="connsiteX0" fmla="*/ 3333044 w 3333044"/>
              <a:gd name="connsiteY0" fmla="*/ 0 h 1367451"/>
              <a:gd name="connsiteX1" fmla="*/ 2952044 w 3333044"/>
              <a:gd name="connsiteY1" fmla="*/ 586740 h 1367451"/>
              <a:gd name="connsiteX2" fmla="*/ 2433884 w 3333044"/>
              <a:gd name="connsiteY2" fmla="*/ 990600 h 1367451"/>
              <a:gd name="connsiteX3" fmla="*/ 1885244 w 3333044"/>
              <a:gd name="connsiteY3" fmla="*/ 1150620 h 1367451"/>
              <a:gd name="connsiteX4" fmla="*/ 1229924 w 3333044"/>
              <a:gd name="connsiteY4" fmla="*/ 906780 h 1367451"/>
              <a:gd name="connsiteX5" fmla="*/ 711764 w 3333044"/>
              <a:gd name="connsiteY5" fmla="*/ 1310640 h 1367451"/>
              <a:gd name="connsiteX6" fmla="*/ 286215 w 3333044"/>
              <a:gd name="connsiteY6" fmla="*/ 1338777 h 1367451"/>
              <a:gd name="connsiteX7" fmla="*/ 10724 w 3333044"/>
              <a:gd name="connsiteY7" fmla="*/ 982980 h 1367451"/>
              <a:gd name="connsiteX8" fmla="*/ 95125 w 3333044"/>
              <a:gd name="connsiteY8" fmla="*/ 482694 h 1367451"/>
              <a:gd name="connsiteX9" fmla="*/ 529474 w 3333044"/>
              <a:gd name="connsiteY9" fmla="*/ 290 h 1367451"/>
              <a:gd name="connsiteX10" fmla="*/ 3333044 w 3333044"/>
              <a:gd name="connsiteY10" fmla="*/ 0 h 1367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33044" h="1367451">
                <a:moveTo>
                  <a:pt x="3333044" y="0"/>
                </a:moveTo>
                <a:cubicBezTo>
                  <a:pt x="3206044" y="195580"/>
                  <a:pt x="3104838" y="400833"/>
                  <a:pt x="2952044" y="586740"/>
                </a:cubicBezTo>
                <a:cubicBezTo>
                  <a:pt x="2814790" y="737481"/>
                  <a:pt x="2638846" y="872101"/>
                  <a:pt x="2433884" y="990600"/>
                </a:cubicBezTo>
                <a:cubicBezTo>
                  <a:pt x="2289694" y="1066510"/>
                  <a:pt x="2097142" y="1168213"/>
                  <a:pt x="1885244" y="1150620"/>
                </a:cubicBezTo>
                <a:cubicBezTo>
                  <a:pt x="1724840" y="1156393"/>
                  <a:pt x="1422570" y="888109"/>
                  <a:pt x="1229924" y="906780"/>
                </a:cubicBezTo>
                <a:cubicBezTo>
                  <a:pt x="1112016" y="922104"/>
                  <a:pt x="884484" y="1176020"/>
                  <a:pt x="711764" y="1310640"/>
                </a:cubicBezTo>
                <a:cubicBezTo>
                  <a:pt x="582811" y="1371606"/>
                  <a:pt x="444186" y="1387434"/>
                  <a:pt x="286215" y="1338777"/>
                </a:cubicBezTo>
                <a:cubicBezTo>
                  <a:pt x="152470" y="1262093"/>
                  <a:pt x="60639" y="1172511"/>
                  <a:pt x="10724" y="982980"/>
                </a:cubicBezTo>
                <a:cubicBezTo>
                  <a:pt x="-23477" y="757108"/>
                  <a:pt x="29376" y="627961"/>
                  <a:pt x="95125" y="482694"/>
                </a:cubicBezTo>
                <a:cubicBezTo>
                  <a:pt x="275374" y="203671"/>
                  <a:pt x="381467" y="108429"/>
                  <a:pt x="529474" y="290"/>
                </a:cubicBezTo>
                <a:lnTo>
                  <a:pt x="3333044" y="0"/>
                </a:lnTo>
                <a:close/>
              </a:path>
            </a:pathLst>
          </a:custGeom>
          <a:gradFill flip="none" rotWithShape="1">
            <a:gsLst>
              <a:gs pos="0">
                <a:srgbClr val="E0F9FC"/>
              </a:gs>
              <a:gs pos="100000">
                <a:srgbClr val="A2F3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15">
            <a:extLst>
              <a:ext uri="{FF2B5EF4-FFF2-40B4-BE49-F238E27FC236}">
                <a16:creationId xmlns:a16="http://schemas.microsoft.com/office/drawing/2014/main" id="{51BF6DEA-A4B1-029F-EBA8-C73A5CBF6511}"/>
              </a:ext>
            </a:extLst>
          </p:cNvPr>
          <p:cNvSpPr/>
          <p:nvPr/>
        </p:nvSpPr>
        <p:spPr>
          <a:xfrm>
            <a:off x="4537462" y="2152670"/>
            <a:ext cx="31391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altLang="zh-CN" sz="3200" b="1" dirty="0">
                <a:solidFill>
                  <a:srgbClr val="EF4155"/>
                </a:solidFill>
                <a:cs typeface="+mn-ea"/>
                <a:sym typeface="+mn-lt"/>
              </a:rPr>
              <a:t>API et Dashboard</a:t>
            </a:r>
            <a:endParaRPr lang="zh-CN" altLang="en-US" sz="3200" b="1" dirty="0">
              <a:solidFill>
                <a:srgbClr val="EF4155"/>
              </a:solidFill>
              <a:cs typeface="+mn-ea"/>
              <a:sym typeface="+mn-lt"/>
            </a:endParaRPr>
          </a:p>
        </p:txBody>
      </p:sp>
      <p:sp>
        <p:nvSpPr>
          <p:cNvPr id="11" name="矩形 16">
            <a:extLst>
              <a:ext uri="{FF2B5EF4-FFF2-40B4-BE49-F238E27FC236}">
                <a16:creationId xmlns:a16="http://schemas.microsoft.com/office/drawing/2014/main" id="{29DA62F0-9571-6CAF-985B-E9F9884BC8E8}"/>
              </a:ext>
            </a:extLst>
          </p:cNvPr>
          <p:cNvSpPr/>
          <p:nvPr/>
        </p:nvSpPr>
        <p:spPr>
          <a:xfrm>
            <a:off x="636530" y="3794574"/>
            <a:ext cx="3013803" cy="922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fr-FR" altLang="zh-CN" sz="1600" b="1" dirty="0">
                <a:cs typeface="+mn-ea"/>
                <a:sym typeface="+mn-lt"/>
              </a:rPr>
              <a:t>Outils conception : </a:t>
            </a:r>
            <a:r>
              <a:rPr lang="fr-FR" altLang="zh-CN" sz="1600" b="1" dirty="0" err="1">
                <a:cs typeface="+mn-ea"/>
                <a:sym typeface="+mn-lt"/>
              </a:rPr>
              <a:t>FastAPI</a:t>
            </a:r>
            <a:endParaRPr lang="fr-FR" altLang="zh-CN" sz="1600" b="1" dirty="0">
              <a:cs typeface="+mn-ea"/>
              <a:sym typeface="+mn-lt"/>
            </a:endParaRP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fr-FR" altLang="zh-CN" sz="1600" b="1" dirty="0">
                <a:cs typeface="+mn-ea"/>
                <a:sym typeface="+mn-lt"/>
              </a:rPr>
              <a:t>Outils de test : </a:t>
            </a:r>
            <a:r>
              <a:rPr lang="fr-FR" altLang="zh-CN" sz="1600" b="1" dirty="0" err="1">
                <a:cs typeface="+mn-ea"/>
                <a:sym typeface="+mn-lt"/>
              </a:rPr>
              <a:t>Pytest</a:t>
            </a:r>
            <a:endParaRPr lang="fr-FR" altLang="zh-CN" sz="1600" b="1" dirty="0">
              <a:cs typeface="+mn-ea"/>
              <a:sym typeface="+mn-lt"/>
            </a:endParaRP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fr-FR" altLang="zh-CN" sz="1600" b="1" dirty="0">
                <a:cs typeface="+mn-ea"/>
                <a:sym typeface="+mn-lt"/>
              </a:rPr>
              <a:t>Déploiement : </a:t>
            </a:r>
            <a:r>
              <a:rPr lang="fr-FR" altLang="zh-CN" sz="1600" b="1" dirty="0" err="1">
                <a:cs typeface="+mn-ea"/>
                <a:sym typeface="+mn-lt"/>
              </a:rPr>
              <a:t>Heroku</a:t>
            </a:r>
            <a:endParaRPr lang="fr-FR" altLang="zh-CN" sz="1600" b="1" dirty="0">
              <a:cs typeface="+mn-ea"/>
              <a:sym typeface="+mn-lt"/>
            </a:endParaRPr>
          </a:p>
        </p:txBody>
      </p:sp>
      <p:sp>
        <p:nvSpPr>
          <p:cNvPr id="12" name="矩形: 圆角 18">
            <a:extLst>
              <a:ext uri="{FF2B5EF4-FFF2-40B4-BE49-F238E27FC236}">
                <a16:creationId xmlns:a16="http://schemas.microsoft.com/office/drawing/2014/main" id="{C028EDED-7B34-56BD-6DAD-22F6C01FD174}"/>
              </a:ext>
            </a:extLst>
          </p:cNvPr>
          <p:cNvSpPr/>
          <p:nvPr/>
        </p:nvSpPr>
        <p:spPr>
          <a:xfrm>
            <a:off x="285136" y="3178660"/>
            <a:ext cx="3716593" cy="407887"/>
          </a:xfrm>
          <a:prstGeom prst="roundRect">
            <a:avLst>
              <a:gd name="adj" fmla="val 35027"/>
            </a:avLst>
          </a:pr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zh-CN" sz="1600" b="1" spc="300" dirty="0">
                <a:solidFill>
                  <a:schemeClr val="bg1"/>
                </a:solidFill>
                <a:cs typeface="+mn-ea"/>
                <a:sym typeface="+mn-lt"/>
              </a:rPr>
              <a:t>API</a:t>
            </a:r>
            <a:endParaRPr lang="zh-CN" altLang="en-US" sz="1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5" name="任意多边形: 形状 2">
            <a:extLst>
              <a:ext uri="{FF2B5EF4-FFF2-40B4-BE49-F238E27FC236}">
                <a16:creationId xmlns:a16="http://schemas.microsoft.com/office/drawing/2014/main" id="{92362ECA-60F0-274F-1662-6199836E2566}"/>
              </a:ext>
            </a:extLst>
          </p:cNvPr>
          <p:cNvSpPr/>
          <p:nvPr/>
        </p:nvSpPr>
        <p:spPr>
          <a:xfrm>
            <a:off x="2644774" y="-724217"/>
            <a:ext cx="5247411" cy="1780895"/>
          </a:xfrm>
          <a:custGeom>
            <a:avLst/>
            <a:gdLst>
              <a:gd name="connsiteX0" fmla="*/ 0 w 4705350"/>
              <a:gd name="connsiteY0" fmla="*/ 9525 h 1581150"/>
              <a:gd name="connsiteX1" fmla="*/ 1247775 w 4705350"/>
              <a:gd name="connsiteY1" fmla="*/ 666750 h 1581150"/>
              <a:gd name="connsiteX2" fmla="*/ 1562100 w 4705350"/>
              <a:gd name="connsiteY2" fmla="*/ 1466850 h 1581150"/>
              <a:gd name="connsiteX3" fmla="*/ 2562225 w 4705350"/>
              <a:gd name="connsiteY3" fmla="*/ 962025 h 1581150"/>
              <a:gd name="connsiteX4" fmla="*/ 3724275 w 4705350"/>
              <a:gd name="connsiteY4" fmla="*/ 1581150 h 1581150"/>
              <a:gd name="connsiteX5" fmla="*/ 4629150 w 4705350"/>
              <a:gd name="connsiteY5" fmla="*/ 361950 h 1581150"/>
              <a:gd name="connsiteX6" fmla="*/ 4705350 w 4705350"/>
              <a:gd name="connsiteY6" fmla="*/ 0 h 1581150"/>
              <a:gd name="connsiteX7" fmla="*/ 0 w 4705350"/>
              <a:gd name="connsiteY7" fmla="*/ 9525 h 158115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65275 w 4708525"/>
              <a:gd name="connsiteY2" fmla="*/ 14732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65275 w 4708525"/>
              <a:gd name="connsiteY2" fmla="*/ 14732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65275 w 4708525"/>
              <a:gd name="connsiteY2" fmla="*/ 14732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90675 w 4708525"/>
              <a:gd name="connsiteY2" fmla="*/ 14351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90675 w 4708525"/>
              <a:gd name="connsiteY2" fmla="*/ 14351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90675 w 4708525"/>
              <a:gd name="connsiteY2" fmla="*/ 14351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616075 w 4708525"/>
              <a:gd name="connsiteY2" fmla="*/ 1304925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616075 w 4708525"/>
              <a:gd name="connsiteY2" fmla="*/ 1304925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616075 w 4708525"/>
              <a:gd name="connsiteY2" fmla="*/ 1304925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93810"/>
              <a:gd name="connsiteX1" fmla="*/ 1250950 w 4708525"/>
              <a:gd name="connsiteY1" fmla="*/ 673100 h 1593810"/>
              <a:gd name="connsiteX2" fmla="*/ 1616075 w 4708525"/>
              <a:gd name="connsiteY2" fmla="*/ 1304925 h 1593810"/>
              <a:gd name="connsiteX3" fmla="*/ 2565400 w 4708525"/>
              <a:gd name="connsiteY3" fmla="*/ 968375 h 1593810"/>
              <a:gd name="connsiteX4" fmla="*/ 3727450 w 4708525"/>
              <a:gd name="connsiteY4" fmla="*/ 1587500 h 1593810"/>
              <a:gd name="connsiteX5" fmla="*/ 4632325 w 4708525"/>
              <a:gd name="connsiteY5" fmla="*/ 368300 h 1593810"/>
              <a:gd name="connsiteX6" fmla="*/ 4708525 w 4708525"/>
              <a:gd name="connsiteY6" fmla="*/ 6350 h 1593810"/>
              <a:gd name="connsiteX7" fmla="*/ 0 w 4708525"/>
              <a:gd name="connsiteY7" fmla="*/ 0 h 1593810"/>
              <a:gd name="connsiteX0" fmla="*/ 0 w 4708525"/>
              <a:gd name="connsiteY0" fmla="*/ 0 h 1593810"/>
              <a:gd name="connsiteX1" fmla="*/ 1250950 w 4708525"/>
              <a:gd name="connsiteY1" fmla="*/ 673100 h 1593810"/>
              <a:gd name="connsiteX2" fmla="*/ 1616075 w 4708525"/>
              <a:gd name="connsiteY2" fmla="*/ 1304925 h 1593810"/>
              <a:gd name="connsiteX3" fmla="*/ 2565400 w 4708525"/>
              <a:gd name="connsiteY3" fmla="*/ 968375 h 1593810"/>
              <a:gd name="connsiteX4" fmla="*/ 3727450 w 4708525"/>
              <a:gd name="connsiteY4" fmla="*/ 1587500 h 1593810"/>
              <a:gd name="connsiteX5" fmla="*/ 4632325 w 4708525"/>
              <a:gd name="connsiteY5" fmla="*/ 368300 h 1593810"/>
              <a:gd name="connsiteX6" fmla="*/ 4708525 w 4708525"/>
              <a:gd name="connsiteY6" fmla="*/ 6350 h 1593810"/>
              <a:gd name="connsiteX7" fmla="*/ 0 w 4708525"/>
              <a:gd name="connsiteY7" fmla="*/ 0 h 1593810"/>
              <a:gd name="connsiteX0" fmla="*/ 0 w 4708525"/>
              <a:gd name="connsiteY0" fmla="*/ 0 h 1593810"/>
              <a:gd name="connsiteX1" fmla="*/ 1250950 w 4708525"/>
              <a:gd name="connsiteY1" fmla="*/ 673100 h 1593810"/>
              <a:gd name="connsiteX2" fmla="*/ 1616075 w 4708525"/>
              <a:gd name="connsiteY2" fmla="*/ 1304925 h 1593810"/>
              <a:gd name="connsiteX3" fmla="*/ 2565400 w 4708525"/>
              <a:gd name="connsiteY3" fmla="*/ 968375 h 1593810"/>
              <a:gd name="connsiteX4" fmla="*/ 3727450 w 4708525"/>
              <a:gd name="connsiteY4" fmla="*/ 1587500 h 1593810"/>
              <a:gd name="connsiteX5" fmla="*/ 4632325 w 4708525"/>
              <a:gd name="connsiteY5" fmla="*/ 368300 h 1593810"/>
              <a:gd name="connsiteX6" fmla="*/ 4708525 w 4708525"/>
              <a:gd name="connsiteY6" fmla="*/ 6350 h 1593810"/>
              <a:gd name="connsiteX7" fmla="*/ 0 w 4708525"/>
              <a:gd name="connsiteY7" fmla="*/ 0 h 1593810"/>
              <a:gd name="connsiteX0" fmla="*/ 0 w 4708525"/>
              <a:gd name="connsiteY0" fmla="*/ 0 h 1593810"/>
              <a:gd name="connsiteX1" fmla="*/ 1250950 w 4708525"/>
              <a:gd name="connsiteY1" fmla="*/ 673100 h 1593810"/>
              <a:gd name="connsiteX2" fmla="*/ 1616075 w 4708525"/>
              <a:gd name="connsiteY2" fmla="*/ 1304925 h 1593810"/>
              <a:gd name="connsiteX3" fmla="*/ 2565400 w 4708525"/>
              <a:gd name="connsiteY3" fmla="*/ 968375 h 1593810"/>
              <a:gd name="connsiteX4" fmla="*/ 3727450 w 4708525"/>
              <a:gd name="connsiteY4" fmla="*/ 1587500 h 1593810"/>
              <a:gd name="connsiteX5" fmla="*/ 4632325 w 4708525"/>
              <a:gd name="connsiteY5" fmla="*/ 368300 h 1593810"/>
              <a:gd name="connsiteX6" fmla="*/ 4708525 w 4708525"/>
              <a:gd name="connsiteY6" fmla="*/ 6350 h 1593810"/>
              <a:gd name="connsiteX7" fmla="*/ 0 w 4708525"/>
              <a:gd name="connsiteY7" fmla="*/ 0 h 1593810"/>
              <a:gd name="connsiteX0" fmla="*/ 0 w 4714875"/>
              <a:gd name="connsiteY0" fmla="*/ 6350 h 1600160"/>
              <a:gd name="connsiteX1" fmla="*/ 1250950 w 4714875"/>
              <a:gd name="connsiteY1" fmla="*/ 679450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50950 w 4714875"/>
              <a:gd name="connsiteY1" fmla="*/ 679450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50950 w 4714875"/>
              <a:gd name="connsiteY1" fmla="*/ 679450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19200 w 4714875"/>
              <a:gd name="connsiteY1" fmla="*/ 685800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19200 w 4714875"/>
              <a:gd name="connsiteY1" fmla="*/ 685800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38250 w 4714875"/>
              <a:gd name="connsiteY1" fmla="*/ 752475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38250 w 4714875"/>
              <a:gd name="connsiteY1" fmla="*/ 752475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38250 w 4714875"/>
              <a:gd name="connsiteY1" fmla="*/ 752475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187450 w 4714875"/>
              <a:gd name="connsiteY1" fmla="*/ 714375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187450 w 4714875"/>
              <a:gd name="connsiteY1" fmla="*/ 714375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14875" h="1600160">
                <a:moveTo>
                  <a:pt x="0" y="6350"/>
                </a:moveTo>
                <a:cubicBezTo>
                  <a:pt x="416983" y="230717"/>
                  <a:pt x="1164167" y="455083"/>
                  <a:pt x="1187450" y="714375"/>
                </a:cubicBezTo>
                <a:cubicBezTo>
                  <a:pt x="1193800" y="933450"/>
                  <a:pt x="1435100" y="1216025"/>
                  <a:pt x="1616075" y="1311275"/>
                </a:cubicBezTo>
                <a:cubicBezTo>
                  <a:pt x="1975908" y="1416050"/>
                  <a:pt x="2240492" y="1130300"/>
                  <a:pt x="2565400" y="974725"/>
                </a:cubicBezTo>
                <a:cubicBezTo>
                  <a:pt x="2917825" y="920750"/>
                  <a:pt x="3435350" y="1676400"/>
                  <a:pt x="3727450" y="1593850"/>
                </a:cubicBezTo>
                <a:cubicBezTo>
                  <a:pt x="4146550" y="1514475"/>
                  <a:pt x="4505325" y="777875"/>
                  <a:pt x="4632325" y="374650"/>
                </a:cubicBezTo>
                <a:cubicBezTo>
                  <a:pt x="4673600" y="254000"/>
                  <a:pt x="4711700" y="127000"/>
                  <a:pt x="4714875" y="0"/>
                </a:cubicBezTo>
                <a:lnTo>
                  <a:pt x="0" y="6350"/>
                </a:lnTo>
                <a:close/>
              </a:path>
            </a:pathLst>
          </a:cu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4">
            <a:extLst>
              <a:ext uri="{FF2B5EF4-FFF2-40B4-BE49-F238E27FC236}">
                <a16:creationId xmlns:a16="http://schemas.microsoft.com/office/drawing/2014/main" id="{DC481475-D8DA-E63C-7B39-FC01EF36A8A2}"/>
              </a:ext>
            </a:extLst>
          </p:cNvPr>
          <p:cNvSpPr/>
          <p:nvPr/>
        </p:nvSpPr>
        <p:spPr>
          <a:xfrm>
            <a:off x="5380158" y="741554"/>
            <a:ext cx="1431683" cy="143168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rgbClr val="EF4155"/>
                </a:solidFill>
                <a:cs typeface="+mn-ea"/>
                <a:sym typeface="+mn-lt"/>
              </a:rPr>
              <a:t>4</a:t>
            </a:r>
            <a:endParaRPr lang="zh-CN" altLang="en-US" sz="4000" b="1" dirty="0">
              <a:solidFill>
                <a:srgbClr val="EF4155"/>
              </a:solidFill>
              <a:cs typeface="+mn-ea"/>
              <a:sym typeface="+mn-lt"/>
            </a:endParaRPr>
          </a:p>
        </p:txBody>
      </p:sp>
      <p:sp>
        <p:nvSpPr>
          <p:cNvPr id="20" name="矩形: 圆角 18">
            <a:extLst>
              <a:ext uri="{FF2B5EF4-FFF2-40B4-BE49-F238E27FC236}">
                <a16:creationId xmlns:a16="http://schemas.microsoft.com/office/drawing/2014/main" id="{31E61EB0-8334-B17E-B50F-8E44B2C1A80D}"/>
              </a:ext>
            </a:extLst>
          </p:cNvPr>
          <p:cNvSpPr/>
          <p:nvPr/>
        </p:nvSpPr>
        <p:spPr>
          <a:xfrm>
            <a:off x="6583616" y="3184237"/>
            <a:ext cx="3907403" cy="407887"/>
          </a:xfrm>
          <a:prstGeom prst="roundRect">
            <a:avLst>
              <a:gd name="adj" fmla="val 35027"/>
            </a:avLst>
          </a:pr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zh-CN" sz="1600" b="1" spc="300" dirty="0">
                <a:solidFill>
                  <a:schemeClr val="bg1"/>
                </a:solidFill>
                <a:cs typeface="+mn-ea"/>
                <a:sym typeface="+mn-lt"/>
              </a:rPr>
              <a:t>Dashboard</a:t>
            </a:r>
            <a:endParaRPr lang="zh-CN" altLang="en-US" sz="1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矩形 16">
            <a:extLst>
              <a:ext uri="{FF2B5EF4-FFF2-40B4-BE49-F238E27FC236}">
                <a16:creationId xmlns:a16="http://schemas.microsoft.com/office/drawing/2014/main" id="{7ED2A0A1-5856-343D-DCA2-D17FE7576631}"/>
              </a:ext>
            </a:extLst>
          </p:cNvPr>
          <p:cNvSpPr/>
          <p:nvPr/>
        </p:nvSpPr>
        <p:spPr>
          <a:xfrm>
            <a:off x="7074245" y="3796043"/>
            <a:ext cx="2926144" cy="92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fr-FR" altLang="zh-CN" sz="1600" b="1" dirty="0">
                <a:cs typeface="+mn-ea"/>
                <a:sym typeface="+mn-lt"/>
              </a:rPr>
              <a:t>Outils conception : Dash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fr-FR" altLang="zh-CN" sz="1600" b="1" dirty="0">
                <a:cs typeface="+mn-ea"/>
                <a:sym typeface="+mn-lt"/>
              </a:rPr>
              <a:t>Outils de test : </a:t>
            </a:r>
            <a:r>
              <a:rPr lang="fr-FR" altLang="zh-CN" sz="1600" b="1" dirty="0" err="1">
                <a:cs typeface="+mn-ea"/>
                <a:sym typeface="+mn-lt"/>
              </a:rPr>
              <a:t>Pytest</a:t>
            </a:r>
            <a:endParaRPr lang="fr-FR" altLang="zh-CN" sz="1600" b="1" dirty="0">
              <a:cs typeface="+mn-ea"/>
              <a:sym typeface="+mn-lt"/>
            </a:endParaRP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fr-FR" altLang="zh-CN" sz="1600" b="1" dirty="0">
                <a:cs typeface="+mn-ea"/>
                <a:sym typeface="+mn-lt"/>
              </a:rPr>
              <a:t>Déploiement : </a:t>
            </a:r>
            <a:r>
              <a:rPr lang="fr-FR" altLang="zh-CN" sz="1600" b="1" dirty="0" err="1">
                <a:cs typeface="+mn-ea"/>
                <a:sym typeface="+mn-lt"/>
              </a:rPr>
              <a:t>Heroku</a:t>
            </a:r>
            <a:endParaRPr lang="fr-FR" altLang="zh-CN" sz="16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665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 animBg="1"/>
      <p:bldP spid="15" grpId="0" animBg="1"/>
      <p:bldP spid="16" grpId="0" animBg="1"/>
      <p:bldP spid="20" grpId="0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18">
            <a:extLst>
              <a:ext uri="{FF2B5EF4-FFF2-40B4-BE49-F238E27FC236}">
                <a16:creationId xmlns:a16="http://schemas.microsoft.com/office/drawing/2014/main" id="{0D7F4E53-5F4F-F075-3E1F-9E72CACB55D5}"/>
              </a:ext>
            </a:extLst>
          </p:cNvPr>
          <p:cNvSpPr/>
          <p:nvPr/>
        </p:nvSpPr>
        <p:spPr>
          <a:xfrm>
            <a:off x="3195828" y="333802"/>
            <a:ext cx="5800344" cy="407887"/>
          </a:xfrm>
          <a:prstGeom prst="roundRect">
            <a:avLst>
              <a:gd name="adj" fmla="val 35027"/>
            </a:avLst>
          </a:pr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zh-CN" sz="2000" b="1" spc="300" dirty="0">
                <a:solidFill>
                  <a:schemeClr val="bg1"/>
                </a:solidFill>
                <a:cs typeface="+mn-ea"/>
                <a:sym typeface="+mn-lt"/>
              </a:rPr>
              <a:t>Interprétabilité et dérive des données</a:t>
            </a:r>
            <a:endParaRPr lang="zh-CN" altLang="en-US" sz="20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D5ED8516-A0EA-2552-6EEB-0B1BD42F5E0B}"/>
              </a:ext>
            </a:extLst>
          </p:cNvPr>
          <p:cNvSpPr txBox="1">
            <a:spLocks/>
          </p:cNvSpPr>
          <p:nvPr/>
        </p:nvSpPr>
        <p:spPr>
          <a:xfrm>
            <a:off x="5617464" y="1096728"/>
            <a:ext cx="93961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400" spc="30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r>
              <a:rPr lang="fr-FR" altLang="zh-CN" sz="1800" b="1" spc="0" dirty="0">
                <a:solidFill>
                  <a:srgbClr val="E6394C"/>
                </a:solidFill>
                <a:latin typeface="+mn-lt"/>
                <a:ea typeface="+mn-ea"/>
                <a:cs typeface="+mn-ea"/>
                <a:sym typeface="+mn-lt"/>
              </a:rPr>
              <a:t>Test API</a:t>
            </a:r>
            <a:endParaRPr lang="ko-KR" altLang="en-US" sz="1800" b="1" spc="0" dirty="0">
              <a:solidFill>
                <a:srgbClr val="E6394C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13">
            <a:extLst>
              <a:ext uri="{FF2B5EF4-FFF2-40B4-BE49-F238E27FC236}">
                <a16:creationId xmlns:a16="http://schemas.microsoft.com/office/drawing/2014/main" id="{604BAEBE-2CD2-89A2-B17D-B595191350A5}"/>
              </a:ext>
            </a:extLst>
          </p:cNvPr>
          <p:cNvSpPr txBox="1">
            <a:spLocks/>
          </p:cNvSpPr>
          <p:nvPr/>
        </p:nvSpPr>
        <p:spPr>
          <a:xfrm>
            <a:off x="5280552" y="4295065"/>
            <a:ext cx="163089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400" spc="30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r>
              <a:rPr lang="fr-FR" altLang="zh-CN" sz="1800" b="1" spc="0" dirty="0">
                <a:solidFill>
                  <a:srgbClr val="14A0C3"/>
                </a:solidFill>
                <a:latin typeface="+mn-lt"/>
                <a:ea typeface="+mn-ea"/>
                <a:cs typeface="+mn-ea"/>
                <a:sym typeface="+mn-lt"/>
              </a:rPr>
              <a:t>Test </a:t>
            </a:r>
            <a:r>
              <a:rPr lang="fr-FR" altLang="zh-CN" sz="1800" b="1" spc="0" dirty="0" err="1">
                <a:solidFill>
                  <a:srgbClr val="14A0C3"/>
                </a:solidFill>
                <a:latin typeface="+mn-lt"/>
                <a:ea typeface="+mn-ea"/>
                <a:cs typeface="+mn-ea"/>
                <a:sym typeface="+mn-lt"/>
              </a:rPr>
              <a:t>dashboard</a:t>
            </a:r>
            <a:endParaRPr lang="ko-KR" altLang="en-US" sz="1800" b="1" spc="0" dirty="0">
              <a:solidFill>
                <a:srgbClr val="14A0C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9" name="Group 24">
            <a:extLst>
              <a:ext uri="{FF2B5EF4-FFF2-40B4-BE49-F238E27FC236}">
                <a16:creationId xmlns:a16="http://schemas.microsoft.com/office/drawing/2014/main" id="{78A53A99-06B8-4D4D-7FDD-AEC17FCADD95}"/>
              </a:ext>
            </a:extLst>
          </p:cNvPr>
          <p:cNvGrpSpPr/>
          <p:nvPr/>
        </p:nvGrpSpPr>
        <p:grpSpPr>
          <a:xfrm>
            <a:off x="4892040" y="4664398"/>
            <a:ext cx="2423160" cy="116814"/>
            <a:chOff x="10973867" y="3930"/>
            <a:chExt cx="1200150" cy="200030"/>
          </a:xfrm>
          <a:solidFill>
            <a:srgbClr val="E0127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AAF2845-F19B-6257-88BD-8200C4E0E836}"/>
                </a:ext>
              </a:extLst>
            </p:cNvPr>
            <p:cNvSpPr/>
            <p:nvPr/>
          </p:nvSpPr>
          <p:spPr>
            <a:xfrm>
              <a:off x="10973867" y="3935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75EEF4-CC0C-3971-2CD2-4CCBA3D27760}"/>
                </a:ext>
              </a:extLst>
            </p:cNvPr>
            <p:cNvSpPr/>
            <p:nvPr/>
          </p:nvSpPr>
          <p:spPr>
            <a:xfrm>
              <a:off x="11173892" y="3934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6DDB22-C8B8-D24B-5CCA-B7D5A6750055}"/>
                </a:ext>
              </a:extLst>
            </p:cNvPr>
            <p:cNvSpPr/>
            <p:nvPr/>
          </p:nvSpPr>
          <p:spPr>
            <a:xfrm>
              <a:off x="11373917" y="3933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EECDC7-203B-16C3-67C3-7C633116BD52}"/>
                </a:ext>
              </a:extLst>
            </p:cNvPr>
            <p:cNvSpPr/>
            <p:nvPr/>
          </p:nvSpPr>
          <p:spPr>
            <a:xfrm>
              <a:off x="11573942" y="3932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262F958-4F91-6918-4728-E496F8D87E88}"/>
                </a:ext>
              </a:extLst>
            </p:cNvPr>
            <p:cNvSpPr/>
            <p:nvPr/>
          </p:nvSpPr>
          <p:spPr>
            <a:xfrm>
              <a:off x="11773967" y="3931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0F6E41-2A16-8AA7-E4DE-1942138BD438}"/>
                </a:ext>
              </a:extLst>
            </p:cNvPr>
            <p:cNvSpPr/>
            <p:nvPr/>
          </p:nvSpPr>
          <p:spPr>
            <a:xfrm>
              <a:off x="11973992" y="3930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24">
            <a:extLst>
              <a:ext uri="{FF2B5EF4-FFF2-40B4-BE49-F238E27FC236}">
                <a16:creationId xmlns:a16="http://schemas.microsoft.com/office/drawing/2014/main" id="{9F99E23E-1A80-EFA8-D704-1189A5F0B4AC}"/>
              </a:ext>
            </a:extLst>
          </p:cNvPr>
          <p:cNvGrpSpPr/>
          <p:nvPr/>
        </p:nvGrpSpPr>
        <p:grpSpPr>
          <a:xfrm>
            <a:off x="4875692" y="1582870"/>
            <a:ext cx="2423160" cy="116814"/>
            <a:chOff x="10973867" y="3930"/>
            <a:chExt cx="1200150" cy="200030"/>
          </a:xfrm>
          <a:solidFill>
            <a:srgbClr val="14A0C3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22F102-1581-B369-D131-6E82A8F7FD04}"/>
                </a:ext>
              </a:extLst>
            </p:cNvPr>
            <p:cNvSpPr/>
            <p:nvPr/>
          </p:nvSpPr>
          <p:spPr>
            <a:xfrm>
              <a:off x="10973867" y="3935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7E1F50-D2CB-0075-86F0-7FF4647A854E}"/>
                </a:ext>
              </a:extLst>
            </p:cNvPr>
            <p:cNvSpPr/>
            <p:nvPr/>
          </p:nvSpPr>
          <p:spPr>
            <a:xfrm>
              <a:off x="11173892" y="3934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04C1147-D96A-78BE-5780-254BC8E28215}"/>
                </a:ext>
              </a:extLst>
            </p:cNvPr>
            <p:cNvSpPr/>
            <p:nvPr/>
          </p:nvSpPr>
          <p:spPr>
            <a:xfrm>
              <a:off x="11373917" y="3933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FAB49B-E841-6A44-30B1-704929E07129}"/>
                </a:ext>
              </a:extLst>
            </p:cNvPr>
            <p:cNvSpPr/>
            <p:nvPr/>
          </p:nvSpPr>
          <p:spPr>
            <a:xfrm>
              <a:off x="11573942" y="3932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44E602-1E98-5C35-27F8-49DF2DC5AC9C}"/>
                </a:ext>
              </a:extLst>
            </p:cNvPr>
            <p:cNvSpPr/>
            <p:nvPr/>
          </p:nvSpPr>
          <p:spPr>
            <a:xfrm>
              <a:off x="11773967" y="3931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EF31976-91CD-4BC5-BA2F-3C0302181290}"/>
                </a:ext>
              </a:extLst>
            </p:cNvPr>
            <p:cNvSpPr/>
            <p:nvPr/>
          </p:nvSpPr>
          <p:spPr>
            <a:xfrm>
              <a:off x="11973992" y="3930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96304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18">
            <a:extLst>
              <a:ext uri="{FF2B5EF4-FFF2-40B4-BE49-F238E27FC236}">
                <a16:creationId xmlns:a16="http://schemas.microsoft.com/office/drawing/2014/main" id="{0D7F4E53-5F4F-F075-3E1F-9E72CACB55D5}"/>
              </a:ext>
            </a:extLst>
          </p:cNvPr>
          <p:cNvSpPr/>
          <p:nvPr/>
        </p:nvSpPr>
        <p:spPr>
          <a:xfrm>
            <a:off x="3195828" y="333802"/>
            <a:ext cx="5800344" cy="407887"/>
          </a:xfrm>
          <a:prstGeom prst="roundRect">
            <a:avLst>
              <a:gd name="adj" fmla="val 35027"/>
            </a:avLst>
          </a:pr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zh-CN" sz="2000" b="1" spc="300" dirty="0">
                <a:solidFill>
                  <a:schemeClr val="bg1"/>
                </a:solidFill>
                <a:cs typeface="+mn-ea"/>
                <a:sym typeface="+mn-lt"/>
              </a:rPr>
              <a:t>Interface locale</a:t>
            </a:r>
            <a:endParaRPr lang="zh-CN" altLang="en-US" sz="20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D5ED8516-A0EA-2552-6EEB-0B1BD42F5E0B}"/>
              </a:ext>
            </a:extLst>
          </p:cNvPr>
          <p:cNvSpPr txBox="1">
            <a:spLocks/>
          </p:cNvSpPr>
          <p:nvPr/>
        </p:nvSpPr>
        <p:spPr>
          <a:xfrm>
            <a:off x="5617464" y="1096728"/>
            <a:ext cx="93961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400" spc="30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r>
              <a:rPr lang="fr-FR" altLang="zh-CN" sz="1800" b="1" spc="0" dirty="0">
                <a:solidFill>
                  <a:srgbClr val="E6394C"/>
                </a:solidFill>
                <a:latin typeface="+mn-lt"/>
                <a:ea typeface="+mn-ea"/>
                <a:cs typeface="+mn-ea"/>
                <a:sym typeface="+mn-lt"/>
              </a:rPr>
              <a:t>Test API</a:t>
            </a:r>
            <a:endParaRPr lang="ko-KR" altLang="en-US" sz="1800" b="1" spc="0" dirty="0">
              <a:solidFill>
                <a:srgbClr val="E6394C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13">
            <a:extLst>
              <a:ext uri="{FF2B5EF4-FFF2-40B4-BE49-F238E27FC236}">
                <a16:creationId xmlns:a16="http://schemas.microsoft.com/office/drawing/2014/main" id="{604BAEBE-2CD2-89A2-B17D-B595191350A5}"/>
              </a:ext>
            </a:extLst>
          </p:cNvPr>
          <p:cNvSpPr txBox="1">
            <a:spLocks/>
          </p:cNvSpPr>
          <p:nvPr/>
        </p:nvSpPr>
        <p:spPr>
          <a:xfrm>
            <a:off x="5280552" y="4295065"/>
            <a:ext cx="163089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400" spc="30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r>
              <a:rPr lang="fr-FR" altLang="zh-CN" sz="1800" b="1" spc="0" dirty="0">
                <a:solidFill>
                  <a:srgbClr val="14A0C3"/>
                </a:solidFill>
                <a:latin typeface="+mn-lt"/>
                <a:ea typeface="+mn-ea"/>
                <a:cs typeface="+mn-ea"/>
                <a:sym typeface="+mn-lt"/>
              </a:rPr>
              <a:t>Test </a:t>
            </a:r>
            <a:r>
              <a:rPr lang="fr-FR" altLang="zh-CN" sz="1800" b="1" spc="0" dirty="0" err="1">
                <a:solidFill>
                  <a:srgbClr val="14A0C3"/>
                </a:solidFill>
                <a:latin typeface="+mn-lt"/>
                <a:ea typeface="+mn-ea"/>
                <a:cs typeface="+mn-ea"/>
                <a:sym typeface="+mn-lt"/>
              </a:rPr>
              <a:t>dashboard</a:t>
            </a:r>
            <a:endParaRPr lang="ko-KR" altLang="en-US" sz="1800" b="1" spc="0" dirty="0">
              <a:solidFill>
                <a:srgbClr val="14A0C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9" name="Group 24">
            <a:extLst>
              <a:ext uri="{FF2B5EF4-FFF2-40B4-BE49-F238E27FC236}">
                <a16:creationId xmlns:a16="http://schemas.microsoft.com/office/drawing/2014/main" id="{78A53A99-06B8-4D4D-7FDD-AEC17FCADD95}"/>
              </a:ext>
            </a:extLst>
          </p:cNvPr>
          <p:cNvGrpSpPr/>
          <p:nvPr/>
        </p:nvGrpSpPr>
        <p:grpSpPr>
          <a:xfrm>
            <a:off x="4892040" y="4664398"/>
            <a:ext cx="2423160" cy="116814"/>
            <a:chOff x="10973867" y="3930"/>
            <a:chExt cx="1200150" cy="200030"/>
          </a:xfrm>
          <a:solidFill>
            <a:srgbClr val="E0127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AAF2845-F19B-6257-88BD-8200C4E0E836}"/>
                </a:ext>
              </a:extLst>
            </p:cNvPr>
            <p:cNvSpPr/>
            <p:nvPr/>
          </p:nvSpPr>
          <p:spPr>
            <a:xfrm>
              <a:off x="10973867" y="3935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75EEF4-CC0C-3971-2CD2-4CCBA3D27760}"/>
                </a:ext>
              </a:extLst>
            </p:cNvPr>
            <p:cNvSpPr/>
            <p:nvPr/>
          </p:nvSpPr>
          <p:spPr>
            <a:xfrm>
              <a:off x="11173892" y="3934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6DDB22-C8B8-D24B-5CCA-B7D5A6750055}"/>
                </a:ext>
              </a:extLst>
            </p:cNvPr>
            <p:cNvSpPr/>
            <p:nvPr/>
          </p:nvSpPr>
          <p:spPr>
            <a:xfrm>
              <a:off x="11373917" y="3933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EECDC7-203B-16C3-67C3-7C633116BD52}"/>
                </a:ext>
              </a:extLst>
            </p:cNvPr>
            <p:cNvSpPr/>
            <p:nvPr/>
          </p:nvSpPr>
          <p:spPr>
            <a:xfrm>
              <a:off x="11573942" y="3932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262F958-4F91-6918-4728-E496F8D87E88}"/>
                </a:ext>
              </a:extLst>
            </p:cNvPr>
            <p:cNvSpPr/>
            <p:nvPr/>
          </p:nvSpPr>
          <p:spPr>
            <a:xfrm>
              <a:off x="11773967" y="3931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0F6E41-2A16-8AA7-E4DE-1942138BD438}"/>
                </a:ext>
              </a:extLst>
            </p:cNvPr>
            <p:cNvSpPr/>
            <p:nvPr/>
          </p:nvSpPr>
          <p:spPr>
            <a:xfrm>
              <a:off x="11973992" y="3930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24">
            <a:extLst>
              <a:ext uri="{FF2B5EF4-FFF2-40B4-BE49-F238E27FC236}">
                <a16:creationId xmlns:a16="http://schemas.microsoft.com/office/drawing/2014/main" id="{9F99E23E-1A80-EFA8-D704-1189A5F0B4AC}"/>
              </a:ext>
            </a:extLst>
          </p:cNvPr>
          <p:cNvGrpSpPr/>
          <p:nvPr/>
        </p:nvGrpSpPr>
        <p:grpSpPr>
          <a:xfrm>
            <a:off x="4875692" y="1582870"/>
            <a:ext cx="2423160" cy="116814"/>
            <a:chOff x="10973867" y="3930"/>
            <a:chExt cx="1200150" cy="200030"/>
          </a:xfrm>
          <a:solidFill>
            <a:srgbClr val="14A0C3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22F102-1581-B369-D131-6E82A8F7FD04}"/>
                </a:ext>
              </a:extLst>
            </p:cNvPr>
            <p:cNvSpPr/>
            <p:nvPr/>
          </p:nvSpPr>
          <p:spPr>
            <a:xfrm>
              <a:off x="10973867" y="3935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7E1F50-D2CB-0075-86F0-7FF4647A854E}"/>
                </a:ext>
              </a:extLst>
            </p:cNvPr>
            <p:cNvSpPr/>
            <p:nvPr/>
          </p:nvSpPr>
          <p:spPr>
            <a:xfrm>
              <a:off x="11173892" y="3934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04C1147-D96A-78BE-5780-254BC8E28215}"/>
                </a:ext>
              </a:extLst>
            </p:cNvPr>
            <p:cNvSpPr/>
            <p:nvPr/>
          </p:nvSpPr>
          <p:spPr>
            <a:xfrm>
              <a:off x="11373917" y="3933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FAB49B-E841-6A44-30B1-704929E07129}"/>
                </a:ext>
              </a:extLst>
            </p:cNvPr>
            <p:cNvSpPr/>
            <p:nvPr/>
          </p:nvSpPr>
          <p:spPr>
            <a:xfrm>
              <a:off x="11573942" y="3932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44E602-1E98-5C35-27F8-49DF2DC5AC9C}"/>
                </a:ext>
              </a:extLst>
            </p:cNvPr>
            <p:cNvSpPr/>
            <p:nvPr/>
          </p:nvSpPr>
          <p:spPr>
            <a:xfrm>
              <a:off x="11773967" y="3931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EF31976-91CD-4BC5-BA2F-3C0302181290}"/>
                </a:ext>
              </a:extLst>
            </p:cNvPr>
            <p:cNvSpPr/>
            <p:nvPr/>
          </p:nvSpPr>
          <p:spPr>
            <a:xfrm>
              <a:off x="11973992" y="3930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80546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">
            <a:extLst>
              <a:ext uri="{FF2B5EF4-FFF2-40B4-BE49-F238E27FC236}">
                <a16:creationId xmlns:a16="http://schemas.microsoft.com/office/drawing/2014/main" id="{6243E145-08E9-2F1A-4CD3-590108051EC0}"/>
              </a:ext>
            </a:extLst>
          </p:cNvPr>
          <p:cNvSpPr/>
          <p:nvPr/>
        </p:nvSpPr>
        <p:spPr>
          <a:xfrm>
            <a:off x="3676832" y="-762214"/>
            <a:ext cx="6564354" cy="2693163"/>
          </a:xfrm>
          <a:custGeom>
            <a:avLst/>
            <a:gdLst>
              <a:gd name="connsiteX0" fmla="*/ 3322320 w 3322320"/>
              <a:gd name="connsiteY0" fmla="*/ 0 h 1325880"/>
              <a:gd name="connsiteX1" fmla="*/ 2941320 w 3322320"/>
              <a:gd name="connsiteY1" fmla="*/ 586740 h 1325880"/>
              <a:gd name="connsiteX2" fmla="*/ 2423160 w 3322320"/>
              <a:gd name="connsiteY2" fmla="*/ 990600 h 1325880"/>
              <a:gd name="connsiteX3" fmla="*/ 1874520 w 3322320"/>
              <a:gd name="connsiteY3" fmla="*/ 1150620 h 1325880"/>
              <a:gd name="connsiteX4" fmla="*/ 1219200 w 3322320"/>
              <a:gd name="connsiteY4" fmla="*/ 906780 h 1325880"/>
              <a:gd name="connsiteX5" fmla="*/ 701040 w 3322320"/>
              <a:gd name="connsiteY5" fmla="*/ 1310640 h 1325880"/>
              <a:gd name="connsiteX6" fmla="*/ 281940 w 3322320"/>
              <a:gd name="connsiteY6" fmla="*/ 1325880 h 1325880"/>
              <a:gd name="connsiteX7" fmla="*/ 0 w 3322320"/>
              <a:gd name="connsiteY7" fmla="*/ 982980 h 1325880"/>
              <a:gd name="connsiteX8" fmla="*/ 129540 w 3322320"/>
              <a:gd name="connsiteY8" fmla="*/ 518160 h 1325880"/>
              <a:gd name="connsiteX9" fmla="*/ 480060 w 3322320"/>
              <a:gd name="connsiteY9" fmla="*/ 22860 h 1325880"/>
              <a:gd name="connsiteX10" fmla="*/ 3322320 w 3322320"/>
              <a:gd name="connsiteY10" fmla="*/ 0 h 1325880"/>
              <a:gd name="connsiteX0" fmla="*/ 3322320 w 3322320"/>
              <a:gd name="connsiteY0" fmla="*/ 0 h 1338777"/>
              <a:gd name="connsiteX1" fmla="*/ 2941320 w 3322320"/>
              <a:gd name="connsiteY1" fmla="*/ 586740 h 1338777"/>
              <a:gd name="connsiteX2" fmla="*/ 2423160 w 3322320"/>
              <a:gd name="connsiteY2" fmla="*/ 990600 h 1338777"/>
              <a:gd name="connsiteX3" fmla="*/ 1874520 w 3322320"/>
              <a:gd name="connsiteY3" fmla="*/ 1150620 h 1338777"/>
              <a:gd name="connsiteX4" fmla="*/ 1219200 w 3322320"/>
              <a:gd name="connsiteY4" fmla="*/ 906780 h 1338777"/>
              <a:gd name="connsiteX5" fmla="*/ 701040 w 3322320"/>
              <a:gd name="connsiteY5" fmla="*/ 1310640 h 1338777"/>
              <a:gd name="connsiteX6" fmla="*/ 275491 w 3322320"/>
              <a:gd name="connsiteY6" fmla="*/ 1338777 h 1338777"/>
              <a:gd name="connsiteX7" fmla="*/ 0 w 3322320"/>
              <a:gd name="connsiteY7" fmla="*/ 982980 h 1338777"/>
              <a:gd name="connsiteX8" fmla="*/ 129540 w 3322320"/>
              <a:gd name="connsiteY8" fmla="*/ 518160 h 1338777"/>
              <a:gd name="connsiteX9" fmla="*/ 480060 w 3322320"/>
              <a:gd name="connsiteY9" fmla="*/ 22860 h 1338777"/>
              <a:gd name="connsiteX10" fmla="*/ 3322320 w 3322320"/>
              <a:gd name="connsiteY10" fmla="*/ 0 h 1338777"/>
              <a:gd name="connsiteX0" fmla="*/ 3322320 w 3322320"/>
              <a:gd name="connsiteY0" fmla="*/ 0 h 1356250"/>
              <a:gd name="connsiteX1" fmla="*/ 2941320 w 3322320"/>
              <a:gd name="connsiteY1" fmla="*/ 586740 h 1356250"/>
              <a:gd name="connsiteX2" fmla="*/ 2423160 w 3322320"/>
              <a:gd name="connsiteY2" fmla="*/ 990600 h 1356250"/>
              <a:gd name="connsiteX3" fmla="*/ 1874520 w 3322320"/>
              <a:gd name="connsiteY3" fmla="*/ 1150620 h 1356250"/>
              <a:gd name="connsiteX4" fmla="*/ 1219200 w 3322320"/>
              <a:gd name="connsiteY4" fmla="*/ 906780 h 1356250"/>
              <a:gd name="connsiteX5" fmla="*/ 701040 w 3322320"/>
              <a:gd name="connsiteY5" fmla="*/ 1310640 h 1356250"/>
              <a:gd name="connsiteX6" fmla="*/ 275491 w 3322320"/>
              <a:gd name="connsiteY6" fmla="*/ 1338777 h 1356250"/>
              <a:gd name="connsiteX7" fmla="*/ 0 w 3322320"/>
              <a:gd name="connsiteY7" fmla="*/ 982980 h 1356250"/>
              <a:gd name="connsiteX8" fmla="*/ 129540 w 3322320"/>
              <a:gd name="connsiteY8" fmla="*/ 518160 h 1356250"/>
              <a:gd name="connsiteX9" fmla="*/ 480060 w 3322320"/>
              <a:gd name="connsiteY9" fmla="*/ 22860 h 1356250"/>
              <a:gd name="connsiteX10" fmla="*/ 3322320 w 3322320"/>
              <a:gd name="connsiteY10" fmla="*/ 0 h 1356250"/>
              <a:gd name="connsiteX0" fmla="*/ 3322320 w 3322320"/>
              <a:gd name="connsiteY0" fmla="*/ 0 h 1367451"/>
              <a:gd name="connsiteX1" fmla="*/ 2941320 w 3322320"/>
              <a:gd name="connsiteY1" fmla="*/ 586740 h 1367451"/>
              <a:gd name="connsiteX2" fmla="*/ 2423160 w 3322320"/>
              <a:gd name="connsiteY2" fmla="*/ 990600 h 1367451"/>
              <a:gd name="connsiteX3" fmla="*/ 1874520 w 3322320"/>
              <a:gd name="connsiteY3" fmla="*/ 1150620 h 1367451"/>
              <a:gd name="connsiteX4" fmla="*/ 1219200 w 3322320"/>
              <a:gd name="connsiteY4" fmla="*/ 906780 h 1367451"/>
              <a:gd name="connsiteX5" fmla="*/ 701040 w 3322320"/>
              <a:gd name="connsiteY5" fmla="*/ 1310640 h 1367451"/>
              <a:gd name="connsiteX6" fmla="*/ 275491 w 3322320"/>
              <a:gd name="connsiteY6" fmla="*/ 1338777 h 1367451"/>
              <a:gd name="connsiteX7" fmla="*/ 0 w 3322320"/>
              <a:gd name="connsiteY7" fmla="*/ 982980 h 1367451"/>
              <a:gd name="connsiteX8" fmla="*/ 129540 w 3322320"/>
              <a:gd name="connsiteY8" fmla="*/ 518160 h 1367451"/>
              <a:gd name="connsiteX9" fmla="*/ 480060 w 3322320"/>
              <a:gd name="connsiteY9" fmla="*/ 22860 h 1367451"/>
              <a:gd name="connsiteX10" fmla="*/ 3322320 w 3322320"/>
              <a:gd name="connsiteY10" fmla="*/ 0 h 1367451"/>
              <a:gd name="connsiteX0" fmla="*/ 3322320 w 3322320"/>
              <a:gd name="connsiteY0" fmla="*/ 0 h 1367451"/>
              <a:gd name="connsiteX1" fmla="*/ 2941320 w 3322320"/>
              <a:gd name="connsiteY1" fmla="*/ 586740 h 1367451"/>
              <a:gd name="connsiteX2" fmla="*/ 2423160 w 3322320"/>
              <a:gd name="connsiteY2" fmla="*/ 990600 h 1367451"/>
              <a:gd name="connsiteX3" fmla="*/ 1874520 w 3322320"/>
              <a:gd name="connsiteY3" fmla="*/ 1150620 h 1367451"/>
              <a:gd name="connsiteX4" fmla="*/ 1219200 w 3322320"/>
              <a:gd name="connsiteY4" fmla="*/ 906780 h 1367451"/>
              <a:gd name="connsiteX5" fmla="*/ 701040 w 3322320"/>
              <a:gd name="connsiteY5" fmla="*/ 1310640 h 1367451"/>
              <a:gd name="connsiteX6" fmla="*/ 275491 w 3322320"/>
              <a:gd name="connsiteY6" fmla="*/ 1338777 h 1367451"/>
              <a:gd name="connsiteX7" fmla="*/ 0 w 3322320"/>
              <a:gd name="connsiteY7" fmla="*/ 982980 h 1367451"/>
              <a:gd name="connsiteX8" fmla="*/ 129540 w 3322320"/>
              <a:gd name="connsiteY8" fmla="*/ 518160 h 1367451"/>
              <a:gd name="connsiteX9" fmla="*/ 480060 w 3322320"/>
              <a:gd name="connsiteY9" fmla="*/ 22860 h 1367451"/>
              <a:gd name="connsiteX10" fmla="*/ 3322320 w 3322320"/>
              <a:gd name="connsiteY10" fmla="*/ 0 h 1367451"/>
              <a:gd name="connsiteX0" fmla="*/ 3322320 w 3322320"/>
              <a:gd name="connsiteY0" fmla="*/ 0 h 1367451"/>
              <a:gd name="connsiteX1" fmla="*/ 2941320 w 3322320"/>
              <a:gd name="connsiteY1" fmla="*/ 586740 h 1367451"/>
              <a:gd name="connsiteX2" fmla="*/ 2423160 w 3322320"/>
              <a:gd name="connsiteY2" fmla="*/ 990600 h 1367451"/>
              <a:gd name="connsiteX3" fmla="*/ 1874520 w 3322320"/>
              <a:gd name="connsiteY3" fmla="*/ 1150620 h 1367451"/>
              <a:gd name="connsiteX4" fmla="*/ 1219200 w 3322320"/>
              <a:gd name="connsiteY4" fmla="*/ 906780 h 1367451"/>
              <a:gd name="connsiteX5" fmla="*/ 701040 w 3322320"/>
              <a:gd name="connsiteY5" fmla="*/ 1310640 h 1367451"/>
              <a:gd name="connsiteX6" fmla="*/ 275491 w 3322320"/>
              <a:gd name="connsiteY6" fmla="*/ 1338777 h 1367451"/>
              <a:gd name="connsiteX7" fmla="*/ 0 w 3322320"/>
              <a:gd name="connsiteY7" fmla="*/ 982980 h 1367451"/>
              <a:gd name="connsiteX8" fmla="*/ 129540 w 3322320"/>
              <a:gd name="connsiteY8" fmla="*/ 518160 h 1367451"/>
              <a:gd name="connsiteX9" fmla="*/ 480060 w 3322320"/>
              <a:gd name="connsiteY9" fmla="*/ 22860 h 1367451"/>
              <a:gd name="connsiteX10" fmla="*/ 3322320 w 3322320"/>
              <a:gd name="connsiteY10" fmla="*/ 0 h 1367451"/>
              <a:gd name="connsiteX0" fmla="*/ 3328348 w 3328348"/>
              <a:gd name="connsiteY0" fmla="*/ 0 h 1367451"/>
              <a:gd name="connsiteX1" fmla="*/ 2947348 w 3328348"/>
              <a:gd name="connsiteY1" fmla="*/ 586740 h 1367451"/>
              <a:gd name="connsiteX2" fmla="*/ 2429188 w 3328348"/>
              <a:gd name="connsiteY2" fmla="*/ 990600 h 1367451"/>
              <a:gd name="connsiteX3" fmla="*/ 1880548 w 3328348"/>
              <a:gd name="connsiteY3" fmla="*/ 1150620 h 1367451"/>
              <a:gd name="connsiteX4" fmla="*/ 1225228 w 3328348"/>
              <a:gd name="connsiteY4" fmla="*/ 906780 h 1367451"/>
              <a:gd name="connsiteX5" fmla="*/ 707068 w 3328348"/>
              <a:gd name="connsiteY5" fmla="*/ 1310640 h 1367451"/>
              <a:gd name="connsiteX6" fmla="*/ 281519 w 3328348"/>
              <a:gd name="connsiteY6" fmla="*/ 1338777 h 1367451"/>
              <a:gd name="connsiteX7" fmla="*/ 6028 w 3328348"/>
              <a:gd name="connsiteY7" fmla="*/ 982980 h 1367451"/>
              <a:gd name="connsiteX8" fmla="*/ 135568 w 3328348"/>
              <a:gd name="connsiteY8" fmla="*/ 518160 h 1367451"/>
              <a:gd name="connsiteX9" fmla="*/ 486088 w 3328348"/>
              <a:gd name="connsiteY9" fmla="*/ 22860 h 1367451"/>
              <a:gd name="connsiteX10" fmla="*/ 3328348 w 3328348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527394 w 3330964"/>
              <a:gd name="connsiteY9" fmla="*/ 29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527394 w 3330964"/>
              <a:gd name="connsiteY9" fmla="*/ 290 h 1367451"/>
              <a:gd name="connsiteX10" fmla="*/ 3330964 w 3330964"/>
              <a:gd name="connsiteY10" fmla="*/ 0 h 1367451"/>
              <a:gd name="connsiteX0" fmla="*/ 3333044 w 3333044"/>
              <a:gd name="connsiteY0" fmla="*/ 0 h 1367451"/>
              <a:gd name="connsiteX1" fmla="*/ 2952044 w 3333044"/>
              <a:gd name="connsiteY1" fmla="*/ 586740 h 1367451"/>
              <a:gd name="connsiteX2" fmla="*/ 2433884 w 3333044"/>
              <a:gd name="connsiteY2" fmla="*/ 990600 h 1367451"/>
              <a:gd name="connsiteX3" fmla="*/ 1885244 w 3333044"/>
              <a:gd name="connsiteY3" fmla="*/ 1150620 h 1367451"/>
              <a:gd name="connsiteX4" fmla="*/ 1229924 w 3333044"/>
              <a:gd name="connsiteY4" fmla="*/ 906780 h 1367451"/>
              <a:gd name="connsiteX5" fmla="*/ 711764 w 3333044"/>
              <a:gd name="connsiteY5" fmla="*/ 1310640 h 1367451"/>
              <a:gd name="connsiteX6" fmla="*/ 286215 w 3333044"/>
              <a:gd name="connsiteY6" fmla="*/ 1338777 h 1367451"/>
              <a:gd name="connsiteX7" fmla="*/ 10724 w 3333044"/>
              <a:gd name="connsiteY7" fmla="*/ 982980 h 1367451"/>
              <a:gd name="connsiteX8" fmla="*/ 95125 w 3333044"/>
              <a:gd name="connsiteY8" fmla="*/ 482694 h 1367451"/>
              <a:gd name="connsiteX9" fmla="*/ 529474 w 3333044"/>
              <a:gd name="connsiteY9" fmla="*/ 290 h 1367451"/>
              <a:gd name="connsiteX10" fmla="*/ 3333044 w 3333044"/>
              <a:gd name="connsiteY10" fmla="*/ 0 h 1367451"/>
              <a:gd name="connsiteX0" fmla="*/ 3333044 w 3333044"/>
              <a:gd name="connsiteY0" fmla="*/ 0 h 1367451"/>
              <a:gd name="connsiteX1" fmla="*/ 2952044 w 3333044"/>
              <a:gd name="connsiteY1" fmla="*/ 586740 h 1367451"/>
              <a:gd name="connsiteX2" fmla="*/ 2433884 w 3333044"/>
              <a:gd name="connsiteY2" fmla="*/ 990600 h 1367451"/>
              <a:gd name="connsiteX3" fmla="*/ 1885244 w 3333044"/>
              <a:gd name="connsiteY3" fmla="*/ 1150620 h 1367451"/>
              <a:gd name="connsiteX4" fmla="*/ 1229924 w 3333044"/>
              <a:gd name="connsiteY4" fmla="*/ 906780 h 1367451"/>
              <a:gd name="connsiteX5" fmla="*/ 711764 w 3333044"/>
              <a:gd name="connsiteY5" fmla="*/ 1310640 h 1367451"/>
              <a:gd name="connsiteX6" fmla="*/ 286215 w 3333044"/>
              <a:gd name="connsiteY6" fmla="*/ 1338777 h 1367451"/>
              <a:gd name="connsiteX7" fmla="*/ 10724 w 3333044"/>
              <a:gd name="connsiteY7" fmla="*/ 982980 h 1367451"/>
              <a:gd name="connsiteX8" fmla="*/ 95125 w 3333044"/>
              <a:gd name="connsiteY8" fmla="*/ 482694 h 1367451"/>
              <a:gd name="connsiteX9" fmla="*/ 529474 w 3333044"/>
              <a:gd name="connsiteY9" fmla="*/ 290 h 1367451"/>
              <a:gd name="connsiteX10" fmla="*/ 3333044 w 3333044"/>
              <a:gd name="connsiteY10" fmla="*/ 0 h 1367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33044" h="1367451">
                <a:moveTo>
                  <a:pt x="3333044" y="0"/>
                </a:moveTo>
                <a:cubicBezTo>
                  <a:pt x="3206044" y="195580"/>
                  <a:pt x="3104838" y="400833"/>
                  <a:pt x="2952044" y="586740"/>
                </a:cubicBezTo>
                <a:cubicBezTo>
                  <a:pt x="2814790" y="737481"/>
                  <a:pt x="2638846" y="872101"/>
                  <a:pt x="2433884" y="990600"/>
                </a:cubicBezTo>
                <a:cubicBezTo>
                  <a:pt x="2289694" y="1066510"/>
                  <a:pt x="2097142" y="1168213"/>
                  <a:pt x="1885244" y="1150620"/>
                </a:cubicBezTo>
                <a:cubicBezTo>
                  <a:pt x="1724840" y="1156393"/>
                  <a:pt x="1422570" y="888109"/>
                  <a:pt x="1229924" y="906780"/>
                </a:cubicBezTo>
                <a:cubicBezTo>
                  <a:pt x="1112016" y="922104"/>
                  <a:pt x="884484" y="1176020"/>
                  <a:pt x="711764" y="1310640"/>
                </a:cubicBezTo>
                <a:cubicBezTo>
                  <a:pt x="582811" y="1371606"/>
                  <a:pt x="444186" y="1387434"/>
                  <a:pt x="286215" y="1338777"/>
                </a:cubicBezTo>
                <a:cubicBezTo>
                  <a:pt x="152470" y="1262093"/>
                  <a:pt x="60639" y="1172511"/>
                  <a:pt x="10724" y="982980"/>
                </a:cubicBezTo>
                <a:cubicBezTo>
                  <a:pt x="-23477" y="757108"/>
                  <a:pt x="29376" y="627961"/>
                  <a:pt x="95125" y="482694"/>
                </a:cubicBezTo>
                <a:cubicBezTo>
                  <a:pt x="275374" y="203671"/>
                  <a:pt x="381467" y="108429"/>
                  <a:pt x="529474" y="290"/>
                </a:cubicBezTo>
                <a:lnTo>
                  <a:pt x="3333044" y="0"/>
                </a:lnTo>
                <a:close/>
              </a:path>
            </a:pathLst>
          </a:custGeom>
          <a:gradFill flip="none" rotWithShape="1">
            <a:gsLst>
              <a:gs pos="0">
                <a:srgbClr val="E0F9FC"/>
              </a:gs>
              <a:gs pos="100000">
                <a:srgbClr val="A2F3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15">
            <a:extLst>
              <a:ext uri="{FF2B5EF4-FFF2-40B4-BE49-F238E27FC236}">
                <a16:creationId xmlns:a16="http://schemas.microsoft.com/office/drawing/2014/main" id="{51BF6DEA-A4B1-029F-EBA8-C73A5CBF6511}"/>
              </a:ext>
            </a:extLst>
          </p:cNvPr>
          <p:cNvSpPr/>
          <p:nvPr/>
        </p:nvSpPr>
        <p:spPr>
          <a:xfrm>
            <a:off x="4908144" y="2152670"/>
            <a:ext cx="23978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altLang="zh-CN" sz="3200" b="1" dirty="0">
                <a:solidFill>
                  <a:srgbClr val="EF4155"/>
                </a:solidFill>
                <a:cs typeface="+mn-ea"/>
                <a:sym typeface="+mn-lt"/>
              </a:rPr>
              <a:t>Déploiement</a:t>
            </a:r>
            <a:endParaRPr lang="zh-CN" altLang="en-US" sz="3200" b="1" dirty="0">
              <a:solidFill>
                <a:srgbClr val="EF4155"/>
              </a:solidFill>
              <a:cs typeface="+mn-ea"/>
              <a:sym typeface="+mn-lt"/>
            </a:endParaRPr>
          </a:p>
        </p:txBody>
      </p:sp>
      <p:sp>
        <p:nvSpPr>
          <p:cNvPr id="15" name="任意多边形: 形状 2">
            <a:extLst>
              <a:ext uri="{FF2B5EF4-FFF2-40B4-BE49-F238E27FC236}">
                <a16:creationId xmlns:a16="http://schemas.microsoft.com/office/drawing/2014/main" id="{92362ECA-60F0-274F-1662-6199836E2566}"/>
              </a:ext>
            </a:extLst>
          </p:cNvPr>
          <p:cNvSpPr/>
          <p:nvPr/>
        </p:nvSpPr>
        <p:spPr>
          <a:xfrm>
            <a:off x="2644774" y="-724217"/>
            <a:ext cx="5247411" cy="1780895"/>
          </a:xfrm>
          <a:custGeom>
            <a:avLst/>
            <a:gdLst>
              <a:gd name="connsiteX0" fmla="*/ 0 w 4705350"/>
              <a:gd name="connsiteY0" fmla="*/ 9525 h 1581150"/>
              <a:gd name="connsiteX1" fmla="*/ 1247775 w 4705350"/>
              <a:gd name="connsiteY1" fmla="*/ 666750 h 1581150"/>
              <a:gd name="connsiteX2" fmla="*/ 1562100 w 4705350"/>
              <a:gd name="connsiteY2" fmla="*/ 1466850 h 1581150"/>
              <a:gd name="connsiteX3" fmla="*/ 2562225 w 4705350"/>
              <a:gd name="connsiteY3" fmla="*/ 962025 h 1581150"/>
              <a:gd name="connsiteX4" fmla="*/ 3724275 w 4705350"/>
              <a:gd name="connsiteY4" fmla="*/ 1581150 h 1581150"/>
              <a:gd name="connsiteX5" fmla="*/ 4629150 w 4705350"/>
              <a:gd name="connsiteY5" fmla="*/ 361950 h 1581150"/>
              <a:gd name="connsiteX6" fmla="*/ 4705350 w 4705350"/>
              <a:gd name="connsiteY6" fmla="*/ 0 h 1581150"/>
              <a:gd name="connsiteX7" fmla="*/ 0 w 4705350"/>
              <a:gd name="connsiteY7" fmla="*/ 9525 h 158115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65275 w 4708525"/>
              <a:gd name="connsiteY2" fmla="*/ 14732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65275 w 4708525"/>
              <a:gd name="connsiteY2" fmla="*/ 14732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65275 w 4708525"/>
              <a:gd name="connsiteY2" fmla="*/ 14732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90675 w 4708525"/>
              <a:gd name="connsiteY2" fmla="*/ 14351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90675 w 4708525"/>
              <a:gd name="connsiteY2" fmla="*/ 14351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90675 w 4708525"/>
              <a:gd name="connsiteY2" fmla="*/ 14351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616075 w 4708525"/>
              <a:gd name="connsiteY2" fmla="*/ 1304925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616075 w 4708525"/>
              <a:gd name="connsiteY2" fmla="*/ 1304925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616075 w 4708525"/>
              <a:gd name="connsiteY2" fmla="*/ 1304925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93810"/>
              <a:gd name="connsiteX1" fmla="*/ 1250950 w 4708525"/>
              <a:gd name="connsiteY1" fmla="*/ 673100 h 1593810"/>
              <a:gd name="connsiteX2" fmla="*/ 1616075 w 4708525"/>
              <a:gd name="connsiteY2" fmla="*/ 1304925 h 1593810"/>
              <a:gd name="connsiteX3" fmla="*/ 2565400 w 4708525"/>
              <a:gd name="connsiteY3" fmla="*/ 968375 h 1593810"/>
              <a:gd name="connsiteX4" fmla="*/ 3727450 w 4708525"/>
              <a:gd name="connsiteY4" fmla="*/ 1587500 h 1593810"/>
              <a:gd name="connsiteX5" fmla="*/ 4632325 w 4708525"/>
              <a:gd name="connsiteY5" fmla="*/ 368300 h 1593810"/>
              <a:gd name="connsiteX6" fmla="*/ 4708525 w 4708525"/>
              <a:gd name="connsiteY6" fmla="*/ 6350 h 1593810"/>
              <a:gd name="connsiteX7" fmla="*/ 0 w 4708525"/>
              <a:gd name="connsiteY7" fmla="*/ 0 h 1593810"/>
              <a:gd name="connsiteX0" fmla="*/ 0 w 4708525"/>
              <a:gd name="connsiteY0" fmla="*/ 0 h 1593810"/>
              <a:gd name="connsiteX1" fmla="*/ 1250950 w 4708525"/>
              <a:gd name="connsiteY1" fmla="*/ 673100 h 1593810"/>
              <a:gd name="connsiteX2" fmla="*/ 1616075 w 4708525"/>
              <a:gd name="connsiteY2" fmla="*/ 1304925 h 1593810"/>
              <a:gd name="connsiteX3" fmla="*/ 2565400 w 4708525"/>
              <a:gd name="connsiteY3" fmla="*/ 968375 h 1593810"/>
              <a:gd name="connsiteX4" fmla="*/ 3727450 w 4708525"/>
              <a:gd name="connsiteY4" fmla="*/ 1587500 h 1593810"/>
              <a:gd name="connsiteX5" fmla="*/ 4632325 w 4708525"/>
              <a:gd name="connsiteY5" fmla="*/ 368300 h 1593810"/>
              <a:gd name="connsiteX6" fmla="*/ 4708525 w 4708525"/>
              <a:gd name="connsiteY6" fmla="*/ 6350 h 1593810"/>
              <a:gd name="connsiteX7" fmla="*/ 0 w 4708525"/>
              <a:gd name="connsiteY7" fmla="*/ 0 h 1593810"/>
              <a:gd name="connsiteX0" fmla="*/ 0 w 4708525"/>
              <a:gd name="connsiteY0" fmla="*/ 0 h 1593810"/>
              <a:gd name="connsiteX1" fmla="*/ 1250950 w 4708525"/>
              <a:gd name="connsiteY1" fmla="*/ 673100 h 1593810"/>
              <a:gd name="connsiteX2" fmla="*/ 1616075 w 4708525"/>
              <a:gd name="connsiteY2" fmla="*/ 1304925 h 1593810"/>
              <a:gd name="connsiteX3" fmla="*/ 2565400 w 4708525"/>
              <a:gd name="connsiteY3" fmla="*/ 968375 h 1593810"/>
              <a:gd name="connsiteX4" fmla="*/ 3727450 w 4708525"/>
              <a:gd name="connsiteY4" fmla="*/ 1587500 h 1593810"/>
              <a:gd name="connsiteX5" fmla="*/ 4632325 w 4708525"/>
              <a:gd name="connsiteY5" fmla="*/ 368300 h 1593810"/>
              <a:gd name="connsiteX6" fmla="*/ 4708525 w 4708525"/>
              <a:gd name="connsiteY6" fmla="*/ 6350 h 1593810"/>
              <a:gd name="connsiteX7" fmla="*/ 0 w 4708525"/>
              <a:gd name="connsiteY7" fmla="*/ 0 h 1593810"/>
              <a:gd name="connsiteX0" fmla="*/ 0 w 4708525"/>
              <a:gd name="connsiteY0" fmla="*/ 0 h 1593810"/>
              <a:gd name="connsiteX1" fmla="*/ 1250950 w 4708525"/>
              <a:gd name="connsiteY1" fmla="*/ 673100 h 1593810"/>
              <a:gd name="connsiteX2" fmla="*/ 1616075 w 4708525"/>
              <a:gd name="connsiteY2" fmla="*/ 1304925 h 1593810"/>
              <a:gd name="connsiteX3" fmla="*/ 2565400 w 4708525"/>
              <a:gd name="connsiteY3" fmla="*/ 968375 h 1593810"/>
              <a:gd name="connsiteX4" fmla="*/ 3727450 w 4708525"/>
              <a:gd name="connsiteY4" fmla="*/ 1587500 h 1593810"/>
              <a:gd name="connsiteX5" fmla="*/ 4632325 w 4708525"/>
              <a:gd name="connsiteY5" fmla="*/ 368300 h 1593810"/>
              <a:gd name="connsiteX6" fmla="*/ 4708525 w 4708525"/>
              <a:gd name="connsiteY6" fmla="*/ 6350 h 1593810"/>
              <a:gd name="connsiteX7" fmla="*/ 0 w 4708525"/>
              <a:gd name="connsiteY7" fmla="*/ 0 h 1593810"/>
              <a:gd name="connsiteX0" fmla="*/ 0 w 4714875"/>
              <a:gd name="connsiteY0" fmla="*/ 6350 h 1600160"/>
              <a:gd name="connsiteX1" fmla="*/ 1250950 w 4714875"/>
              <a:gd name="connsiteY1" fmla="*/ 679450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50950 w 4714875"/>
              <a:gd name="connsiteY1" fmla="*/ 679450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50950 w 4714875"/>
              <a:gd name="connsiteY1" fmla="*/ 679450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19200 w 4714875"/>
              <a:gd name="connsiteY1" fmla="*/ 685800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19200 w 4714875"/>
              <a:gd name="connsiteY1" fmla="*/ 685800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38250 w 4714875"/>
              <a:gd name="connsiteY1" fmla="*/ 752475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38250 w 4714875"/>
              <a:gd name="connsiteY1" fmla="*/ 752475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38250 w 4714875"/>
              <a:gd name="connsiteY1" fmla="*/ 752475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187450 w 4714875"/>
              <a:gd name="connsiteY1" fmla="*/ 714375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187450 w 4714875"/>
              <a:gd name="connsiteY1" fmla="*/ 714375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14875" h="1600160">
                <a:moveTo>
                  <a:pt x="0" y="6350"/>
                </a:moveTo>
                <a:cubicBezTo>
                  <a:pt x="416983" y="230717"/>
                  <a:pt x="1164167" y="455083"/>
                  <a:pt x="1187450" y="714375"/>
                </a:cubicBezTo>
                <a:cubicBezTo>
                  <a:pt x="1193800" y="933450"/>
                  <a:pt x="1435100" y="1216025"/>
                  <a:pt x="1616075" y="1311275"/>
                </a:cubicBezTo>
                <a:cubicBezTo>
                  <a:pt x="1975908" y="1416050"/>
                  <a:pt x="2240492" y="1130300"/>
                  <a:pt x="2565400" y="974725"/>
                </a:cubicBezTo>
                <a:cubicBezTo>
                  <a:pt x="2917825" y="920750"/>
                  <a:pt x="3435350" y="1676400"/>
                  <a:pt x="3727450" y="1593850"/>
                </a:cubicBezTo>
                <a:cubicBezTo>
                  <a:pt x="4146550" y="1514475"/>
                  <a:pt x="4505325" y="777875"/>
                  <a:pt x="4632325" y="374650"/>
                </a:cubicBezTo>
                <a:cubicBezTo>
                  <a:pt x="4673600" y="254000"/>
                  <a:pt x="4711700" y="127000"/>
                  <a:pt x="4714875" y="0"/>
                </a:cubicBezTo>
                <a:lnTo>
                  <a:pt x="0" y="6350"/>
                </a:lnTo>
                <a:close/>
              </a:path>
            </a:pathLst>
          </a:cu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4">
            <a:extLst>
              <a:ext uri="{FF2B5EF4-FFF2-40B4-BE49-F238E27FC236}">
                <a16:creationId xmlns:a16="http://schemas.microsoft.com/office/drawing/2014/main" id="{DC481475-D8DA-E63C-7B39-FC01EF36A8A2}"/>
              </a:ext>
            </a:extLst>
          </p:cNvPr>
          <p:cNvSpPr/>
          <p:nvPr/>
        </p:nvSpPr>
        <p:spPr>
          <a:xfrm>
            <a:off x="5380158" y="741554"/>
            <a:ext cx="1431683" cy="143168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rgbClr val="EF4155"/>
                </a:solidFill>
                <a:cs typeface="+mn-ea"/>
                <a:sym typeface="+mn-lt"/>
              </a:rPr>
              <a:t>4</a:t>
            </a:r>
            <a:endParaRPr lang="zh-CN" altLang="en-US" sz="4000" b="1" dirty="0">
              <a:solidFill>
                <a:srgbClr val="EF4155"/>
              </a:solidFill>
              <a:cs typeface="+mn-ea"/>
              <a:sym typeface="+mn-lt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25E62B11-818D-6EB0-1D20-C2A890214381}"/>
              </a:ext>
            </a:extLst>
          </p:cNvPr>
          <p:cNvGrpSpPr/>
          <p:nvPr/>
        </p:nvGrpSpPr>
        <p:grpSpPr>
          <a:xfrm>
            <a:off x="826402" y="2737445"/>
            <a:ext cx="10561320" cy="3734241"/>
            <a:chOff x="1749894" y="4166746"/>
            <a:chExt cx="8769486" cy="2646005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174AF861-4F21-4762-DADB-D4666705598A}"/>
                </a:ext>
              </a:extLst>
            </p:cNvPr>
            <p:cNvGrpSpPr/>
            <p:nvPr/>
          </p:nvGrpSpPr>
          <p:grpSpPr>
            <a:xfrm>
              <a:off x="1749894" y="4166746"/>
              <a:ext cx="8769486" cy="2646005"/>
              <a:chOff x="1749894" y="4166746"/>
              <a:chExt cx="8769486" cy="2646005"/>
            </a:xfrm>
          </p:grpSpPr>
          <p:pic>
            <p:nvPicPr>
              <p:cNvPr id="5" name="Picture 2" descr="How to build complete end-to-end ML model, Backend RestAPI using FastAPI  and front-end UI using Streamlit | by Balwant Gorad | Medium">
                <a:extLst>
                  <a:ext uri="{FF2B5EF4-FFF2-40B4-BE49-F238E27FC236}">
                    <a16:creationId xmlns:a16="http://schemas.microsoft.com/office/drawing/2014/main" id="{CA929DC8-AEBB-E11A-CFB2-CA4FF1C077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847"/>
              <a:stretch/>
            </p:blipFill>
            <p:spPr bwMode="auto">
              <a:xfrm>
                <a:off x="1749894" y="4191915"/>
                <a:ext cx="8769486" cy="26208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30B1CA1-993B-3D9A-018D-45F253276B99}"/>
                  </a:ext>
                </a:extLst>
              </p:cNvPr>
              <p:cNvSpPr/>
              <p:nvPr/>
            </p:nvSpPr>
            <p:spPr>
              <a:xfrm>
                <a:off x="2827230" y="4166746"/>
                <a:ext cx="656634" cy="1949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4" name="Picture 4" descr="Trouvez la bonne application | Microsoft AppSource">
              <a:extLst>
                <a:ext uri="{FF2B5EF4-FFF2-40B4-BE49-F238E27FC236}">
                  <a16:creationId xmlns:a16="http://schemas.microsoft.com/office/drawing/2014/main" id="{AB6FFAE7-BBAD-5DA2-8432-D9CB544AF1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390" y="4170531"/>
              <a:ext cx="382314" cy="382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1458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>
            <a:extLst>
              <a:ext uri="{FF2B5EF4-FFF2-40B4-BE49-F238E27FC236}">
                <a16:creationId xmlns:a16="http://schemas.microsoft.com/office/drawing/2014/main" id="{66F5BBD4-1B78-EC35-BED1-F2E5ACDC5C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8" b="4268"/>
          <a:stretch/>
        </p:blipFill>
        <p:spPr>
          <a:xfrm>
            <a:off x="-2" y="-2"/>
            <a:ext cx="12191996" cy="6857998"/>
          </a:xfrm>
          <a:prstGeom prst="rect">
            <a:avLst/>
          </a:prstGeom>
        </p:spPr>
      </p:pic>
      <p:sp>
        <p:nvSpPr>
          <p:cNvPr id="5" name="Freeform: Shape 15">
            <a:extLst>
              <a:ext uri="{FF2B5EF4-FFF2-40B4-BE49-F238E27FC236}">
                <a16:creationId xmlns:a16="http://schemas.microsoft.com/office/drawing/2014/main" id="{AEF10522-BF38-E237-768E-E059B9EC66CC}"/>
              </a:ext>
            </a:extLst>
          </p:cNvPr>
          <p:cNvSpPr/>
          <p:nvPr/>
        </p:nvSpPr>
        <p:spPr>
          <a:xfrm>
            <a:off x="0" y="0"/>
            <a:ext cx="12191998" cy="6857999"/>
          </a:xfrm>
          <a:custGeom>
            <a:avLst/>
            <a:gdLst>
              <a:gd name="connsiteX0" fmla="*/ 3889766 w 12191998"/>
              <a:gd name="connsiteY0" fmla="*/ 4332726 h 6857999"/>
              <a:gd name="connsiteX1" fmla="*/ 3713212 w 12191998"/>
              <a:gd name="connsiteY1" fmla="*/ 4399981 h 6857999"/>
              <a:gd name="connsiteX2" fmla="*/ 2995259 w 12191998"/>
              <a:gd name="connsiteY2" fmla="*/ 5077810 h 6857999"/>
              <a:gd name="connsiteX3" fmla="*/ 2985228 w 12191998"/>
              <a:gd name="connsiteY3" fmla="*/ 5426765 h 6857999"/>
              <a:gd name="connsiteX4" fmla="*/ 3663056 w 12191998"/>
              <a:gd name="connsiteY4" fmla="*/ 6144718 h 6857999"/>
              <a:gd name="connsiteX5" fmla="*/ 4012012 w 12191998"/>
              <a:gd name="connsiteY5" fmla="*/ 6154749 h 6857999"/>
              <a:gd name="connsiteX6" fmla="*/ 4729964 w 12191998"/>
              <a:gd name="connsiteY6" fmla="*/ 5476921 h 6857999"/>
              <a:gd name="connsiteX7" fmla="*/ 4739995 w 12191998"/>
              <a:gd name="connsiteY7" fmla="*/ 5127965 h 6857999"/>
              <a:gd name="connsiteX8" fmla="*/ 4062167 w 12191998"/>
              <a:gd name="connsiteY8" fmla="*/ 4410012 h 6857999"/>
              <a:gd name="connsiteX9" fmla="*/ 3889766 w 12191998"/>
              <a:gd name="connsiteY9" fmla="*/ 4332726 h 6857999"/>
              <a:gd name="connsiteX10" fmla="*/ 9119983 w 12191998"/>
              <a:gd name="connsiteY10" fmla="*/ 4023037 h 6857999"/>
              <a:gd name="connsiteX11" fmla="*/ 8430032 w 12191998"/>
              <a:gd name="connsiteY11" fmla="*/ 4712988 h 6857999"/>
              <a:gd name="connsiteX12" fmla="*/ 9119983 w 12191998"/>
              <a:gd name="connsiteY12" fmla="*/ 5402939 h 6857999"/>
              <a:gd name="connsiteX13" fmla="*/ 9809934 w 12191998"/>
              <a:gd name="connsiteY13" fmla="*/ 4712988 h 6857999"/>
              <a:gd name="connsiteX14" fmla="*/ 9119983 w 12191998"/>
              <a:gd name="connsiteY14" fmla="*/ 4023037 h 6857999"/>
              <a:gd name="connsiteX15" fmla="*/ 977011 w 12191998"/>
              <a:gd name="connsiteY15" fmla="*/ 3515847 h 6857999"/>
              <a:gd name="connsiteX16" fmla="*/ 775875 w 12191998"/>
              <a:gd name="connsiteY16" fmla="*/ 3592465 h 6857999"/>
              <a:gd name="connsiteX17" fmla="*/ 764447 w 12191998"/>
              <a:gd name="connsiteY17" fmla="*/ 3990003 h 6857999"/>
              <a:gd name="connsiteX18" fmla="*/ 2829107 w 12191998"/>
              <a:gd name="connsiteY18" fmla="*/ 6176881 h 6857999"/>
              <a:gd name="connsiteX19" fmla="*/ 3226645 w 12191998"/>
              <a:gd name="connsiteY19" fmla="*/ 6188309 h 6857999"/>
              <a:gd name="connsiteX20" fmla="*/ 3238073 w 12191998"/>
              <a:gd name="connsiteY20" fmla="*/ 5790771 h 6857999"/>
              <a:gd name="connsiteX21" fmla="*/ 1173413 w 12191998"/>
              <a:gd name="connsiteY21" fmla="*/ 3603893 h 6857999"/>
              <a:gd name="connsiteX22" fmla="*/ 977011 w 12191998"/>
              <a:gd name="connsiteY22" fmla="*/ 3515847 h 6857999"/>
              <a:gd name="connsiteX23" fmla="*/ 2842920 w 12191998"/>
              <a:gd name="connsiteY23" fmla="*/ 3206832 h 6857999"/>
              <a:gd name="connsiteX24" fmla="*/ 2666365 w 12191998"/>
              <a:gd name="connsiteY24" fmla="*/ 3274088 h 6857999"/>
              <a:gd name="connsiteX25" fmla="*/ 1948412 w 12191998"/>
              <a:gd name="connsiteY25" fmla="*/ 3951915 h 6857999"/>
              <a:gd name="connsiteX26" fmla="*/ 1938380 w 12191998"/>
              <a:gd name="connsiteY26" fmla="*/ 4300871 h 6857999"/>
              <a:gd name="connsiteX27" fmla="*/ 2616209 w 12191998"/>
              <a:gd name="connsiteY27" fmla="*/ 5018824 h 6857999"/>
              <a:gd name="connsiteX28" fmla="*/ 2965165 w 12191998"/>
              <a:gd name="connsiteY28" fmla="*/ 5028855 h 6857999"/>
              <a:gd name="connsiteX29" fmla="*/ 3683117 w 12191998"/>
              <a:gd name="connsiteY29" fmla="*/ 4351027 h 6857999"/>
              <a:gd name="connsiteX30" fmla="*/ 3693149 w 12191998"/>
              <a:gd name="connsiteY30" fmla="*/ 4002071 h 6857999"/>
              <a:gd name="connsiteX31" fmla="*/ 3015321 w 12191998"/>
              <a:gd name="connsiteY31" fmla="*/ 3284119 h 6857999"/>
              <a:gd name="connsiteX32" fmla="*/ 2842920 w 12191998"/>
              <a:gd name="connsiteY32" fmla="*/ 3206832 h 6857999"/>
              <a:gd name="connsiteX33" fmla="*/ 10144386 w 12191998"/>
              <a:gd name="connsiteY33" fmla="*/ 2563408 h 6857999"/>
              <a:gd name="connsiteX34" fmla="*/ 9967831 w 12191998"/>
              <a:gd name="connsiteY34" fmla="*/ 2630663 h 6857999"/>
              <a:gd name="connsiteX35" fmla="*/ 9249878 w 12191998"/>
              <a:gd name="connsiteY35" fmla="*/ 3308491 h 6857999"/>
              <a:gd name="connsiteX36" fmla="*/ 9239847 w 12191998"/>
              <a:gd name="connsiteY36" fmla="*/ 3657447 h 6857999"/>
              <a:gd name="connsiteX37" fmla="*/ 9917675 w 12191998"/>
              <a:gd name="connsiteY37" fmla="*/ 4375400 h 6857999"/>
              <a:gd name="connsiteX38" fmla="*/ 10266631 w 12191998"/>
              <a:gd name="connsiteY38" fmla="*/ 4385431 h 6857999"/>
              <a:gd name="connsiteX39" fmla="*/ 10984584 w 12191998"/>
              <a:gd name="connsiteY39" fmla="*/ 3707603 h 6857999"/>
              <a:gd name="connsiteX40" fmla="*/ 10994615 w 12191998"/>
              <a:gd name="connsiteY40" fmla="*/ 3358647 h 6857999"/>
              <a:gd name="connsiteX41" fmla="*/ 10316787 w 12191998"/>
              <a:gd name="connsiteY41" fmla="*/ 2640695 h 6857999"/>
              <a:gd name="connsiteX42" fmla="*/ 10144386 w 12191998"/>
              <a:gd name="connsiteY42" fmla="*/ 2563408 h 6857999"/>
              <a:gd name="connsiteX43" fmla="*/ 1796073 w 12191998"/>
              <a:gd name="connsiteY43" fmla="*/ 2080938 h 6857999"/>
              <a:gd name="connsiteX44" fmla="*/ 1619518 w 12191998"/>
              <a:gd name="connsiteY44" fmla="*/ 2148194 h 6857999"/>
              <a:gd name="connsiteX45" fmla="*/ 901565 w 12191998"/>
              <a:gd name="connsiteY45" fmla="*/ 2826022 h 6857999"/>
              <a:gd name="connsiteX46" fmla="*/ 891534 w 12191998"/>
              <a:gd name="connsiteY46" fmla="*/ 3174978 h 6857999"/>
              <a:gd name="connsiteX47" fmla="*/ 1569362 w 12191998"/>
              <a:gd name="connsiteY47" fmla="*/ 3892930 h 6857999"/>
              <a:gd name="connsiteX48" fmla="*/ 1918318 w 12191998"/>
              <a:gd name="connsiteY48" fmla="*/ 3902961 h 6857999"/>
              <a:gd name="connsiteX49" fmla="*/ 2636271 w 12191998"/>
              <a:gd name="connsiteY49" fmla="*/ 3225133 h 6857999"/>
              <a:gd name="connsiteX50" fmla="*/ 2646302 w 12191998"/>
              <a:gd name="connsiteY50" fmla="*/ 2876178 h 6857999"/>
              <a:gd name="connsiteX51" fmla="*/ 1968473 w 12191998"/>
              <a:gd name="connsiteY51" fmla="*/ 2158226 h 6857999"/>
              <a:gd name="connsiteX52" fmla="*/ 1796073 w 12191998"/>
              <a:gd name="connsiteY52" fmla="*/ 2080938 h 6857999"/>
              <a:gd name="connsiteX53" fmla="*/ 9097539 w 12191998"/>
              <a:gd name="connsiteY53" fmla="*/ 1437514 h 6857999"/>
              <a:gd name="connsiteX54" fmla="*/ 8920984 w 12191998"/>
              <a:gd name="connsiteY54" fmla="*/ 1504769 h 6857999"/>
              <a:gd name="connsiteX55" fmla="*/ 8203031 w 12191998"/>
              <a:gd name="connsiteY55" fmla="*/ 2182597 h 6857999"/>
              <a:gd name="connsiteX56" fmla="*/ 8193000 w 12191998"/>
              <a:gd name="connsiteY56" fmla="*/ 2531554 h 6857999"/>
              <a:gd name="connsiteX57" fmla="*/ 8870828 w 12191998"/>
              <a:gd name="connsiteY57" fmla="*/ 3249506 h 6857999"/>
              <a:gd name="connsiteX58" fmla="*/ 9219784 w 12191998"/>
              <a:gd name="connsiteY58" fmla="*/ 3259538 h 6857999"/>
              <a:gd name="connsiteX59" fmla="*/ 9937737 w 12191998"/>
              <a:gd name="connsiteY59" fmla="*/ 2581709 h 6857999"/>
              <a:gd name="connsiteX60" fmla="*/ 9947768 w 12191998"/>
              <a:gd name="connsiteY60" fmla="*/ 2232753 h 6857999"/>
              <a:gd name="connsiteX61" fmla="*/ 9269940 w 12191998"/>
              <a:gd name="connsiteY61" fmla="*/ 1514801 h 6857999"/>
              <a:gd name="connsiteX62" fmla="*/ 9097539 w 12191998"/>
              <a:gd name="connsiteY62" fmla="*/ 1437514 h 6857999"/>
              <a:gd name="connsiteX63" fmla="*/ 2815765 w 12191998"/>
              <a:gd name="connsiteY63" fmla="*/ 1161777 h 6857999"/>
              <a:gd name="connsiteX64" fmla="*/ 2125814 w 12191998"/>
              <a:gd name="connsiteY64" fmla="*/ 1851728 h 6857999"/>
              <a:gd name="connsiteX65" fmla="*/ 2815765 w 12191998"/>
              <a:gd name="connsiteY65" fmla="*/ 2541680 h 6857999"/>
              <a:gd name="connsiteX66" fmla="*/ 3505717 w 12191998"/>
              <a:gd name="connsiteY66" fmla="*/ 1851728 h 6857999"/>
              <a:gd name="connsiteX67" fmla="*/ 2815765 w 12191998"/>
              <a:gd name="connsiteY67" fmla="*/ 1161777 h 6857999"/>
              <a:gd name="connsiteX68" fmla="*/ 6161593 w 12191998"/>
              <a:gd name="connsiteY68" fmla="*/ 746301 h 6857999"/>
              <a:gd name="connsiteX69" fmla="*/ 5673303 w 12191998"/>
              <a:gd name="connsiteY69" fmla="*/ 932305 h 6857999"/>
              <a:gd name="connsiteX70" fmla="*/ 3687696 w 12191998"/>
              <a:gd name="connsiteY70" fmla="*/ 2806943 h 6857999"/>
              <a:gd name="connsiteX71" fmla="*/ 3659953 w 12191998"/>
              <a:gd name="connsiteY71" fmla="*/ 3772032 h 6857999"/>
              <a:gd name="connsiteX72" fmla="*/ 5534590 w 12191998"/>
              <a:gd name="connsiteY72" fmla="*/ 5757639 h 6857999"/>
              <a:gd name="connsiteX73" fmla="*/ 6499679 w 12191998"/>
              <a:gd name="connsiteY73" fmla="*/ 5785382 h 6857999"/>
              <a:gd name="connsiteX74" fmla="*/ 8485286 w 12191998"/>
              <a:gd name="connsiteY74" fmla="*/ 3910745 h 6857999"/>
              <a:gd name="connsiteX75" fmla="*/ 8513029 w 12191998"/>
              <a:gd name="connsiteY75" fmla="*/ 2945656 h 6857999"/>
              <a:gd name="connsiteX76" fmla="*/ 6638392 w 12191998"/>
              <a:gd name="connsiteY76" fmla="*/ 960049 h 6857999"/>
              <a:gd name="connsiteX77" fmla="*/ 6161593 w 12191998"/>
              <a:gd name="connsiteY77" fmla="*/ 746301 h 6857999"/>
              <a:gd name="connsiteX78" fmla="*/ 8892480 w 12191998"/>
              <a:gd name="connsiteY78" fmla="*/ 325848 h 6857999"/>
              <a:gd name="connsiteX79" fmla="*/ 8691344 w 12191998"/>
              <a:gd name="connsiteY79" fmla="*/ 402467 h 6857999"/>
              <a:gd name="connsiteX80" fmla="*/ 8679916 w 12191998"/>
              <a:gd name="connsiteY80" fmla="*/ 800005 h 6857999"/>
              <a:gd name="connsiteX81" fmla="*/ 10744575 w 12191998"/>
              <a:gd name="connsiteY81" fmla="*/ 2986883 h 6857999"/>
              <a:gd name="connsiteX82" fmla="*/ 11142113 w 12191998"/>
              <a:gd name="connsiteY82" fmla="*/ 2998311 h 6857999"/>
              <a:gd name="connsiteX83" fmla="*/ 11153541 w 12191998"/>
              <a:gd name="connsiteY83" fmla="*/ 2600773 h 6857999"/>
              <a:gd name="connsiteX84" fmla="*/ 9088882 w 12191998"/>
              <a:gd name="connsiteY84" fmla="*/ 413895 h 6857999"/>
              <a:gd name="connsiteX85" fmla="*/ 8892480 w 12191998"/>
              <a:gd name="connsiteY85" fmla="*/ 325848 h 6857999"/>
              <a:gd name="connsiteX86" fmla="*/ 8050693 w 12191998"/>
              <a:gd name="connsiteY86" fmla="*/ 311620 h 6857999"/>
              <a:gd name="connsiteX87" fmla="*/ 7874137 w 12191998"/>
              <a:gd name="connsiteY87" fmla="*/ 378875 h 6857999"/>
              <a:gd name="connsiteX88" fmla="*/ 7156184 w 12191998"/>
              <a:gd name="connsiteY88" fmla="*/ 1056704 h 6857999"/>
              <a:gd name="connsiteX89" fmla="*/ 7146153 w 12191998"/>
              <a:gd name="connsiteY89" fmla="*/ 1405659 h 6857999"/>
              <a:gd name="connsiteX90" fmla="*/ 7823982 w 12191998"/>
              <a:gd name="connsiteY90" fmla="*/ 2123612 h 6857999"/>
              <a:gd name="connsiteX91" fmla="*/ 8172937 w 12191998"/>
              <a:gd name="connsiteY91" fmla="*/ 2133643 h 6857999"/>
              <a:gd name="connsiteX92" fmla="*/ 8890890 w 12191998"/>
              <a:gd name="connsiteY92" fmla="*/ 1455815 h 6857999"/>
              <a:gd name="connsiteX93" fmla="*/ 8900921 w 12191998"/>
              <a:gd name="connsiteY93" fmla="*/ 1106859 h 6857999"/>
              <a:gd name="connsiteX94" fmla="*/ 8223093 w 12191998"/>
              <a:gd name="connsiteY94" fmla="*/ 388906 h 6857999"/>
              <a:gd name="connsiteX95" fmla="*/ 8050693 w 12191998"/>
              <a:gd name="connsiteY95" fmla="*/ 311620 h 6857999"/>
              <a:gd name="connsiteX96" fmla="*/ 0 w 12191998"/>
              <a:gd name="connsiteY96" fmla="*/ 0 h 6857999"/>
              <a:gd name="connsiteX97" fmla="*/ 12191998 w 12191998"/>
              <a:gd name="connsiteY97" fmla="*/ 0 h 6857999"/>
              <a:gd name="connsiteX98" fmla="*/ 12191998 w 12191998"/>
              <a:gd name="connsiteY98" fmla="*/ 6857999 h 6857999"/>
              <a:gd name="connsiteX99" fmla="*/ 0 w 12191998"/>
              <a:gd name="connsiteY9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2191998" h="6857999">
                <a:moveTo>
                  <a:pt x="3889766" y="4332726"/>
                </a:moveTo>
                <a:cubicBezTo>
                  <a:pt x="3826619" y="4330910"/>
                  <a:pt x="3762777" y="4353185"/>
                  <a:pt x="3713212" y="4399981"/>
                </a:cubicBezTo>
                <a:lnTo>
                  <a:pt x="2995259" y="5077810"/>
                </a:lnTo>
                <a:cubicBezTo>
                  <a:pt x="2896128" y="5171401"/>
                  <a:pt x="2891636" y="5327634"/>
                  <a:pt x="2985228" y="5426765"/>
                </a:cubicBezTo>
                <a:lnTo>
                  <a:pt x="3663056" y="6144718"/>
                </a:lnTo>
                <a:cubicBezTo>
                  <a:pt x="3756648" y="6243850"/>
                  <a:pt x="3912880" y="6248341"/>
                  <a:pt x="4012012" y="6154749"/>
                </a:cubicBezTo>
                <a:lnTo>
                  <a:pt x="4729964" y="5476921"/>
                </a:lnTo>
                <a:cubicBezTo>
                  <a:pt x="4829095" y="5383330"/>
                  <a:pt x="4833586" y="5227097"/>
                  <a:pt x="4739995" y="5127965"/>
                </a:cubicBezTo>
                <a:lnTo>
                  <a:pt x="4062167" y="4410012"/>
                </a:lnTo>
                <a:cubicBezTo>
                  <a:pt x="4015372" y="4360446"/>
                  <a:pt x="3952915" y="4334541"/>
                  <a:pt x="3889766" y="4332726"/>
                </a:cubicBezTo>
                <a:close/>
                <a:moveTo>
                  <a:pt x="9119983" y="4023037"/>
                </a:moveTo>
                <a:cubicBezTo>
                  <a:pt x="8738934" y="4023037"/>
                  <a:pt x="8430032" y="4331939"/>
                  <a:pt x="8430032" y="4712988"/>
                </a:cubicBezTo>
                <a:cubicBezTo>
                  <a:pt x="8430032" y="5094037"/>
                  <a:pt x="8738934" y="5402939"/>
                  <a:pt x="9119983" y="5402939"/>
                </a:cubicBezTo>
                <a:cubicBezTo>
                  <a:pt x="9501032" y="5402939"/>
                  <a:pt x="9809934" y="5094037"/>
                  <a:pt x="9809934" y="4712988"/>
                </a:cubicBezTo>
                <a:cubicBezTo>
                  <a:pt x="9809934" y="4331939"/>
                  <a:pt x="9501032" y="4023037"/>
                  <a:pt x="9119983" y="4023037"/>
                </a:cubicBezTo>
                <a:close/>
                <a:moveTo>
                  <a:pt x="977011" y="3515847"/>
                </a:moveTo>
                <a:cubicBezTo>
                  <a:pt x="905070" y="3513778"/>
                  <a:pt x="832341" y="3539155"/>
                  <a:pt x="775875" y="3592465"/>
                </a:cubicBezTo>
                <a:cubicBezTo>
                  <a:pt x="662942" y="3699086"/>
                  <a:pt x="657826" y="3877071"/>
                  <a:pt x="764447" y="3990003"/>
                </a:cubicBezTo>
                <a:lnTo>
                  <a:pt x="2829107" y="6176881"/>
                </a:lnTo>
                <a:cubicBezTo>
                  <a:pt x="2935728" y="6289814"/>
                  <a:pt x="3113712" y="6294930"/>
                  <a:pt x="3226645" y="6188309"/>
                </a:cubicBezTo>
                <a:cubicBezTo>
                  <a:pt x="3339578" y="6081688"/>
                  <a:pt x="3344694" y="5903704"/>
                  <a:pt x="3238073" y="5790771"/>
                </a:cubicBezTo>
                <a:lnTo>
                  <a:pt x="1173413" y="3603893"/>
                </a:lnTo>
                <a:cubicBezTo>
                  <a:pt x="1120102" y="3547427"/>
                  <a:pt x="1048951" y="3517915"/>
                  <a:pt x="977011" y="3515847"/>
                </a:cubicBezTo>
                <a:close/>
                <a:moveTo>
                  <a:pt x="2842920" y="3206832"/>
                </a:moveTo>
                <a:cubicBezTo>
                  <a:pt x="2779772" y="3205017"/>
                  <a:pt x="2715931" y="3227291"/>
                  <a:pt x="2666365" y="3274088"/>
                </a:cubicBezTo>
                <a:lnTo>
                  <a:pt x="1948412" y="3951915"/>
                </a:lnTo>
                <a:cubicBezTo>
                  <a:pt x="1849280" y="4045507"/>
                  <a:pt x="1844789" y="4201740"/>
                  <a:pt x="1938380" y="4300871"/>
                </a:cubicBezTo>
                <a:lnTo>
                  <a:pt x="2616209" y="5018824"/>
                </a:lnTo>
                <a:cubicBezTo>
                  <a:pt x="2709801" y="5117956"/>
                  <a:pt x="2866033" y="5122447"/>
                  <a:pt x="2965165" y="5028855"/>
                </a:cubicBezTo>
                <a:lnTo>
                  <a:pt x="3683117" y="4351027"/>
                </a:lnTo>
                <a:cubicBezTo>
                  <a:pt x="3782250" y="4257436"/>
                  <a:pt x="3786741" y="4101203"/>
                  <a:pt x="3693149" y="4002071"/>
                </a:cubicBezTo>
                <a:lnTo>
                  <a:pt x="3015321" y="3284119"/>
                </a:lnTo>
                <a:cubicBezTo>
                  <a:pt x="2968525" y="3234554"/>
                  <a:pt x="2906069" y="3208648"/>
                  <a:pt x="2842920" y="3206832"/>
                </a:cubicBezTo>
                <a:close/>
                <a:moveTo>
                  <a:pt x="10144386" y="2563408"/>
                </a:moveTo>
                <a:cubicBezTo>
                  <a:pt x="10081238" y="2561593"/>
                  <a:pt x="10017396" y="2583868"/>
                  <a:pt x="9967831" y="2630663"/>
                </a:cubicBezTo>
                <a:lnTo>
                  <a:pt x="9249878" y="3308491"/>
                </a:lnTo>
                <a:cubicBezTo>
                  <a:pt x="9150747" y="3402083"/>
                  <a:pt x="9146255" y="3558316"/>
                  <a:pt x="9239847" y="3657447"/>
                </a:cubicBezTo>
                <a:lnTo>
                  <a:pt x="9917675" y="4375400"/>
                </a:lnTo>
                <a:cubicBezTo>
                  <a:pt x="10011267" y="4474532"/>
                  <a:pt x="10167500" y="4479023"/>
                  <a:pt x="10266631" y="4385431"/>
                </a:cubicBezTo>
                <a:lnTo>
                  <a:pt x="10984584" y="3707603"/>
                </a:lnTo>
                <a:cubicBezTo>
                  <a:pt x="11083715" y="3614011"/>
                  <a:pt x="11088207" y="3457779"/>
                  <a:pt x="10994615" y="3358647"/>
                </a:cubicBezTo>
                <a:lnTo>
                  <a:pt x="10316787" y="2640695"/>
                </a:lnTo>
                <a:cubicBezTo>
                  <a:pt x="10269991" y="2591129"/>
                  <a:pt x="10207535" y="2565223"/>
                  <a:pt x="10144386" y="2563408"/>
                </a:cubicBezTo>
                <a:close/>
                <a:moveTo>
                  <a:pt x="1796073" y="2080938"/>
                </a:moveTo>
                <a:cubicBezTo>
                  <a:pt x="1732925" y="2079123"/>
                  <a:pt x="1669083" y="2101398"/>
                  <a:pt x="1619518" y="2148194"/>
                </a:cubicBezTo>
                <a:lnTo>
                  <a:pt x="901565" y="2826022"/>
                </a:lnTo>
                <a:cubicBezTo>
                  <a:pt x="802433" y="2919614"/>
                  <a:pt x="797942" y="3075847"/>
                  <a:pt x="891534" y="3174978"/>
                </a:cubicBezTo>
                <a:lnTo>
                  <a:pt x="1569362" y="3892930"/>
                </a:lnTo>
                <a:cubicBezTo>
                  <a:pt x="1662953" y="3992061"/>
                  <a:pt x="1819186" y="3996553"/>
                  <a:pt x="1918318" y="3902961"/>
                </a:cubicBezTo>
                <a:lnTo>
                  <a:pt x="2636271" y="3225133"/>
                </a:lnTo>
                <a:cubicBezTo>
                  <a:pt x="2735402" y="3131543"/>
                  <a:pt x="2739894" y="2975310"/>
                  <a:pt x="2646302" y="2876178"/>
                </a:cubicBezTo>
                <a:lnTo>
                  <a:pt x="1968473" y="2158226"/>
                </a:lnTo>
                <a:cubicBezTo>
                  <a:pt x="1921678" y="2108660"/>
                  <a:pt x="1859222" y="2082754"/>
                  <a:pt x="1796073" y="2080938"/>
                </a:cubicBezTo>
                <a:close/>
                <a:moveTo>
                  <a:pt x="9097539" y="1437514"/>
                </a:moveTo>
                <a:cubicBezTo>
                  <a:pt x="9034390" y="1435698"/>
                  <a:pt x="8970549" y="1457974"/>
                  <a:pt x="8920984" y="1504769"/>
                </a:cubicBezTo>
                <a:lnTo>
                  <a:pt x="8203031" y="2182597"/>
                </a:lnTo>
                <a:cubicBezTo>
                  <a:pt x="8103900" y="2276189"/>
                  <a:pt x="8099409" y="2432422"/>
                  <a:pt x="8193000" y="2531554"/>
                </a:cubicBezTo>
                <a:lnTo>
                  <a:pt x="8870828" y="3249506"/>
                </a:lnTo>
                <a:cubicBezTo>
                  <a:pt x="8964420" y="3348638"/>
                  <a:pt x="9120653" y="3353129"/>
                  <a:pt x="9219784" y="3259538"/>
                </a:cubicBezTo>
                <a:lnTo>
                  <a:pt x="9937737" y="2581709"/>
                </a:lnTo>
                <a:cubicBezTo>
                  <a:pt x="10036868" y="2488118"/>
                  <a:pt x="10041360" y="2331885"/>
                  <a:pt x="9947768" y="2232753"/>
                </a:cubicBezTo>
                <a:lnTo>
                  <a:pt x="9269940" y="1514801"/>
                </a:lnTo>
                <a:cubicBezTo>
                  <a:pt x="9223144" y="1465235"/>
                  <a:pt x="9160688" y="1439329"/>
                  <a:pt x="9097539" y="1437514"/>
                </a:cubicBezTo>
                <a:close/>
                <a:moveTo>
                  <a:pt x="2815765" y="1161777"/>
                </a:moveTo>
                <a:cubicBezTo>
                  <a:pt x="2434716" y="1161777"/>
                  <a:pt x="2125814" y="1470679"/>
                  <a:pt x="2125814" y="1851728"/>
                </a:cubicBezTo>
                <a:cubicBezTo>
                  <a:pt x="2125814" y="2232777"/>
                  <a:pt x="2434716" y="2541680"/>
                  <a:pt x="2815765" y="2541680"/>
                </a:cubicBezTo>
                <a:cubicBezTo>
                  <a:pt x="3196814" y="2541680"/>
                  <a:pt x="3505717" y="2232777"/>
                  <a:pt x="3505717" y="1851728"/>
                </a:cubicBezTo>
                <a:cubicBezTo>
                  <a:pt x="3505717" y="1470679"/>
                  <a:pt x="3196814" y="1161777"/>
                  <a:pt x="2815765" y="1161777"/>
                </a:cubicBezTo>
                <a:close/>
                <a:moveTo>
                  <a:pt x="6161593" y="746301"/>
                </a:moveTo>
                <a:cubicBezTo>
                  <a:pt x="5986947" y="741280"/>
                  <a:pt x="5810384" y="802885"/>
                  <a:pt x="5673303" y="932305"/>
                </a:cubicBezTo>
                <a:lnTo>
                  <a:pt x="3687696" y="2806943"/>
                </a:lnTo>
                <a:cubicBezTo>
                  <a:pt x="3413534" y="3065783"/>
                  <a:pt x="3401113" y="3497869"/>
                  <a:pt x="3659953" y="3772032"/>
                </a:cubicBezTo>
                <a:lnTo>
                  <a:pt x="5534590" y="5757639"/>
                </a:lnTo>
                <a:cubicBezTo>
                  <a:pt x="5793430" y="6031802"/>
                  <a:pt x="6225516" y="6044223"/>
                  <a:pt x="6499679" y="5785382"/>
                </a:cubicBezTo>
                <a:lnTo>
                  <a:pt x="8485286" y="3910745"/>
                </a:lnTo>
                <a:cubicBezTo>
                  <a:pt x="8759449" y="3651904"/>
                  <a:pt x="8771870" y="3219818"/>
                  <a:pt x="8513029" y="2945656"/>
                </a:cubicBezTo>
                <a:lnTo>
                  <a:pt x="6638392" y="960049"/>
                </a:lnTo>
                <a:cubicBezTo>
                  <a:pt x="6508972" y="822967"/>
                  <a:pt x="6336240" y="751321"/>
                  <a:pt x="6161593" y="746301"/>
                </a:cubicBezTo>
                <a:close/>
                <a:moveTo>
                  <a:pt x="8892480" y="325848"/>
                </a:moveTo>
                <a:cubicBezTo>
                  <a:pt x="8820539" y="323780"/>
                  <a:pt x="8747810" y="349157"/>
                  <a:pt x="8691344" y="402467"/>
                </a:cubicBezTo>
                <a:cubicBezTo>
                  <a:pt x="8578411" y="509088"/>
                  <a:pt x="8573295" y="687073"/>
                  <a:pt x="8679916" y="800005"/>
                </a:cubicBezTo>
                <a:lnTo>
                  <a:pt x="10744575" y="2986883"/>
                </a:lnTo>
                <a:cubicBezTo>
                  <a:pt x="10851196" y="3099816"/>
                  <a:pt x="11029181" y="3104932"/>
                  <a:pt x="11142113" y="2998311"/>
                </a:cubicBezTo>
                <a:cubicBezTo>
                  <a:pt x="11255046" y="2891690"/>
                  <a:pt x="11260162" y="2713706"/>
                  <a:pt x="11153541" y="2600773"/>
                </a:cubicBezTo>
                <a:lnTo>
                  <a:pt x="9088882" y="413895"/>
                </a:lnTo>
                <a:cubicBezTo>
                  <a:pt x="9035571" y="357429"/>
                  <a:pt x="8964420" y="327917"/>
                  <a:pt x="8892480" y="325848"/>
                </a:cubicBezTo>
                <a:close/>
                <a:moveTo>
                  <a:pt x="8050693" y="311620"/>
                </a:moveTo>
                <a:cubicBezTo>
                  <a:pt x="7987544" y="309804"/>
                  <a:pt x="7923703" y="332079"/>
                  <a:pt x="7874137" y="378875"/>
                </a:cubicBezTo>
                <a:lnTo>
                  <a:pt x="7156184" y="1056704"/>
                </a:lnTo>
                <a:cubicBezTo>
                  <a:pt x="7057053" y="1150295"/>
                  <a:pt x="7052562" y="1306528"/>
                  <a:pt x="7146153" y="1405659"/>
                </a:cubicBezTo>
                <a:lnTo>
                  <a:pt x="7823982" y="2123612"/>
                </a:lnTo>
                <a:cubicBezTo>
                  <a:pt x="7917573" y="2222743"/>
                  <a:pt x="8073806" y="2227235"/>
                  <a:pt x="8172937" y="2133643"/>
                </a:cubicBezTo>
                <a:lnTo>
                  <a:pt x="8890890" y="1455815"/>
                </a:lnTo>
                <a:cubicBezTo>
                  <a:pt x="8990021" y="1362224"/>
                  <a:pt x="8994513" y="1205991"/>
                  <a:pt x="8900921" y="1106859"/>
                </a:cubicBezTo>
                <a:lnTo>
                  <a:pt x="8223093" y="388906"/>
                </a:lnTo>
                <a:cubicBezTo>
                  <a:pt x="8176297" y="339341"/>
                  <a:pt x="8113841" y="313435"/>
                  <a:pt x="8050693" y="311620"/>
                </a:cubicBez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100000">
                <a:srgbClr val="F5DACF"/>
              </a:gs>
              <a:gs pos="24000">
                <a:srgbClr val="556F85"/>
              </a:gs>
              <a:gs pos="66000">
                <a:srgbClr val="22434D">
                  <a:lumMod val="67000"/>
                  <a:lumOff val="33000"/>
                </a:srgbClr>
              </a:gs>
              <a:gs pos="0">
                <a:srgbClr val="ACADCE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12">
            <a:extLst>
              <a:ext uri="{FF2B5EF4-FFF2-40B4-BE49-F238E27FC236}">
                <a16:creationId xmlns:a16="http://schemas.microsoft.com/office/drawing/2014/main" id="{6EA56918-F229-9BD7-D138-651C379C6F1E}"/>
              </a:ext>
            </a:extLst>
          </p:cNvPr>
          <p:cNvSpPr/>
          <p:nvPr/>
        </p:nvSpPr>
        <p:spPr>
          <a:xfrm rot="2798797">
            <a:off x="3759330" y="1031682"/>
            <a:ext cx="4654321" cy="4654321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13">
            <a:extLst>
              <a:ext uri="{FF2B5EF4-FFF2-40B4-BE49-F238E27FC236}">
                <a16:creationId xmlns:a16="http://schemas.microsoft.com/office/drawing/2014/main" id="{291EFFE2-2BE1-5AC0-7676-01342A8EB007}"/>
              </a:ext>
            </a:extLst>
          </p:cNvPr>
          <p:cNvSpPr/>
          <p:nvPr/>
        </p:nvSpPr>
        <p:spPr>
          <a:xfrm rot="2798797">
            <a:off x="3969065" y="1241417"/>
            <a:ext cx="4234850" cy="423485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E2BA26D3-CAC6-8D9F-3EEF-FCC0E5907D34}"/>
              </a:ext>
            </a:extLst>
          </p:cNvPr>
          <p:cNvSpPr txBox="1"/>
          <p:nvPr/>
        </p:nvSpPr>
        <p:spPr>
          <a:xfrm>
            <a:off x="4308936" y="2078106"/>
            <a:ext cx="337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eam A" panose="02000503000000000000" pitchFamily="50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199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6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6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6">
            <a:extLst>
              <a:ext uri="{FF2B5EF4-FFF2-40B4-BE49-F238E27FC236}">
                <a16:creationId xmlns:a16="http://schemas.microsoft.com/office/drawing/2014/main" id="{24D1AC96-2857-29CA-F469-F1148E93AB14}"/>
              </a:ext>
            </a:extLst>
          </p:cNvPr>
          <p:cNvSpPr/>
          <p:nvPr/>
        </p:nvSpPr>
        <p:spPr>
          <a:xfrm>
            <a:off x="-7620" y="-22532"/>
            <a:ext cx="6190706" cy="4320213"/>
          </a:xfrm>
          <a:custGeom>
            <a:avLst/>
            <a:gdLst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54057 w 6183086"/>
              <a:gd name="connsiteY2" fmla="*/ 72571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67200 w 6183086"/>
              <a:gd name="connsiteY5" fmla="*/ 2902857 h 4325257"/>
              <a:gd name="connsiteX6" fmla="*/ 3497943 w 6183086"/>
              <a:gd name="connsiteY6" fmla="*/ 300445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8910"/>
              <a:gd name="connsiteY0" fmla="*/ 0 h 4325257"/>
              <a:gd name="connsiteX1" fmla="*/ 6183086 w 6188910"/>
              <a:gd name="connsiteY1" fmla="*/ 0 h 4325257"/>
              <a:gd name="connsiteX2" fmla="*/ 6154057 w 6188910"/>
              <a:gd name="connsiteY2" fmla="*/ 725714 h 4325257"/>
              <a:gd name="connsiteX3" fmla="*/ 5863771 w 6188910"/>
              <a:gd name="connsiteY3" fmla="*/ 1741714 h 4325257"/>
              <a:gd name="connsiteX4" fmla="*/ 5152571 w 6188910"/>
              <a:gd name="connsiteY4" fmla="*/ 2612571 h 4325257"/>
              <a:gd name="connsiteX5" fmla="*/ 4267200 w 6188910"/>
              <a:gd name="connsiteY5" fmla="*/ 2902857 h 4325257"/>
              <a:gd name="connsiteX6" fmla="*/ 3497943 w 6188910"/>
              <a:gd name="connsiteY6" fmla="*/ 3004457 h 4325257"/>
              <a:gd name="connsiteX7" fmla="*/ 3077029 w 6188910"/>
              <a:gd name="connsiteY7" fmla="*/ 3614057 h 4325257"/>
              <a:gd name="connsiteX8" fmla="*/ 3004457 w 6188910"/>
              <a:gd name="connsiteY8" fmla="*/ 4223657 h 4325257"/>
              <a:gd name="connsiteX9" fmla="*/ 2002971 w 6188910"/>
              <a:gd name="connsiteY9" fmla="*/ 4325257 h 4325257"/>
              <a:gd name="connsiteX10" fmla="*/ 1378857 w 6188910"/>
              <a:gd name="connsiteY10" fmla="*/ 3991429 h 4325257"/>
              <a:gd name="connsiteX11" fmla="*/ 1175657 w 6188910"/>
              <a:gd name="connsiteY11" fmla="*/ 3323771 h 4325257"/>
              <a:gd name="connsiteX12" fmla="*/ 885371 w 6188910"/>
              <a:gd name="connsiteY12" fmla="*/ 2786743 h 4325257"/>
              <a:gd name="connsiteX13" fmla="*/ 391886 w 6188910"/>
              <a:gd name="connsiteY13" fmla="*/ 2844800 h 4325257"/>
              <a:gd name="connsiteX14" fmla="*/ 0 w 6188910"/>
              <a:gd name="connsiteY14" fmla="*/ 2873829 h 4325257"/>
              <a:gd name="connsiteX15" fmla="*/ 14514 w 6188910"/>
              <a:gd name="connsiteY15" fmla="*/ 0 h 4325257"/>
              <a:gd name="connsiteX0" fmla="*/ 14514 w 6188910"/>
              <a:gd name="connsiteY0" fmla="*/ 0 h 4325257"/>
              <a:gd name="connsiteX1" fmla="*/ 6183086 w 6188910"/>
              <a:gd name="connsiteY1" fmla="*/ 0 h 4325257"/>
              <a:gd name="connsiteX2" fmla="*/ 6154057 w 6188910"/>
              <a:gd name="connsiteY2" fmla="*/ 725714 h 4325257"/>
              <a:gd name="connsiteX3" fmla="*/ 5863771 w 6188910"/>
              <a:gd name="connsiteY3" fmla="*/ 1741714 h 4325257"/>
              <a:gd name="connsiteX4" fmla="*/ 5152571 w 6188910"/>
              <a:gd name="connsiteY4" fmla="*/ 2612571 h 4325257"/>
              <a:gd name="connsiteX5" fmla="*/ 4267200 w 6188910"/>
              <a:gd name="connsiteY5" fmla="*/ 2902857 h 4325257"/>
              <a:gd name="connsiteX6" fmla="*/ 3497943 w 6188910"/>
              <a:gd name="connsiteY6" fmla="*/ 3004457 h 4325257"/>
              <a:gd name="connsiteX7" fmla="*/ 3077029 w 6188910"/>
              <a:gd name="connsiteY7" fmla="*/ 3614057 h 4325257"/>
              <a:gd name="connsiteX8" fmla="*/ 3004457 w 6188910"/>
              <a:gd name="connsiteY8" fmla="*/ 4223657 h 4325257"/>
              <a:gd name="connsiteX9" fmla="*/ 2002971 w 6188910"/>
              <a:gd name="connsiteY9" fmla="*/ 4325257 h 4325257"/>
              <a:gd name="connsiteX10" fmla="*/ 1378857 w 6188910"/>
              <a:gd name="connsiteY10" fmla="*/ 3991429 h 4325257"/>
              <a:gd name="connsiteX11" fmla="*/ 1175657 w 6188910"/>
              <a:gd name="connsiteY11" fmla="*/ 3323771 h 4325257"/>
              <a:gd name="connsiteX12" fmla="*/ 885371 w 6188910"/>
              <a:gd name="connsiteY12" fmla="*/ 2786743 h 4325257"/>
              <a:gd name="connsiteX13" fmla="*/ 391886 w 6188910"/>
              <a:gd name="connsiteY13" fmla="*/ 2844800 h 4325257"/>
              <a:gd name="connsiteX14" fmla="*/ 0 w 6188910"/>
              <a:gd name="connsiteY14" fmla="*/ 2873829 h 4325257"/>
              <a:gd name="connsiteX15" fmla="*/ 14514 w 6188910"/>
              <a:gd name="connsiteY15" fmla="*/ 0 h 4325257"/>
              <a:gd name="connsiteX0" fmla="*/ 14514 w 6326198"/>
              <a:gd name="connsiteY0" fmla="*/ 0 h 4325257"/>
              <a:gd name="connsiteX1" fmla="*/ 6183086 w 6326198"/>
              <a:gd name="connsiteY1" fmla="*/ 0 h 4325257"/>
              <a:gd name="connsiteX2" fmla="*/ 6314077 w 6326198"/>
              <a:gd name="connsiteY2" fmla="*/ 718094 h 4325257"/>
              <a:gd name="connsiteX3" fmla="*/ 5863771 w 6326198"/>
              <a:gd name="connsiteY3" fmla="*/ 1741714 h 4325257"/>
              <a:gd name="connsiteX4" fmla="*/ 5152571 w 6326198"/>
              <a:gd name="connsiteY4" fmla="*/ 2612571 h 4325257"/>
              <a:gd name="connsiteX5" fmla="*/ 4267200 w 6326198"/>
              <a:gd name="connsiteY5" fmla="*/ 2902857 h 4325257"/>
              <a:gd name="connsiteX6" fmla="*/ 3497943 w 6326198"/>
              <a:gd name="connsiteY6" fmla="*/ 3004457 h 4325257"/>
              <a:gd name="connsiteX7" fmla="*/ 3077029 w 6326198"/>
              <a:gd name="connsiteY7" fmla="*/ 3614057 h 4325257"/>
              <a:gd name="connsiteX8" fmla="*/ 3004457 w 6326198"/>
              <a:gd name="connsiteY8" fmla="*/ 4223657 h 4325257"/>
              <a:gd name="connsiteX9" fmla="*/ 2002971 w 6326198"/>
              <a:gd name="connsiteY9" fmla="*/ 4325257 h 4325257"/>
              <a:gd name="connsiteX10" fmla="*/ 1378857 w 6326198"/>
              <a:gd name="connsiteY10" fmla="*/ 3991429 h 4325257"/>
              <a:gd name="connsiteX11" fmla="*/ 1175657 w 6326198"/>
              <a:gd name="connsiteY11" fmla="*/ 3323771 h 4325257"/>
              <a:gd name="connsiteX12" fmla="*/ 885371 w 6326198"/>
              <a:gd name="connsiteY12" fmla="*/ 2786743 h 4325257"/>
              <a:gd name="connsiteX13" fmla="*/ 391886 w 6326198"/>
              <a:gd name="connsiteY13" fmla="*/ 2844800 h 4325257"/>
              <a:gd name="connsiteX14" fmla="*/ 0 w 6326198"/>
              <a:gd name="connsiteY14" fmla="*/ 2873829 h 4325257"/>
              <a:gd name="connsiteX15" fmla="*/ 14514 w 6326198"/>
              <a:gd name="connsiteY15" fmla="*/ 0 h 4325257"/>
              <a:gd name="connsiteX0" fmla="*/ 14514 w 6314678"/>
              <a:gd name="connsiteY0" fmla="*/ 0 h 4325257"/>
              <a:gd name="connsiteX1" fmla="*/ 6183086 w 6314678"/>
              <a:gd name="connsiteY1" fmla="*/ 0 h 4325257"/>
              <a:gd name="connsiteX2" fmla="*/ 6314077 w 6314678"/>
              <a:gd name="connsiteY2" fmla="*/ 718094 h 4325257"/>
              <a:gd name="connsiteX3" fmla="*/ 5863771 w 6314678"/>
              <a:gd name="connsiteY3" fmla="*/ 1741714 h 4325257"/>
              <a:gd name="connsiteX4" fmla="*/ 5152571 w 6314678"/>
              <a:gd name="connsiteY4" fmla="*/ 2612571 h 4325257"/>
              <a:gd name="connsiteX5" fmla="*/ 4267200 w 6314678"/>
              <a:gd name="connsiteY5" fmla="*/ 2902857 h 4325257"/>
              <a:gd name="connsiteX6" fmla="*/ 3497943 w 6314678"/>
              <a:gd name="connsiteY6" fmla="*/ 3004457 h 4325257"/>
              <a:gd name="connsiteX7" fmla="*/ 3077029 w 6314678"/>
              <a:gd name="connsiteY7" fmla="*/ 3614057 h 4325257"/>
              <a:gd name="connsiteX8" fmla="*/ 3004457 w 6314678"/>
              <a:gd name="connsiteY8" fmla="*/ 4223657 h 4325257"/>
              <a:gd name="connsiteX9" fmla="*/ 2002971 w 6314678"/>
              <a:gd name="connsiteY9" fmla="*/ 4325257 h 4325257"/>
              <a:gd name="connsiteX10" fmla="*/ 1378857 w 6314678"/>
              <a:gd name="connsiteY10" fmla="*/ 3991429 h 4325257"/>
              <a:gd name="connsiteX11" fmla="*/ 1175657 w 6314678"/>
              <a:gd name="connsiteY11" fmla="*/ 3323771 h 4325257"/>
              <a:gd name="connsiteX12" fmla="*/ 885371 w 6314678"/>
              <a:gd name="connsiteY12" fmla="*/ 2786743 h 4325257"/>
              <a:gd name="connsiteX13" fmla="*/ 391886 w 6314678"/>
              <a:gd name="connsiteY13" fmla="*/ 2844800 h 4325257"/>
              <a:gd name="connsiteX14" fmla="*/ 0 w 6314678"/>
              <a:gd name="connsiteY14" fmla="*/ 2873829 h 4325257"/>
              <a:gd name="connsiteX15" fmla="*/ 14514 w 6314678"/>
              <a:gd name="connsiteY15" fmla="*/ 0 h 4325257"/>
              <a:gd name="connsiteX0" fmla="*/ 14514 w 6315401"/>
              <a:gd name="connsiteY0" fmla="*/ 0 h 4325257"/>
              <a:gd name="connsiteX1" fmla="*/ 6183086 w 6315401"/>
              <a:gd name="connsiteY1" fmla="*/ 0 h 4325257"/>
              <a:gd name="connsiteX2" fmla="*/ 6314077 w 6315401"/>
              <a:gd name="connsiteY2" fmla="*/ 718094 h 4325257"/>
              <a:gd name="connsiteX3" fmla="*/ 5863771 w 6315401"/>
              <a:gd name="connsiteY3" fmla="*/ 1741714 h 4325257"/>
              <a:gd name="connsiteX4" fmla="*/ 5152571 w 6315401"/>
              <a:gd name="connsiteY4" fmla="*/ 2612571 h 4325257"/>
              <a:gd name="connsiteX5" fmla="*/ 4267200 w 6315401"/>
              <a:gd name="connsiteY5" fmla="*/ 2902857 h 4325257"/>
              <a:gd name="connsiteX6" fmla="*/ 3497943 w 6315401"/>
              <a:gd name="connsiteY6" fmla="*/ 3004457 h 4325257"/>
              <a:gd name="connsiteX7" fmla="*/ 3077029 w 6315401"/>
              <a:gd name="connsiteY7" fmla="*/ 3614057 h 4325257"/>
              <a:gd name="connsiteX8" fmla="*/ 3004457 w 6315401"/>
              <a:gd name="connsiteY8" fmla="*/ 4223657 h 4325257"/>
              <a:gd name="connsiteX9" fmla="*/ 2002971 w 6315401"/>
              <a:gd name="connsiteY9" fmla="*/ 4325257 h 4325257"/>
              <a:gd name="connsiteX10" fmla="*/ 1378857 w 6315401"/>
              <a:gd name="connsiteY10" fmla="*/ 3991429 h 4325257"/>
              <a:gd name="connsiteX11" fmla="*/ 1175657 w 6315401"/>
              <a:gd name="connsiteY11" fmla="*/ 3323771 h 4325257"/>
              <a:gd name="connsiteX12" fmla="*/ 885371 w 6315401"/>
              <a:gd name="connsiteY12" fmla="*/ 2786743 h 4325257"/>
              <a:gd name="connsiteX13" fmla="*/ 391886 w 6315401"/>
              <a:gd name="connsiteY13" fmla="*/ 2844800 h 4325257"/>
              <a:gd name="connsiteX14" fmla="*/ 0 w 6315401"/>
              <a:gd name="connsiteY14" fmla="*/ 2873829 h 4325257"/>
              <a:gd name="connsiteX15" fmla="*/ 14514 w 6315401"/>
              <a:gd name="connsiteY15" fmla="*/ 0 h 4325257"/>
              <a:gd name="connsiteX0" fmla="*/ 14514 w 6218217"/>
              <a:gd name="connsiteY0" fmla="*/ 0 h 4325257"/>
              <a:gd name="connsiteX1" fmla="*/ 6183086 w 6218217"/>
              <a:gd name="connsiteY1" fmla="*/ 0 h 4325257"/>
              <a:gd name="connsiteX2" fmla="*/ 6215017 w 6218217"/>
              <a:gd name="connsiteY2" fmla="*/ 718094 h 4325257"/>
              <a:gd name="connsiteX3" fmla="*/ 5863771 w 6218217"/>
              <a:gd name="connsiteY3" fmla="*/ 1741714 h 4325257"/>
              <a:gd name="connsiteX4" fmla="*/ 5152571 w 6218217"/>
              <a:gd name="connsiteY4" fmla="*/ 2612571 h 4325257"/>
              <a:gd name="connsiteX5" fmla="*/ 4267200 w 6218217"/>
              <a:gd name="connsiteY5" fmla="*/ 2902857 h 4325257"/>
              <a:gd name="connsiteX6" fmla="*/ 3497943 w 6218217"/>
              <a:gd name="connsiteY6" fmla="*/ 3004457 h 4325257"/>
              <a:gd name="connsiteX7" fmla="*/ 3077029 w 6218217"/>
              <a:gd name="connsiteY7" fmla="*/ 3614057 h 4325257"/>
              <a:gd name="connsiteX8" fmla="*/ 3004457 w 6218217"/>
              <a:gd name="connsiteY8" fmla="*/ 4223657 h 4325257"/>
              <a:gd name="connsiteX9" fmla="*/ 2002971 w 6218217"/>
              <a:gd name="connsiteY9" fmla="*/ 4325257 h 4325257"/>
              <a:gd name="connsiteX10" fmla="*/ 1378857 w 6218217"/>
              <a:gd name="connsiteY10" fmla="*/ 3991429 h 4325257"/>
              <a:gd name="connsiteX11" fmla="*/ 1175657 w 6218217"/>
              <a:gd name="connsiteY11" fmla="*/ 3323771 h 4325257"/>
              <a:gd name="connsiteX12" fmla="*/ 885371 w 6218217"/>
              <a:gd name="connsiteY12" fmla="*/ 2786743 h 4325257"/>
              <a:gd name="connsiteX13" fmla="*/ 391886 w 6218217"/>
              <a:gd name="connsiteY13" fmla="*/ 2844800 h 4325257"/>
              <a:gd name="connsiteX14" fmla="*/ 0 w 6218217"/>
              <a:gd name="connsiteY14" fmla="*/ 2873829 h 4325257"/>
              <a:gd name="connsiteX15" fmla="*/ 14514 w 6218217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67200 w 6183086"/>
              <a:gd name="connsiteY5" fmla="*/ 2902857 h 4325257"/>
              <a:gd name="connsiteX6" fmla="*/ 3497943 w 6183086"/>
              <a:gd name="connsiteY6" fmla="*/ 300445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67200 w 6183086"/>
              <a:gd name="connsiteY5" fmla="*/ 2902857 h 4325257"/>
              <a:gd name="connsiteX6" fmla="*/ 3497943 w 6183086"/>
              <a:gd name="connsiteY6" fmla="*/ 300445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67200 w 6183086"/>
              <a:gd name="connsiteY5" fmla="*/ 2902857 h 4325257"/>
              <a:gd name="connsiteX6" fmla="*/ 3497943 w 6183086"/>
              <a:gd name="connsiteY6" fmla="*/ 300445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67200 w 6183086"/>
              <a:gd name="connsiteY5" fmla="*/ 2902857 h 4325257"/>
              <a:gd name="connsiteX6" fmla="*/ 3497943 w 6183086"/>
              <a:gd name="connsiteY6" fmla="*/ 300445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67200 w 6183086"/>
              <a:gd name="connsiteY5" fmla="*/ 2902857 h 4325257"/>
              <a:gd name="connsiteX6" fmla="*/ 3497943 w 6183086"/>
              <a:gd name="connsiteY6" fmla="*/ 300445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67200 w 6183086"/>
              <a:gd name="connsiteY5" fmla="*/ 2902857 h 4325257"/>
              <a:gd name="connsiteX6" fmla="*/ 3497943 w 6183086"/>
              <a:gd name="connsiteY6" fmla="*/ 300445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67200 w 6183086"/>
              <a:gd name="connsiteY5" fmla="*/ 2902857 h 4325257"/>
              <a:gd name="connsiteX6" fmla="*/ 3497943 w 6183086"/>
              <a:gd name="connsiteY6" fmla="*/ 300445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44340 w 6183086"/>
              <a:gd name="connsiteY5" fmla="*/ 2948577 h 4325257"/>
              <a:gd name="connsiteX6" fmla="*/ 3497943 w 6183086"/>
              <a:gd name="connsiteY6" fmla="*/ 300445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44340 w 6183086"/>
              <a:gd name="connsiteY5" fmla="*/ 2948577 h 4325257"/>
              <a:gd name="connsiteX6" fmla="*/ 3497943 w 6183086"/>
              <a:gd name="connsiteY6" fmla="*/ 300445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44340 w 6183086"/>
              <a:gd name="connsiteY5" fmla="*/ 2948577 h 4325257"/>
              <a:gd name="connsiteX6" fmla="*/ 3497943 w 6183086"/>
              <a:gd name="connsiteY6" fmla="*/ 300445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36720 w 6183086"/>
              <a:gd name="connsiteY5" fmla="*/ 2979057 h 4325257"/>
              <a:gd name="connsiteX6" fmla="*/ 3497943 w 6183086"/>
              <a:gd name="connsiteY6" fmla="*/ 300445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36720 w 6183086"/>
              <a:gd name="connsiteY5" fmla="*/ 2979057 h 4325257"/>
              <a:gd name="connsiteX6" fmla="*/ 3467463 w 6183086"/>
              <a:gd name="connsiteY6" fmla="*/ 292063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36720 w 6183086"/>
              <a:gd name="connsiteY5" fmla="*/ 2979057 h 4325257"/>
              <a:gd name="connsiteX6" fmla="*/ 3520803 w 6183086"/>
              <a:gd name="connsiteY6" fmla="*/ 305017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36720 w 6183086"/>
              <a:gd name="connsiteY5" fmla="*/ 2979057 h 4325257"/>
              <a:gd name="connsiteX6" fmla="*/ 3520803 w 6183086"/>
              <a:gd name="connsiteY6" fmla="*/ 305017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36720 w 6183086"/>
              <a:gd name="connsiteY5" fmla="*/ 2979057 h 4325257"/>
              <a:gd name="connsiteX6" fmla="*/ 3520803 w 6183086"/>
              <a:gd name="connsiteY6" fmla="*/ 305017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36720 w 6183086"/>
              <a:gd name="connsiteY5" fmla="*/ 2979057 h 4325257"/>
              <a:gd name="connsiteX6" fmla="*/ 3520803 w 6183086"/>
              <a:gd name="connsiteY6" fmla="*/ 305017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36720 w 6183086"/>
              <a:gd name="connsiteY5" fmla="*/ 2979057 h 4325257"/>
              <a:gd name="connsiteX6" fmla="*/ 3520803 w 6183086"/>
              <a:gd name="connsiteY6" fmla="*/ 305017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36720 w 6183086"/>
              <a:gd name="connsiteY5" fmla="*/ 2979057 h 4325257"/>
              <a:gd name="connsiteX6" fmla="*/ 3520803 w 6183086"/>
              <a:gd name="connsiteY6" fmla="*/ 3050177 h 4325257"/>
              <a:gd name="connsiteX7" fmla="*/ 3077029 w 6183086"/>
              <a:gd name="connsiteY7" fmla="*/ 3614057 h 4325257"/>
              <a:gd name="connsiteX8" fmla="*/ 2913017 w 6183086"/>
              <a:gd name="connsiteY8" fmla="*/ 42617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36720 w 6183086"/>
              <a:gd name="connsiteY5" fmla="*/ 2979057 h 4325257"/>
              <a:gd name="connsiteX6" fmla="*/ 3520803 w 6183086"/>
              <a:gd name="connsiteY6" fmla="*/ 3050177 h 4325257"/>
              <a:gd name="connsiteX7" fmla="*/ 3077029 w 6183086"/>
              <a:gd name="connsiteY7" fmla="*/ 3614057 h 4325257"/>
              <a:gd name="connsiteX8" fmla="*/ 2913017 w 6183086"/>
              <a:gd name="connsiteY8" fmla="*/ 42617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33901"/>
              <a:gd name="connsiteX1" fmla="*/ 6183086 w 6183086"/>
              <a:gd name="connsiteY1" fmla="*/ 0 h 4333901"/>
              <a:gd name="connsiteX2" fmla="*/ 6161677 w 6183086"/>
              <a:gd name="connsiteY2" fmla="*/ 710474 h 4333901"/>
              <a:gd name="connsiteX3" fmla="*/ 5863771 w 6183086"/>
              <a:gd name="connsiteY3" fmla="*/ 1741714 h 4333901"/>
              <a:gd name="connsiteX4" fmla="*/ 5152571 w 6183086"/>
              <a:gd name="connsiteY4" fmla="*/ 2612571 h 4333901"/>
              <a:gd name="connsiteX5" fmla="*/ 4236720 w 6183086"/>
              <a:gd name="connsiteY5" fmla="*/ 2979057 h 4333901"/>
              <a:gd name="connsiteX6" fmla="*/ 3520803 w 6183086"/>
              <a:gd name="connsiteY6" fmla="*/ 3050177 h 4333901"/>
              <a:gd name="connsiteX7" fmla="*/ 3077029 w 6183086"/>
              <a:gd name="connsiteY7" fmla="*/ 3614057 h 4333901"/>
              <a:gd name="connsiteX8" fmla="*/ 2913017 w 6183086"/>
              <a:gd name="connsiteY8" fmla="*/ 4261757 h 4333901"/>
              <a:gd name="connsiteX9" fmla="*/ 2002971 w 6183086"/>
              <a:gd name="connsiteY9" fmla="*/ 4325257 h 4333901"/>
              <a:gd name="connsiteX10" fmla="*/ 1378857 w 6183086"/>
              <a:gd name="connsiteY10" fmla="*/ 3991429 h 4333901"/>
              <a:gd name="connsiteX11" fmla="*/ 1175657 w 6183086"/>
              <a:gd name="connsiteY11" fmla="*/ 3323771 h 4333901"/>
              <a:gd name="connsiteX12" fmla="*/ 885371 w 6183086"/>
              <a:gd name="connsiteY12" fmla="*/ 2786743 h 4333901"/>
              <a:gd name="connsiteX13" fmla="*/ 391886 w 6183086"/>
              <a:gd name="connsiteY13" fmla="*/ 2844800 h 4333901"/>
              <a:gd name="connsiteX14" fmla="*/ 0 w 6183086"/>
              <a:gd name="connsiteY14" fmla="*/ 2873829 h 4333901"/>
              <a:gd name="connsiteX15" fmla="*/ 14514 w 6183086"/>
              <a:gd name="connsiteY15" fmla="*/ 0 h 4333901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36720 w 6183086"/>
              <a:gd name="connsiteY5" fmla="*/ 2979057 h 4325257"/>
              <a:gd name="connsiteX6" fmla="*/ 3520803 w 6183086"/>
              <a:gd name="connsiteY6" fmla="*/ 3050177 h 4325257"/>
              <a:gd name="connsiteX7" fmla="*/ 3077029 w 6183086"/>
              <a:gd name="connsiteY7" fmla="*/ 3614057 h 4325257"/>
              <a:gd name="connsiteX8" fmla="*/ 2844437 w 6183086"/>
              <a:gd name="connsiteY8" fmla="*/ 423127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36720 w 6183086"/>
              <a:gd name="connsiteY5" fmla="*/ 2979057 h 4325257"/>
              <a:gd name="connsiteX6" fmla="*/ 3520803 w 6183086"/>
              <a:gd name="connsiteY6" fmla="*/ 3050177 h 4325257"/>
              <a:gd name="connsiteX7" fmla="*/ 3077029 w 6183086"/>
              <a:gd name="connsiteY7" fmla="*/ 3614057 h 4325257"/>
              <a:gd name="connsiteX8" fmla="*/ 2844437 w 6183086"/>
              <a:gd name="connsiteY8" fmla="*/ 423127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53767"/>
              <a:gd name="connsiteX1" fmla="*/ 6183086 w 6183086"/>
              <a:gd name="connsiteY1" fmla="*/ 0 h 4353767"/>
              <a:gd name="connsiteX2" fmla="*/ 6161677 w 6183086"/>
              <a:gd name="connsiteY2" fmla="*/ 710474 h 4353767"/>
              <a:gd name="connsiteX3" fmla="*/ 5863771 w 6183086"/>
              <a:gd name="connsiteY3" fmla="*/ 1741714 h 4353767"/>
              <a:gd name="connsiteX4" fmla="*/ 5152571 w 6183086"/>
              <a:gd name="connsiteY4" fmla="*/ 2612571 h 4353767"/>
              <a:gd name="connsiteX5" fmla="*/ 4236720 w 6183086"/>
              <a:gd name="connsiteY5" fmla="*/ 2979057 h 4353767"/>
              <a:gd name="connsiteX6" fmla="*/ 3520803 w 6183086"/>
              <a:gd name="connsiteY6" fmla="*/ 3050177 h 4353767"/>
              <a:gd name="connsiteX7" fmla="*/ 3077029 w 6183086"/>
              <a:gd name="connsiteY7" fmla="*/ 3614057 h 4353767"/>
              <a:gd name="connsiteX8" fmla="*/ 2844437 w 6183086"/>
              <a:gd name="connsiteY8" fmla="*/ 4231277 h 4353767"/>
              <a:gd name="connsiteX9" fmla="*/ 2002971 w 6183086"/>
              <a:gd name="connsiteY9" fmla="*/ 4325257 h 4353767"/>
              <a:gd name="connsiteX10" fmla="*/ 1378857 w 6183086"/>
              <a:gd name="connsiteY10" fmla="*/ 3991429 h 4353767"/>
              <a:gd name="connsiteX11" fmla="*/ 1175657 w 6183086"/>
              <a:gd name="connsiteY11" fmla="*/ 3323771 h 4353767"/>
              <a:gd name="connsiteX12" fmla="*/ 885371 w 6183086"/>
              <a:gd name="connsiteY12" fmla="*/ 2786743 h 4353767"/>
              <a:gd name="connsiteX13" fmla="*/ 391886 w 6183086"/>
              <a:gd name="connsiteY13" fmla="*/ 2844800 h 4353767"/>
              <a:gd name="connsiteX14" fmla="*/ 0 w 6183086"/>
              <a:gd name="connsiteY14" fmla="*/ 2873829 h 4353767"/>
              <a:gd name="connsiteX15" fmla="*/ 14514 w 6183086"/>
              <a:gd name="connsiteY15" fmla="*/ 0 h 4353767"/>
              <a:gd name="connsiteX0" fmla="*/ 14514 w 6183086"/>
              <a:gd name="connsiteY0" fmla="*/ 0 h 4353767"/>
              <a:gd name="connsiteX1" fmla="*/ 6183086 w 6183086"/>
              <a:gd name="connsiteY1" fmla="*/ 0 h 4353767"/>
              <a:gd name="connsiteX2" fmla="*/ 6161677 w 6183086"/>
              <a:gd name="connsiteY2" fmla="*/ 710474 h 4353767"/>
              <a:gd name="connsiteX3" fmla="*/ 5863771 w 6183086"/>
              <a:gd name="connsiteY3" fmla="*/ 1741714 h 4353767"/>
              <a:gd name="connsiteX4" fmla="*/ 5152571 w 6183086"/>
              <a:gd name="connsiteY4" fmla="*/ 2612571 h 4353767"/>
              <a:gd name="connsiteX5" fmla="*/ 4236720 w 6183086"/>
              <a:gd name="connsiteY5" fmla="*/ 2979057 h 4353767"/>
              <a:gd name="connsiteX6" fmla="*/ 3520803 w 6183086"/>
              <a:gd name="connsiteY6" fmla="*/ 3050177 h 4353767"/>
              <a:gd name="connsiteX7" fmla="*/ 3077029 w 6183086"/>
              <a:gd name="connsiteY7" fmla="*/ 3614057 h 4353767"/>
              <a:gd name="connsiteX8" fmla="*/ 2844437 w 6183086"/>
              <a:gd name="connsiteY8" fmla="*/ 4231277 h 4353767"/>
              <a:gd name="connsiteX9" fmla="*/ 2002971 w 6183086"/>
              <a:gd name="connsiteY9" fmla="*/ 4325257 h 4353767"/>
              <a:gd name="connsiteX10" fmla="*/ 1378857 w 6183086"/>
              <a:gd name="connsiteY10" fmla="*/ 3991429 h 4353767"/>
              <a:gd name="connsiteX11" fmla="*/ 1175657 w 6183086"/>
              <a:gd name="connsiteY11" fmla="*/ 3323771 h 4353767"/>
              <a:gd name="connsiteX12" fmla="*/ 885371 w 6183086"/>
              <a:gd name="connsiteY12" fmla="*/ 2786743 h 4353767"/>
              <a:gd name="connsiteX13" fmla="*/ 391886 w 6183086"/>
              <a:gd name="connsiteY13" fmla="*/ 2844800 h 4353767"/>
              <a:gd name="connsiteX14" fmla="*/ 0 w 6183086"/>
              <a:gd name="connsiteY14" fmla="*/ 2873829 h 4353767"/>
              <a:gd name="connsiteX15" fmla="*/ 14514 w 6183086"/>
              <a:gd name="connsiteY15" fmla="*/ 0 h 4353767"/>
              <a:gd name="connsiteX0" fmla="*/ 14514 w 6183086"/>
              <a:gd name="connsiteY0" fmla="*/ 0 h 4320213"/>
              <a:gd name="connsiteX1" fmla="*/ 6183086 w 6183086"/>
              <a:gd name="connsiteY1" fmla="*/ 0 h 4320213"/>
              <a:gd name="connsiteX2" fmla="*/ 6161677 w 6183086"/>
              <a:gd name="connsiteY2" fmla="*/ 710474 h 4320213"/>
              <a:gd name="connsiteX3" fmla="*/ 5863771 w 6183086"/>
              <a:gd name="connsiteY3" fmla="*/ 1741714 h 4320213"/>
              <a:gd name="connsiteX4" fmla="*/ 5152571 w 6183086"/>
              <a:gd name="connsiteY4" fmla="*/ 2612571 h 4320213"/>
              <a:gd name="connsiteX5" fmla="*/ 4236720 w 6183086"/>
              <a:gd name="connsiteY5" fmla="*/ 2979057 h 4320213"/>
              <a:gd name="connsiteX6" fmla="*/ 3520803 w 6183086"/>
              <a:gd name="connsiteY6" fmla="*/ 3050177 h 4320213"/>
              <a:gd name="connsiteX7" fmla="*/ 3077029 w 6183086"/>
              <a:gd name="connsiteY7" fmla="*/ 3614057 h 4320213"/>
              <a:gd name="connsiteX8" fmla="*/ 2844437 w 6183086"/>
              <a:gd name="connsiteY8" fmla="*/ 4231277 h 4320213"/>
              <a:gd name="connsiteX9" fmla="*/ 1964871 w 6183086"/>
              <a:gd name="connsiteY9" fmla="*/ 4271917 h 4320213"/>
              <a:gd name="connsiteX10" fmla="*/ 1378857 w 6183086"/>
              <a:gd name="connsiteY10" fmla="*/ 3991429 h 4320213"/>
              <a:gd name="connsiteX11" fmla="*/ 1175657 w 6183086"/>
              <a:gd name="connsiteY11" fmla="*/ 3323771 h 4320213"/>
              <a:gd name="connsiteX12" fmla="*/ 885371 w 6183086"/>
              <a:gd name="connsiteY12" fmla="*/ 2786743 h 4320213"/>
              <a:gd name="connsiteX13" fmla="*/ 391886 w 6183086"/>
              <a:gd name="connsiteY13" fmla="*/ 2844800 h 4320213"/>
              <a:gd name="connsiteX14" fmla="*/ 0 w 6183086"/>
              <a:gd name="connsiteY14" fmla="*/ 2873829 h 4320213"/>
              <a:gd name="connsiteX15" fmla="*/ 14514 w 6183086"/>
              <a:gd name="connsiteY15" fmla="*/ 0 h 4320213"/>
              <a:gd name="connsiteX0" fmla="*/ 14514 w 6183086"/>
              <a:gd name="connsiteY0" fmla="*/ 0 h 4320213"/>
              <a:gd name="connsiteX1" fmla="*/ 6183086 w 6183086"/>
              <a:gd name="connsiteY1" fmla="*/ 0 h 4320213"/>
              <a:gd name="connsiteX2" fmla="*/ 6161677 w 6183086"/>
              <a:gd name="connsiteY2" fmla="*/ 710474 h 4320213"/>
              <a:gd name="connsiteX3" fmla="*/ 5863771 w 6183086"/>
              <a:gd name="connsiteY3" fmla="*/ 1741714 h 4320213"/>
              <a:gd name="connsiteX4" fmla="*/ 5152571 w 6183086"/>
              <a:gd name="connsiteY4" fmla="*/ 2612571 h 4320213"/>
              <a:gd name="connsiteX5" fmla="*/ 4236720 w 6183086"/>
              <a:gd name="connsiteY5" fmla="*/ 2979057 h 4320213"/>
              <a:gd name="connsiteX6" fmla="*/ 3520803 w 6183086"/>
              <a:gd name="connsiteY6" fmla="*/ 3050177 h 4320213"/>
              <a:gd name="connsiteX7" fmla="*/ 3077029 w 6183086"/>
              <a:gd name="connsiteY7" fmla="*/ 3614057 h 4320213"/>
              <a:gd name="connsiteX8" fmla="*/ 2844437 w 6183086"/>
              <a:gd name="connsiteY8" fmla="*/ 4231277 h 4320213"/>
              <a:gd name="connsiteX9" fmla="*/ 1964871 w 6183086"/>
              <a:gd name="connsiteY9" fmla="*/ 4271917 h 4320213"/>
              <a:gd name="connsiteX10" fmla="*/ 1378857 w 6183086"/>
              <a:gd name="connsiteY10" fmla="*/ 3938089 h 4320213"/>
              <a:gd name="connsiteX11" fmla="*/ 1175657 w 6183086"/>
              <a:gd name="connsiteY11" fmla="*/ 3323771 h 4320213"/>
              <a:gd name="connsiteX12" fmla="*/ 885371 w 6183086"/>
              <a:gd name="connsiteY12" fmla="*/ 2786743 h 4320213"/>
              <a:gd name="connsiteX13" fmla="*/ 391886 w 6183086"/>
              <a:gd name="connsiteY13" fmla="*/ 2844800 h 4320213"/>
              <a:gd name="connsiteX14" fmla="*/ 0 w 6183086"/>
              <a:gd name="connsiteY14" fmla="*/ 2873829 h 4320213"/>
              <a:gd name="connsiteX15" fmla="*/ 14514 w 6183086"/>
              <a:gd name="connsiteY15" fmla="*/ 0 h 4320213"/>
              <a:gd name="connsiteX0" fmla="*/ 14514 w 6183086"/>
              <a:gd name="connsiteY0" fmla="*/ 0 h 4320213"/>
              <a:gd name="connsiteX1" fmla="*/ 6183086 w 6183086"/>
              <a:gd name="connsiteY1" fmla="*/ 0 h 4320213"/>
              <a:gd name="connsiteX2" fmla="*/ 6161677 w 6183086"/>
              <a:gd name="connsiteY2" fmla="*/ 710474 h 4320213"/>
              <a:gd name="connsiteX3" fmla="*/ 5863771 w 6183086"/>
              <a:gd name="connsiteY3" fmla="*/ 1741714 h 4320213"/>
              <a:gd name="connsiteX4" fmla="*/ 5152571 w 6183086"/>
              <a:gd name="connsiteY4" fmla="*/ 2612571 h 4320213"/>
              <a:gd name="connsiteX5" fmla="*/ 4236720 w 6183086"/>
              <a:gd name="connsiteY5" fmla="*/ 2979057 h 4320213"/>
              <a:gd name="connsiteX6" fmla="*/ 3520803 w 6183086"/>
              <a:gd name="connsiteY6" fmla="*/ 3050177 h 4320213"/>
              <a:gd name="connsiteX7" fmla="*/ 3077029 w 6183086"/>
              <a:gd name="connsiteY7" fmla="*/ 3614057 h 4320213"/>
              <a:gd name="connsiteX8" fmla="*/ 2844437 w 6183086"/>
              <a:gd name="connsiteY8" fmla="*/ 4231277 h 4320213"/>
              <a:gd name="connsiteX9" fmla="*/ 1964871 w 6183086"/>
              <a:gd name="connsiteY9" fmla="*/ 4271917 h 4320213"/>
              <a:gd name="connsiteX10" fmla="*/ 1378857 w 6183086"/>
              <a:gd name="connsiteY10" fmla="*/ 3938089 h 4320213"/>
              <a:gd name="connsiteX11" fmla="*/ 1175657 w 6183086"/>
              <a:gd name="connsiteY11" fmla="*/ 3323771 h 4320213"/>
              <a:gd name="connsiteX12" fmla="*/ 885371 w 6183086"/>
              <a:gd name="connsiteY12" fmla="*/ 2786743 h 4320213"/>
              <a:gd name="connsiteX13" fmla="*/ 391886 w 6183086"/>
              <a:gd name="connsiteY13" fmla="*/ 2844800 h 4320213"/>
              <a:gd name="connsiteX14" fmla="*/ 0 w 6183086"/>
              <a:gd name="connsiteY14" fmla="*/ 2873829 h 4320213"/>
              <a:gd name="connsiteX15" fmla="*/ 14514 w 6183086"/>
              <a:gd name="connsiteY15" fmla="*/ 0 h 4320213"/>
              <a:gd name="connsiteX0" fmla="*/ 14514 w 6183086"/>
              <a:gd name="connsiteY0" fmla="*/ 0 h 4320213"/>
              <a:gd name="connsiteX1" fmla="*/ 6183086 w 6183086"/>
              <a:gd name="connsiteY1" fmla="*/ 0 h 4320213"/>
              <a:gd name="connsiteX2" fmla="*/ 6161677 w 6183086"/>
              <a:gd name="connsiteY2" fmla="*/ 710474 h 4320213"/>
              <a:gd name="connsiteX3" fmla="*/ 5863771 w 6183086"/>
              <a:gd name="connsiteY3" fmla="*/ 1741714 h 4320213"/>
              <a:gd name="connsiteX4" fmla="*/ 5152571 w 6183086"/>
              <a:gd name="connsiteY4" fmla="*/ 2612571 h 4320213"/>
              <a:gd name="connsiteX5" fmla="*/ 4236720 w 6183086"/>
              <a:gd name="connsiteY5" fmla="*/ 2979057 h 4320213"/>
              <a:gd name="connsiteX6" fmla="*/ 3520803 w 6183086"/>
              <a:gd name="connsiteY6" fmla="*/ 3050177 h 4320213"/>
              <a:gd name="connsiteX7" fmla="*/ 3077029 w 6183086"/>
              <a:gd name="connsiteY7" fmla="*/ 3614057 h 4320213"/>
              <a:gd name="connsiteX8" fmla="*/ 2844437 w 6183086"/>
              <a:gd name="connsiteY8" fmla="*/ 4231277 h 4320213"/>
              <a:gd name="connsiteX9" fmla="*/ 1964871 w 6183086"/>
              <a:gd name="connsiteY9" fmla="*/ 4271917 h 4320213"/>
              <a:gd name="connsiteX10" fmla="*/ 1378857 w 6183086"/>
              <a:gd name="connsiteY10" fmla="*/ 3938089 h 4320213"/>
              <a:gd name="connsiteX11" fmla="*/ 1175657 w 6183086"/>
              <a:gd name="connsiteY11" fmla="*/ 3323771 h 4320213"/>
              <a:gd name="connsiteX12" fmla="*/ 885371 w 6183086"/>
              <a:gd name="connsiteY12" fmla="*/ 2786743 h 4320213"/>
              <a:gd name="connsiteX13" fmla="*/ 391886 w 6183086"/>
              <a:gd name="connsiteY13" fmla="*/ 2844800 h 4320213"/>
              <a:gd name="connsiteX14" fmla="*/ 0 w 6183086"/>
              <a:gd name="connsiteY14" fmla="*/ 2873829 h 4320213"/>
              <a:gd name="connsiteX15" fmla="*/ 14514 w 6183086"/>
              <a:gd name="connsiteY15" fmla="*/ 0 h 4320213"/>
              <a:gd name="connsiteX0" fmla="*/ 14514 w 6183086"/>
              <a:gd name="connsiteY0" fmla="*/ 0 h 4320213"/>
              <a:gd name="connsiteX1" fmla="*/ 6183086 w 6183086"/>
              <a:gd name="connsiteY1" fmla="*/ 0 h 4320213"/>
              <a:gd name="connsiteX2" fmla="*/ 6161677 w 6183086"/>
              <a:gd name="connsiteY2" fmla="*/ 710474 h 4320213"/>
              <a:gd name="connsiteX3" fmla="*/ 5863771 w 6183086"/>
              <a:gd name="connsiteY3" fmla="*/ 1741714 h 4320213"/>
              <a:gd name="connsiteX4" fmla="*/ 5152571 w 6183086"/>
              <a:gd name="connsiteY4" fmla="*/ 2612571 h 4320213"/>
              <a:gd name="connsiteX5" fmla="*/ 4236720 w 6183086"/>
              <a:gd name="connsiteY5" fmla="*/ 2979057 h 4320213"/>
              <a:gd name="connsiteX6" fmla="*/ 3520803 w 6183086"/>
              <a:gd name="connsiteY6" fmla="*/ 3050177 h 4320213"/>
              <a:gd name="connsiteX7" fmla="*/ 3077029 w 6183086"/>
              <a:gd name="connsiteY7" fmla="*/ 3614057 h 4320213"/>
              <a:gd name="connsiteX8" fmla="*/ 2844437 w 6183086"/>
              <a:gd name="connsiteY8" fmla="*/ 4231277 h 4320213"/>
              <a:gd name="connsiteX9" fmla="*/ 1964871 w 6183086"/>
              <a:gd name="connsiteY9" fmla="*/ 4271917 h 4320213"/>
              <a:gd name="connsiteX10" fmla="*/ 1378857 w 6183086"/>
              <a:gd name="connsiteY10" fmla="*/ 3938089 h 4320213"/>
              <a:gd name="connsiteX11" fmla="*/ 1175657 w 6183086"/>
              <a:gd name="connsiteY11" fmla="*/ 3323771 h 4320213"/>
              <a:gd name="connsiteX12" fmla="*/ 885371 w 6183086"/>
              <a:gd name="connsiteY12" fmla="*/ 2786743 h 4320213"/>
              <a:gd name="connsiteX13" fmla="*/ 391886 w 6183086"/>
              <a:gd name="connsiteY13" fmla="*/ 2844800 h 4320213"/>
              <a:gd name="connsiteX14" fmla="*/ 0 w 6183086"/>
              <a:gd name="connsiteY14" fmla="*/ 2873829 h 4320213"/>
              <a:gd name="connsiteX15" fmla="*/ 14514 w 6183086"/>
              <a:gd name="connsiteY15" fmla="*/ 0 h 4320213"/>
              <a:gd name="connsiteX0" fmla="*/ 14514 w 6183086"/>
              <a:gd name="connsiteY0" fmla="*/ 0 h 4320213"/>
              <a:gd name="connsiteX1" fmla="*/ 6183086 w 6183086"/>
              <a:gd name="connsiteY1" fmla="*/ 0 h 4320213"/>
              <a:gd name="connsiteX2" fmla="*/ 6161677 w 6183086"/>
              <a:gd name="connsiteY2" fmla="*/ 710474 h 4320213"/>
              <a:gd name="connsiteX3" fmla="*/ 5863771 w 6183086"/>
              <a:gd name="connsiteY3" fmla="*/ 1741714 h 4320213"/>
              <a:gd name="connsiteX4" fmla="*/ 5152571 w 6183086"/>
              <a:gd name="connsiteY4" fmla="*/ 2612571 h 4320213"/>
              <a:gd name="connsiteX5" fmla="*/ 4236720 w 6183086"/>
              <a:gd name="connsiteY5" fmla="*/ 2979057 h 4320213"/>
              <a:gd name="connsiteX6" fmla="*/ 3520803 w 6183086"/>
              <a:gd name="connsiteY6" fmla="*/ 3050177 h 4320213"/>
              <a:gd name="connsiteX7" fmla="*/ 3077029 w 6183086"/>
              <a:gd name="connsiteY7" fmla="*/ 3614057 h 4320213"/>
              <a:gd name="connsiteX8" fmla="*/ 2844437 w 6183086"/>
              <a:gd name="connsiteY8" fmla="*/ 4231277 h 4320213"/>
              <a:gd name="connsiteX9" fmla="*/ 1964871 w 6183086"/>
              <a:gd name="connsiteY9" fmla="*/ 4271917 h 4320213"/>
              <a:gd name="connsiteX10" fmla="*/ 1378857 w 6183086"/>
              <a:gd name="connsiteY10" fmla="*/ 3938089 h 4320213"/>
              <a:gd name="connsiteX11" fmla="*/ 1122317 w 6183086"/>
              <a:gd name="connsiteY11" fmla="*/ 3331391 h 4320213"/>
              <a:gd name="connsiteX12" fmla="*/ 885371 w 6183086"/>
              <a:gd name="connsiteY12" fmla="*/ 2786743 h 4320213"/>
              <a:gd name="connsiteX13" fmla="*/ 391886 w 6183086"/>
              <a:gd name="connsiteY13" fmla="*/ 2844800 h 4320213"/>
              <a:gd name="connsiteX14" fmla="*/ 0 w 6183086"/>
              <a:gd name="connsiteY14" fmla="*/ 2873829 h 4320213"/>
              <a:gd name="connsiteX15" fmla="*/ 14514 w 6183086"/>
              <a:gd name="connsiteY15" fmla="*/ 0 h 4320213"/>
              <a:gd name="connsiteX0" fmla="*/ 14514 w 6183086"/>
              <a:gd name="connsiteY0" fmla="*/ 0 h 4320213"/>
              <a:gd name="connsiteX1" fmla="*/ 6183086 w 6183086"/>
              <a:gd name="connsiteY1" fmla="*/ 0 h 4320213"/>
              <a:gd name="connsiteX2" fmla="*/ 6161677 w 6183086"/>
              <a:gd name="connsiteY2" fmla="*/ 710474 h 4320213"/>
              <a:gd name="connsiteX3" fmla="*/ 5863771 w 6183086"/>
              <a:gd name="connsiteY3" fmla="*/ 1741714 h 4320213"/>
              <a:gd name="connsiteX4" fmla="*/ 5152571 w 6183086"/>
              <a:gd name="connsiteY4" fmla="*/ 2612571 h 4320213"/>
              <a:gd name="connsiteX5" fmla="*/ 4236720 w 6183086"/>
              <a:gd name="connsiteY5" fmla="*/ 2979057 h 4320213"/>
              <a:gd name="connsiteX6" fmla="*/ 3520803 w 6183086"/>
              <a:gd name="connsiteY6" fmla="*/ 3050177 h 4320213"/>
              <a:gd name="connsiteX7" fmla="*/ 3077029 w 6183086"/>
              <a:gd name="connsiteY7" fmla="*/ 3614057 h 4320213"/>
              <a:gd name="connsiteX8" fmla="*/ 2844437 w 6183086"/>
              <a:gd name="connsiteY8" fmla="*/ 4231277 h 4320213"/>
              <a:gd name="connsiteX9" fmla="*/ 1964871 w 6183086"/>
              <a:gd name="connsiteY9" fmla="*/ 4271917 h 4320213"/>
              <a:gd name="connsiteX10" fmla="*/ 1378857 w 6183086"/>
              <a:gd name="connsiteY10" fmla="*/ 3938089 h 4320213"/>
              <a:gd name="connsiteX11" fmla="*/ 1122317 w 6183086"/>
              <a:gd name="connsiteY11" fmla="*/ 3331391 h 4320213"/>
              <a:gd name="connsiteX12" fmla="*/ 885371 w 6183086"/>
              <a:gd name="connsiteY12" fmla="*/ 2786743 h 4320213"/>
              <a:gd name="connsiteX13" fmla="*/ 391886 w 6183086"/>
              <a:gd name="connsiteY13" fmla="*/ 2844800 h 4320213"/>
              <a:gd name="connsiteX14" fmla="*/ 0 w 6183086"/>
              <a:gd name="connsiteY14" fmla="*/ 2873829 h 4320213"/>
              <a:gd name="connsiteX15" fmla="*/ 14514 w 6183086"/>
              <a:gd name="connsiteY15" fmla="*/ 0 h 4320213"/>
              <a:gd name="connsiteX0" fmla="*/ 14514 w 6183086"/>
              <a:gd name="connsiteY0" fmla="*/ 0 h 4320213"/>
              <a:gd name="connsiteX1" fmla="*/ 6183086 w 6183086"/>
              <a:gd name="connsiteY1" fmla="*/ 0 h 4320213"/>
              <a:gd name="connsiteX2" fmla="*/ 6161677 w 6183086"/>
              <a:gd name="connsiteY2" fmla="*/ 710474 h 4320213"/>
              <a:gd name="connsiteX3" fmla="*/ 5863771 w 6183086"/>
              <a:gd name="connsiteY3" fmla="*/ 1741714 h 4320213"/>
              <a:gd name="connsiteX4" fmla="*/ 5152571 w 6183086"/>
              <a:gd name="connsiteY4" fmla="*/ 2612571 h 4320213"/>
              <a:gd name="connsiteX5" fmla="*/ 4236720 w 6183086"/>
              <a:gd name="connsiteY5" fmla="*/ 2979057 h 4320213"/>
              <a:gd name="connsiteX6" fmla="*/ 3520803 w 6183086"/>
              <a:gd name="connsiteY6" fmla="*/ 3050177 h 4320213"/>
              <a:gd name="connsiteX7" fmla="*/ 3077029 w 6183086"/>
              <a:gd name="connsiteY7" fmla="*/ 3614057 h 4320213"/>
              <a:gd name="connsiteX8" fmla="*/ 2844437 w 6183086"/>
              <a:gd name="connsiteY8" fmla="*/ 4231277 h 4320213"/>
              <a:gd name="connsiteX9" fmla="*/ 1964871 w 6183086"/>
              <a:gd name="connsiteY9" fmla="*/ 4271917 h 4320213"/>
              <a:gd name="connsiteX10" fmla="*/ 1378857 w 6183086"/>
              <a:gd name="connsiteY10" fmla="*/ 3938089 h 4320213"/>
              <a:gd name="connsiteX11" fmla="*/ 1122317 w 6183086"/>
              <a:gd name="connsiteY11" fmla="*/ 3331391 h 4320213"/>
              <a:gd name="connsiteX12" fmla="*/ 885371 w 6183086"/>
              <a:gd name="connsiteY12" fmla="*/ 2786743 h 4320213"/>
              <a:gd name="connsiteX13" fmla="*/ 391886 w 6183086"/>
              <a:gd name="connsiteY13" fmla="*/ 2844800 h 4320213"/>
              <a:gd name="connsiteX14" fmla="*/ 0 w 6183086"/>
              <a:gd name="connsiteY14" fmla="*/ 2873829 h 4320213"/>
              <a:gd name="connsiteX15" fmla="*/ 14514 w 6183086"/>
              <a:gd name="connsiteY15" fmla="*/ 0 h 4320213"/>
              <a:gd name="connsiteX0" fmla="*/ 14514 w 6183086"/>
              <a:gd name="connsiteY0" fmla="*/ 0 h 4320213"/>
              <a:gd name="connsiteX1" fmla="*/ 6183086 w 6183086"/>
              <a:gd name="connsiteY1" fmla="*/ 0 h 4320213"/>
              <a:gd name="connsiteX2" fmla="*/ 6161677 w 6183086"/>
              <a:gd name="connsiteY2" fmla="*/ 710474 h 4320213"/>
              <a:gd name="connsiteX3" fmla="*/ 5863771 w 6183086"/>
              <a:gd name="connsiteY3" fmla="*/ 1741714 h 4320213"/>
              <a:gd name="connsiteX4" fmla="*/ 5152571 w 6183086"/>
              <a:gd name="connsiteY4" fmla="*/ 2612571 h 4320213"/>
              <a:gd name="connsiteX5" fmla="*/ 4236720 w 6183086"/>
              <a:gd name="connsiteY5" fmla="*/ 2979057 h 4320213"/>
              <a:gd name="connsiteX6" fmla="*/ 3520803 w 6183086"/>
              <a:gd name="connsiteY6" fmla="*/ 3050177 h 4320213"/>
              <a:gd name="connsiteX7" fmla="*/ 3077029 w 6183086"/>
              <a:gd name="connsiteY7" fmla="*/ 3614057 h 4320213"/>
              <a:gd name="connsiteX8" fmla="*/ 2844437 w 6183086"/>
              <a:gd name="connsiteY8" fmla="*/ 4231277 h 4320213"/>
              <a:gd name="connsiteX9" fmla="*/ 1964871 w 6183086"/>
              <a:gd name="connsiteY9" fmla="*/ 4271917 h 4320213"/>
              <a:gd name="connsiteX10" fmla="*/ 1378857 w 6183086"/>
              <a:gd name="connsiteY10" fmla="*/ 3938089 h 4320213"/>
              <a:gd name="connsiteX11" fmla="*/ 1122317 w 6183086"/>
              <a:gd name="connsiteY11" fmla="*/ 3331391 h 4320213"/>
              <a:gd name="connsiteX12" fmla="*/ 885371 w 6183086"/>
              <a:gd name="connsiteY12" fmla="*/ 2786743 h 4320213"/>
              <a:gd name="connsiteX13" fmla="*/ 391886 w 6183086"/>
              <a:gd name="connsiteY13" fmla="*/ 2844800 h 4320213"/>
              <a:gd name="connsiteX14" fmla="*/ 0 w 6183086"/>
              <a:gd name="connsiteY14" fmla="*/ 2873829 h 4320213"/>
              <a:gd name="connsiteX15" fmla="*/ 14514 w 6183086"/>
              <a:gd name="connsiteY15" fmla="*/ 0 h 4320213"/>
              <a:gd name="connsiteX0" fmla="*/ 14514 w 6183086"/>
              <a:gd name="connsiteY0" fmla="*/ 0 h 4320213"/>
              <a:gd name="connsiteX1" fmla="*/ 6183086 w 6183086"/>
              <a:gd name="connsiteY1" fmla="*/ 0 h 4320213"/>
              <a:gd name="connsiteX2" fmla="*/ 6161677 w 6183086"/>
              <a:gd name="connsiteY2" fmla="*/ 710474 h 4320213"/>
              <a:gd name="connsiteX3" fmla="*/ 5863771 w 6183086"/>
              <a:gd name="connsiteY3" fmla="*/ 1741714 h 4320213"/>
              <a:gd name="connsiteX4" fmla="*/ 5152571 w 6183086"/>
              <a:gd name="connsiteY4" fmla="*/ 2612571 h 4320213"/>
              <a:gd name="connsiteX5" fmla="*/ 4236720 w 6183086"/>
              <a:gd name="connsiteY5" fmla="*/ 2979057 h 4320213"/>
              <a:gd name="connsiteX6" fmla="*/ 3520803 w 6183086"/>
              <a:gd name="connsiteY6" fmla="*/ 3050177 h 4320213"/>
              <a:gd name="connsiteX7" fmla="*/ 3077029 w 6183086"/>
              <a:gd name="connsiteY7" fmla="*/ 3614057 h 4320213"/>
              <a:gd name="connsiteX8" fmla="*/ 2844437 w 6183086"/>
              <a:gd name="connsiteY8" fmla="*/ 4231277 h 4320213"/>
              <a:gd name="connsiteX9" fmla="*/ 1964871 w 6183086"/>
              <a:gd name="connsiteY9" fmla="*/ 4271917 h 4320213"/>
              <a:gd name="connsiteX10" fmla="*/ 1378857 w 6183086"/>
              <a:gd name="connsiteY10" fmla="*/ 3938089 h 4320213"/>
              <a:gd name="connsiteX11" fmla="*/ 1122317 w 6183086"/>
              <a:gd name="connsiteY11" fmla="*/ 3331391 h 4320213"/>
              <a:gd name="connsiteX12" fmla="*/ 885371 w 6183086"/>
              <a:gd name="connsiteY12" fmla="*/ 2786743 h 4320213"/>
              <a:gd name="connsiteX13" fmla="*/ 391886 w 6183086"/>
              <a:gd name="connsiteY13" fmla="*/ 2844800 h 4320213"/>
              <a:gd name="connsiteX14" fmla="*/ 0 w 6183086"/>
              <a:gd name="connsiteY14" fmla="*/ 2873829 h 4320213"/>
              <a:gd name="connsiteX15" fmla="*/ 14514 w 6183086"/>
              <a:gd name="connsiteY15" fmla="*/ 0 h 4320213"/>
              <a:gd name="connsiteX0" fmla="*/ 22134 w 6190706"/>
              <a:gd name="connsiteY0" fmla="*/ 0 h 4320213"/>
              <a:gd name="connsiteX1" fmla="*/ 6190706 w 6190706"/>
              <a:gd name="connsiteY1" fmla="*/ 0 h 4320213"/>
              <a:gd name="connsiteX2" fmla="*/ 6169297 w 6190706"/>
              <a:gd name="connsiteY2" fmla="*/ 710474 h 4320213"/>
              <a:gd name="connsiteX3" fmla="*/ 5871391 w 6190706"/>
              <a:gd name="connsiteY3" fmla="*/ 1741714 h 4320213"/>
              <a:gd name="connsiteX4" fmla="*/ 5160191 w 6190706"/>
              <a:gd name="connsiteY4" fmla="*/ 2612571 h 4320213"/>
              <a:gd name="connsiteX5" fmla="*/ 4244340 w 6190706"/>
              <a:gd name="connsiteY5" fmla="*/ 2979057 h 4320213"/>
              <a:gd name="connsiteX6" fmla="*/ 3528423 w 6190706"/>
              <a:gd name="connsiteY6" fmla="*/ 3050177 h 4320213"/>
              <a:gd name="connsiteX7" fmla="*/ 3084649 w 6190706"/>
              <a:gd name="connsiteY7" fmla="*/ 3614057 h 4320213"/>
              <a:gd name="connsiteX8" fmla="*/ 2852057 w 6190706"/>
              <a:gd name="connsiteY8" fmla="*/ 4231277 h 4320213"/>
              <a:gd name="connsiteX9" fmla="*/ 1972491 w 6190706"/>
              <a:gd name="connsiteY9" fmla="*/ 4271917 h 4320213"/>
              <a:gd name="connsiteX10" fmla="*/ 1386477 w 6190706"/>
              <a:gd name="connsiteY10" fmla="*/ 3938089 h 4320213"/>
              <a:gd name="connsiteX11" fmla="*/ 1129937 w 6190706"/>
              <a:gd name="connsiteY11" fmla="*/ 3331391 h 4320213"/>
              <a:gd name="connsiteX12" fmla="*/ 892991 w 6190706"/>
              <a:gd name="connsiteY12" fmla="*/ 2786743 h 4320213"/>
              <a:gd name="connsiteX13" fmla="*/ 399506 w 6190706"/>
              <a:gd name="connsiteY13" fmla="*/ 2844800 h 4320213"/>
              <a:gd name="connsiteX14" fmla="*/ 0 w 6190706"/>
              <a:gd name="connsiteY14" fmla="*/ 2904309 h 4320213"/>
              <a:gd name="connsiteX15" fmla="*/ 22134 w 6190706"/>
              <a:gd name="connsiteY15" fmla="*/ 0 h 4320213"/>
              <a:gd name="connsiteX0" fmla="*/ 22134 w 6190706"/>
              <a:gd name="connsiteY0" fmla="*/ 0 h 4320213"/>
              <a:gd name="connsiteX1" fmla="*/ 6190706 w 6190706"/>
              <a:gd name="connsiteY1" fmla="*/ 0 h 4320213"/>
              <a:gd name="connsiteX2" fmla="*/ 6169297 w 6190706"/>
              <a:gd name="connsiteY2" fmla="*/ 710474 h 4320213"/>
              <a:gd name="connsiteX3" fmla="*/ 5871391 w 6190706"/>
              <a:gd name="connsiteY3" fmla="*/ 1741714 h 4320213"/>
              <a:gd name="connsiteX4" fmla="*/ 5160191 w 6190706"/>
              <a:gd name="connsiteY4" fmla="*/ 2612571 h 4320213"/>
              <a:gd name="connsiteX5" fmla="*/ 4244340 w 6190706"/>
              <a:gd name="connsiteY5" fmla="*/ 2979057 h 4320213"/>
              <a:gd name="connsiteX6" fmla="*/ 3528423 w 6190706"/>
              <a:gd name="connsiteY6" fmla="*/ 3050177 h 4320213"/>
              <a:gd name="connsiteX7" fmla="*/ 3084649 w 6190706"/>
              <a:gd name="connsiteY7" fmla="*/ 3614057 h 4320213"/>
              <a:gd name="connsiteX8" fmla="*/ 2852057 w 6190706"/>
              <a:gd name="connsiteY8" fmla="*/ 4231277 h 4320213"/>
              <a:gd name="connsiteX9" fmla="*/ 1972491 w 6190706"/>
              <a:gd name="connsiteY9" fmla="*/ 4271917 h 4320213"/>
              <a:gd name="connsiteX10" fmla="*/ 1386477 w 6190706"/>
              <a:gd name="connsiteY10" fmla="*/ 3938089 h 4320213"/>
              <a:gd name="connsiteX11" fmla="*/ 1129937 w 6190706"/>
              <a:gd name="connsiteY11" fmla="*/ 3331391 h 4320213"/>
              <a:gd name="connsiteX12" fmla="*/ 892991 w 6190706"/>
              <a:gd name="connsiteY12" fmla="*/ 2786743 h 4320213"/>
              <a:gd name="connsiteX13" fmla="*/ 399506 w 6190706"/>
              <a:gd name="connsiteY13" fmla="*/ 2844800 h 4320213"/>
              <a:gd name="connsiteX14" fmla="*/ 0 w 6190706"/>
              <a:gd name="connsiteY14" fmla="*/ 2904309 h 4320213"/>
              <a:gd name="connsiteX15" fmla="*/ 22134 w 6190706"/>
              <a:gd name="connsiteY15" fmla="*/ 0 h 4320213"/>
              <a:gd name="connsiteX0" fmla="*/ 22134 w 6190706"/>
              <a:gd name="connsiteY0" fmla="*/ 0 h 4320213"/>
              <a:gd name="connsiteX1" fmla="*/ 6190706 w 6190706"/>
              <a:gd name="connsiteY1" fmla="*/ 0 h 4320213"/>
              <a:gd name="connsiteX2" fmla="*/ 6169297 w 6190706"/>
              <a:gd name="connsiteY2" fmla="*/ 710474 h 4320213"/>
              <a:gd name="connsiteX3" fmla="*/ 5871391 w 6190706"/>
              <a:gd name="connsiteY3" fmla="*/ 1741714 h 4320213"/>
              <a:gd name="connsiteX4" fmla="*/ 5160191 w 6190706"/>
              <a:gd name="connsiteY4" fmla="*/ 2612571 h 4320213"/>
              <a:gd name="connsiteX5" fmla="*/ 4244340 w 6190706"/>
              <a:gd name="connsiteY5" fmla="*/ 2979057 h 4320213"/>
              <a:gd name="connsiteX6" fmla="*/ 3528423 w 6190706"/>
              <a:gd name="connsiteY6" fmla="*/ 3050177 h 4320213"/>
              <a:gd name="connsiteX7" fmla="*/ 3084649 w 6190706"/>
              <a:gd name="connsiteY7" fmla="*/ 3614057 h 4320213"/>
              <a:gd name="connsiteX8" fmla="*/ 2852057 w 6190706"/>
              <a:gd name="connsiteY8" fmla="*/ 4231277 h 4320213"/>
              <a:gd name="connsiteX9" fmla="*/ 1972491 w 6190706"/>
              <a:gd name="connsiteY9" fmla="*/ 4271917 h 4320213"/>
              <a:gd name="connsiteX10" fmla="*/ 1386477 w 6190706"/>
              <a:gd name="connsiteY10" fmla="*/ 3938089 h 4320213"/>
              <a:gd name="connsiteX11" fmla="*/ 1152797 w 6190706"/>
              <a:gd name="connsiteY11" fmla="*/ 3239951 h 4320213"/>
              <a:gd name="connsiteX12" fmla="*/ 892991 w 6190706"/>
              <a:gd name="connsiteY12" fmla="*/ 2786743 h 4320213"/>
              <a:gd name="connsiteX13" fmla="*/ 399506 w 6190706"/>
              <a:gd name="connsiteY13" fmla="*/ 2844800 h 4320213"/>
              <a:gd name="connsiteX14" fmla="*/ 0 w 6190706"/>
              <a:gd name="connsiteY14" fmla="*/ 2904309 h 4320213"/>
              <a:gd name="connsiteX15" fmla="*/ 22134 w 6190706"/>
              <a:gd name="connsiteY15" fmla="*/ 0 h 4320213"/>
              <a:gd name="connsiteX0" fmla="*/ 22134 w 6190706"/>
              <a:gd name="connsiteY0" fmla="*/ 0 h 4320213"/>
              <a:gd name="connsiteX1" fmla="*/ 6190706 w 6190706"/>
              <a:gd name="connsiteY1" fmla="*/ 0 h 4320213"/>
              <a:gd name="connsiteX2" fmla="*/ 6169297 w 6190706"/>
              <a:gd name="connsiteY2" fmla="*/ 710474 h 4320213"/>
              <a:gd name="connsiteX3" fmla="*/ 5871391 w 6190706"/>
              <a:gd name="connsiteY3" fmla="*/ 1741714 h 4320213"/>
              <a:gd name="connsiteX4" fmla="*/ 5160191 w 6190706"/>
              <a:gd name="connsiteY4" fmla="*/ 2612571 h 4320213"/>
              <a:gd name="connsiteX5" fmla="*/ 4244340 w 6190706"/>
              <a:gd name="connsiteY5" fmla="*/ 2979057 h 4320213"/>
              <a:gd name="connsiteX6" fmla="*/ 3528423 w 6190706"/>
              <a:gd name="connsiteY6" fmla="*/ 3050177 h 4320213"/>
              <a:gd name="connsiteX7" fmla="*/ 3084649 w 6190706"/>
              <a:gd name="connsiteY7" fmla="*/ 3614057 h 4320213"/>
              <a:gd name="connsiteX8" fmla="*/ 2852057 w 6190706"/>
              <a:gd name="connsiteY8" fmla="*/ 4231277 h 4320213"/>
              <a:gd name="connsiteX9" fmla="*/ 1972491 w 6190706"/>
              <a:gd name="connsiteY9" fmla="*/ 4271917 h 4320213"/>
              <a:gd name="connsiteX10" fmla="*/ 1386477 w 6190706"/>
              <a:gd name="connsiteY10" fmla="*/ 3938089 h 4320213"/>
              <a:gd name="connsiteX11" fmla="*/ 1152797 w 6190706"/>
              <a:gd name="connsiteY11" fmla="*/ 3239951 h 4320213"/>
              <a:gd name="connsiteX12" fmla="*/ 892991 w 6190706"/>
              <a:gd name="connsiteY12" fmla="*/ 2786743 h 4320213"/>
              <a:gd name="connsiteX13" fmla="*/ 399506 w 6190706"/>
              <a:gd name="connsiteY13" fmla="*/ 2844800 h 4320213"/>
              <a:gd name="connsiteX14" fmla="*/ 0 w 6190706"/>
              <a:gd name="connsiteY14" fmla="*/ 2904309 h 4320213"/>
              <a:gd name="connsiteX15" fmla="*/ 22134 w 6190706"/>
              <a:gd name="connsiteY15" fmla="*/ 0 h 4320213"/>
              <a:gd name="connsiteX0" fmla="*/ 22134 w 6190706"/>
              <a:gd name="connsiteY0" fmla="*/ 0 h 4320213"/>
              <a:gd name="connsiteX1" fmla="*/ 6190706 w 6190706"/>
              <a:gd name="connsiteY1" fmla="*/ 0 h 4320213"/>
              <a:gd name="connsiteX2" fmla="*/ 6169297 w 6190706"/>
              <a:gd name="connsiteY2" fmla="*/ 710474 h 4320213"/>
              <a:gd name="connsiteX3" fmla="*/ 5871391 w 6190706"/>
              <a:gd name="connsiteY3" fmla="*/ 1741714 h 4320213"/>
              <a:gd name="connsiteX4" fmla="*/ 5160191 w 6190706"/>
              <a:gd name="connsiteY4" fmla="*/ 2612571 h 4320213"/>
              <a:gd name="connsiteX5" fmla="*/ 4244340 w 6190706"/>
              <a:gd name="connsiteY5" fmla="*/ 2979057 h 4320213"/>
              <a:gd name="connsiteX6" fmla="*/ 3528423 w 6190706"/>
              <a:gd name="connsiteY6" fmla="*/ 3050177 h 4320213"/>
              <a:gd name="connsiteX7" fmla="*/ 3084649 w 6190706"/>
              <a:gd name="connsiteY7" fmla="*/ 3614057 h 4320213"/>
              <a:gd name="connsiteX8" fmla="*/ 2852057 w 6190706"/>
              <a:gd name="connsiteY8" fmla="*/ 4231277 h 4320213"/>
              <a:gd name="connsiteX9" fmla="*/ 1972491 w 6190706"/>
              <a:gd name="connsiteY9" fmla="*/ 4271917 h 4320213"/>
              <a:gd name="connsiteX10" fmla="*/ 1386477 w 6190706"/>
              <a:gd name="connsiteY10" fmla="*/ 3938089 h 4320213"/>
              <a:gd name="connsiteX11" fmla="*/ 1122317 w 6190706"/>
              <a:gd name="connsiteY11" fmla="*/ 3255191 h 4320213"/>
              <a:gd name="connsiteX12" fmla="*/ 892991 w 6190706"/>
              <a:gd name="connsiteY12" fmla="*/ 2786743 h 4320213"/>
              <a:gd name="connsiteX13" fmla="*/ 399506 w 6190706"/>
              <a:gd name="connsiteY13" fmla="*/ 2844800 h 4320213"/>
              <a:gd name="connsiteX14" fmla="*/ 0 w 6190706"/>
              <a:gd name="connsiteY14" fmla="*/ 2904309 h 4320213"/>
              <a:gd name="connsiteX15" fmla="*/ 22134 w 6190706"/>
              <a:gd name="connsiteY15" fmla="*/ 0 h 432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90706" h="4320213">
                <a:moveTo>
                  <a:pt x="22134" y="0"/>
                </a:moveTo>
                <a:lnTo>
                  <a:pt x="6190706" y="0"/>
                </a:lnTo>
                <a:cubicBezTo>
                  <a:pt x="6181030" y="241905"/>
                  <a:pt x="6186593" y="468569"/>
                  <a:pt x="6169297" y="710474"/>
                </a:cubicBezTo>
                <a:cubicBezTo>
                  <a:pt x="6186835" y="1087241"/>
                  <a:pt x="6036733" y="1425907"/>
                  <a:pt x="5871391" y="1741714"/>
                </a:cubicBezTo>
                <a:cubicBezTo>
                  <a:pt x="5695284" y="2062480"/>
                  <a:pt x="5496318" y="2375625"/>
                  <a:pt x="5160191" y="2612571"/>
                </a:cubicBezTo>
                <a:cubicBezTo>
                  <a:pt x="4880307" y="2869353"/>
                  <a:pt x="4630904" y="2874675"/>
                  <a:pt x="4244340" y="2979057"/>
                </a:cubicBezTo>
                <a:cubicBezTo>
                  <a:pt x="3942201" y="2997684"/>
                  <a:pt x="3784842" y="2970590"/>
                  <a:pt x="3528423" y="3050177"/>
                </a:cubicBezTo>
                <a:cubicBezTo>
                  <a:pt x="3357638" y="3177177"/>
                  <a:pt x="3179234" y="3357517"/>
                  <a:pt x="3084649" y="3614057"/>
                </a:cubicBezTo>
                <a:cubicBezTo>
                  <a:pt x="3083318" y="3855357"/>
                  <a:pt x="3036268" y="4005217"/>
                  <a:pt x="2852057" y="4231277"/>
                </a:cubicBezTo>
                <a:cubicBezTo>
                  <a:pt x="2525848" y="4359124"/>
                  <a:pt x="2275840" y="4326950"/>
                  <a:pt x="1972491" y="4271917"/>
                </a:cubicBezTo>
                <a:cubicBezTo>
                  <a:pt x="1718733" y="4191121"/>
                  <a:pt x="1556415" y="4102705"/>
                  <a:pt x="1386477" y="3938089"/>
                </a:cubicBezTo>
                <a:cubicBezTo>
                  <a:pt x="1273024" y="3740936"/>
                  <a:pt x="1228150" y="3452344"/>
                  <a:pt x="1122317" y="3255191"/>
                </a:cubicBezTo>
                <a:cubicBezTo>
                  <a:pt x="1020475" y="3027922"/>
                  <a:pt x="1101513" y="2953052"/>
                  <a:pt x="892991" y="2786743"/>
                </a:cubicBezTo>
                <a:cubicBezTo>
                  <a:pt x="728496" y="2699415"/>
                  <a:pt x="564001" y="2787348"/>
                  <a:pt x="399506" y="2844800"/>
                </a:cubicBezTo>
                <a:lnTo>
                  <a:pt x="0" y="2904309"/>
                </a:lnTo>
                <a:lnTo>
                  <a:pt x="22134" y="0"/>
                </a:lnTo>
                <a:close/>
              </a:path>
            </a:pathLst>
          </a:custGeom>
          <a:solidFill>
            <a:srgbClr val="EF4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A055BBD6-7059-416D-4DAF-5D818C6583B9}"/>
              </a:ext>
            </a:extLst>
          </p:cNvPr>
          <p:cNvSpPr/>
          <p:nvPr/>
        </p:nvSpPr>
        <p:spPr>
          <a:xfrm>
            <a:off x="-7619" y="-12699"/>
            <a:ext cx="5189518" cy="3849238"/>
          </a:xfrm>
          <a:custGeom>
            <a:avLst/>
            <a:gdLst>
              <a:gd name="connsiteX0" fmla="*/ 0 w 5123543"/>
              <a:gd name="connsiteY0" fmla="*/ 0 h 3802743"/>
              <a:gd name="connsiteX1" fmla="*/ 4122057 w 5123543"/>
              <a:gd name="connsiteY1" fmla="*/ 0 h 3802743"/>
              <a:gd name="connsiteX2" fmla="*/ 4934857 w 5123543"/>
              <a:gd name="connsiteY2" fmla="*/ 537028 h 3802743"/>
              <a:gd name="connsiteX3" fmla="*/ 5123543 w 5123543"/>
              <a:gd name="connsiteY3" fmla="*/ 1103085 h 3802743"/>
              <a:gd name="connsiteX4" fmla="*/ 5050971 w 5123543"/>
              <a:gd name="connsiteY4" fmla="*/ 1538514 h 3802743"/>
              <a:gd name="connsiteX5" fmla="*/ 4804229 w 5123543"/>
              <a:gd name="connsiteY5" fmla="*/ 1727200 h 3802743"/>
              <a:gd name="connsiteX6" fmla="*/ 1596571 w 5123543"/>
              <a:gd name="connsiteY6" fmla="*/ 3802743 h 3802743"/>
              <a:gd name="connsiteX7" fmla="*/ 0 w 5123543"/>
              <a:gd name="connsiteY7" fmla="*/ 2685143 h 3802743"/>
              <a:gd name="connsiteX8" fmla="*/ 0 w 5123543"/>
              <a:gd name="connsiteY8" fmla="*/ 0 h 3802743"/>
              <a:gd name="connsiteX0" fmla="*/ 0 w 5123543"/>
              <a:gd name="connsiteY0" fmla="*/ 0 h 3802743"/>
              <a:gd name="connsiteX1" fmla="*/ 4122057 w 5123543"/>
              <a:gd name="connsiteY1" fmla="*/ 0 h 3802743"/>
              <a:gd name="connsiteX2" fmla="*/ 4934857 w 5123543"/>
              <a:gd name="connsiteY2" fmla="*/ 537028 h 3802743"/>
              <a:gd name="connsiteX3" fmla="*/ 5123543 w 5123543"/>
              <a:gd name="connsiteY3" fmla="*/ 1103085 h 3802743"/>
              <a:gd name="connsiteX4" fmla="*/ 5050971 w 5123543"/>
              <a:gd name="connsiteY4" fmla="*/ 1538514 h 3802743"/>
              <a:gd name="connsiteX5" fmla="*/ 4804229 w 5123543"/>
              <a:gd name="connsiteY5" fmla="*/ 1727200 h 3802743"/>
              <a:gd name="connsiteX6" fmla="*/ 1596571 w 5123543"/>
              <a:gd name="connsiteY6" fmla="*/ 3802743 h 3802743"/>
              <a:gd name="connsiteX7" fmla="*/ 0 w 5123543"/>
              <a:gd name="connsiteY7" fmla="*/ 2685143 h 3802743"/>
              <a:gd name="connsiteX8" fmla="*/ 0 w 5123543"/>
              <a:gd name="connsiteY8" fmla="*/ 0 h 3802743"/>
              <a:gd name="connsiteX0" fmla="*/ 0 w 5123543"/>
              <a:gd name="connsiteY0" fmla="*/ 0 h 3802743"/>
              <a:gd name="connsiteX1" fmla="*/ 4122057 w 5123543"/>
              <a:gd name="connsiteY1" fmla="*/ 0 h 3802743"/>
              <a:gd name="connsiteX2" fmla="*/ 4934857 w 5123543"/>
              <a:gd name="connsiteY2" fmla="*/ 537028 h 3802743"/>
              <a:gd name="connsiteX3" fmla="*/ 5123543 w 5123543"/>
              <a:gd name="connsiteY3" fmla="*/ 1103085 h 3802743"/>
              <a:gd name="connsiteX4" fmla="*/ 5050971 w 5123543"/>
              <a:gd name="connsiteY4" fmla="*/ 1538514 h 3802743"/>
              <a:gd name="connsiteX5" fmla="*/ 4804229 w 5123543"/>
              <a:gd name="connsiteY5" fmla="*/ 1727200 h 3802743"/>
              <a:gd name="connsiteX6" fmla="*/ 1596571 w 5123543"/>
              <a:gd name="connsiteY6" fmla="*/ 3802743 h 3802743"/>
              <a:gd name="connsiteX7" fmla="*/ 0 w 5123543"/>
              <a:gd name="connsiteY7" fmla="*/ 2685143 h 3802743"/>
              <a:gd name="connsiteX8" fmla="*/ 0 w 5123543"/>
              <a:gd name="connsiteY8" fmla="*/ 0 h 3802743"/>
              <a:gd name="connsiteX0" fmla="*/ 0 w 5185456"/>
              <a:gd name="connsiteY0" fmla="*/ 0 h 3802743"/>
              <a:gd name="connsiteX1" fmla="*/ 4122057 w 5185456"/>
              <a:gd name="connsiteY1" fmla="*/ 0 h 3802743"/>
              <a:gd name="connsiteX2" fmla="*/ 4934857 w 5185456"/>
              <a:gd name="connsiteY2" fmla="*/ 537028 h 3802743"/>
              <a:gd name="connsiteX3" fmla="*/ 5185456 w 5185456"/>
              <a:gd name="connsiteY3" fmla="*/ 1098322 h 3802743"/>
              <a:gd name="connsiteX4" fmla="*/ 5050971 w 5185456"/>
              <a:gd name="connsiteY4" fmla="*/ 1538514 h 3802743"/>
              <a:gd name="connsiteX5" fmla="*/ 4804229 w 5185456"/>
              <a:gd name="connsiteY5" fmla="*/ 1727200 h 3802743"/>
              <a:gd name="connsiteX6" fmla="*/ 1596571 w 5185456"/>
              <a:gd name="connsiteY6" fmla="*/ 3802743 h 3802743"/>
              <a:gd name="connsiteX7" fmla="*/ 0 w 5185456"/>
              <a:gd name="connsiteY7" fmla="*/ 2685143 h 3802743"/>
              <a:gd name="connsiteX8" fmla="*/ 0 w 5185456"/>
              <a:gd name="connsiteY8" fmla="*/ 0 h 3802743"/>
              <a:gd name="connsiteX0" fmla="*/ 0 w 5185456"/>
              <a:gd name="connsiteY0" fmla="*/ 0 h 3802743"/>
              <a:gd name="connsiteX1" fmla="*/ 4122057 w 5185456"/>
              <a:gd name="connsiteY1" fmla="*/ 0 h 3802743"/>
              <a:gd name="connsiteX2" fmla="*/ 4934857 w 5185456"/>
              <a:gd name="connsiteY2" fmla="*/ 537028 h 3802743"/>
              <a:gd name="connsiteX3" fmla="*/ 5185456 w 5185456"/>
              <a:gd name="connsiteY3" fmla="*/ 1098322 h 3802743"/>
              <a:gd name="connsiteX4" fmla="*/ 5050971 w 5185456"/>
              <a:gd name="connsiteY4" fmla="*/ 1538514 h 3802743"/>
              <a:gd name="connsiteX5" fmla="*/ 4804229 w 5185456"/>
              <a:gd name="connsiteY5" fmla="*/ 1727200 h 3802743"/>
              <a:gd name="connsiteX6" fmla="*/ 1596571 w 5185456"/>
              <a:gd name="connsiteY6" fmla="*/ 3802743 h 3802743"/>
              <a:gd name="connsiteX7" fmla="*/ 0 w 5185456"/>
              <a:gd name="connsiteY7" fmla="*/ 2685143 h 3802743"/>
              <a:gd name="connsiteX8" fmla="*/ 0 w 5185456"/>
              <a:gd name="connsiteY8" fmla="*/ 0 h 3802743"/>
              <a:gd name="connsiteX0" fmla="*/ 0 w 5187290"/>
              <a:gd name="connsiteY0" fmla="*/ 0 h 3802743"/>
              <a:gd name="connsiteX1" fmla="*/ 4122057 w 5187290"/>
              <a:gd name="connsiteY1" fmla="*/ 0 h 3802743"/>
              <a:gd name="connsiteX2" fmla="*/ 4934857 w 5187290"/>
              <a:gd name="connsiteY2" fmla="*/ 537028 h 3802743"/>
              <a:gd name="connsiteX3" fmla="*/ 5185456 w 5187290"/>
              <a:gd name="connsiteY3" fmla="*/ 1098322 h 3802743"/>
              <a:gd name="connsiteX4" fmla="*/ 5050971 w 5187290"/>
              <a:gd name="connsiteY4" fmla="*/ 1538514 h 3802743"/>
              <a:gd name="connsiteX5" fmla="*/ 4804229 w 5187290"/>
              <a:gd name="connsiteY5" fmla="*/ 1727200 h 3802743"/>
              <a:gd name="connsiteX6" fmla="*/ 1596571 w 5187290"/>
              <a:gd name="connsiteY6" fmla="*/ 3802743 h 3802743"/>
              <a:gd name="connsiteX7" fmla="*/ 0 w 5187290"/>
              <a:gd name="connsiteY7" fmla="*/ 2685143 h 3802743"/>
              <a:gd name="connsiteX8" fmla="*/ 0 w 5187290"/>
              <a:gd name="connsiteY8" fmla="*/ 0 h 3802743"/>
              <a:gd name="connsiteX0" fmla="*/ 0 w 5189518"/>
              <a:gd name="connsiteY0" fmla="*/ 0 h 3802743"/>
              <a:gd name="connsiteX1" fmla="*/ 4122057 w 5189518"/>
              <a:gd name="connsiteY1" fmla="*/ 0 h 3802743"/>
              <a:gd name="connsiteX2" fmla="*/ 4934857 w 5189518"/>
              <a:gd name="connsiteY2" fmla="*/ 537028 h 3802743"/>
              <a:gd name="connsiteX3" fmla="*/ 5185456 w 5189518"/>
              <a:gd name="connsiteY3" fmla="*/ 1098322 h 3802743"/>
              <a:gd name="connsiteX4" fmla="*/ 5050971 w 5189518"/>
              <a:gd name="connsiteY4" fmla="*/ 1538514 h 3802743"/>
              <a:gd name="connsiteX5" fmla="*/ 4804229 w 5189518"/>
              <a:gd name="connsiteY5" fmla="*/ 1727200 h 3802743"/>
              <a:gd name="connsiteX6" fmla="*/ 1596571 w 5189518"/>
              <a:gd name="connsiteY6" fmla="*/ 3802743 h 3802743"/>
              <a:gd name="connsiteX7" fmla="*/ 0 w 5189518"/>
              <a:gd name="connsiteY7" fmla="*/ 2685143 h 3802743"/>
              <a:gd name="connsiteX8" fmla="*/ 0 w 5189518"/>
              <a:gd name="connsiteY8" fmla="*/ 0 h 3802743"/>
              <a:gd name="connsiteX0" fmla="*/ 0 w 5189518"/>
              <a:gd name="connsiteY0" fmla="*/ 0 h 3802743"/>
              <a:gd name="connsiteX1" fmla="*/ 4122057 w 5189518"/>
              <a:gd name="connsiteY1" fmla="*/ 0 h 3802743"/>
              <a:gd name="connsiteX2" fmla="*/ 4934857 w 5189518"/>
              <a:gd name="connsiteY2" fmla="*/ 537028 h 3802743"/>
              <a:gd name="connsiteX3" fmla="*/ 5185456 w 5189518"/>
              <a:gd name="connsiteY3" fmla="*/ 1098322 h 3802743"/>
              <a:gd name="connsiteX4" fmla="*/ 5050971 w 5189518"/>
              <a:gd name="connsiteY4" fmla="*/ 1538514 h 3802743"/>
              <a:gd name="connsiteX5" fmla="*/ 4804229 w 5189518"/>
              <a:gd name="connsiteY5" fmla="*/ 1727200 h 3802743"/>
              <a:gd name="connsiteX6" fmla="*/ 1596571 w 5189518"/>
              <a:gd name="connsiteY6" fmla="*/ 3802743 h 3802743"/>
              <a:gd name="connsiteX7" fmla="*/ 0 w 5189518"/>
              <a:gd name="connsiteY7" fmla="*/ 2685143 h 3802743"/>
              <a:gd name="connsiteX8" fmla="*/ 0 w 5189518"/>
              <a:gd name="connsiteY8" fmla="*/ 0 h 3802743"/>
              <a:gd name="connsiteX0" fmla="*/ 0 w 5189518"/>
              <a:gd name="connsiteY0" fmla="*/ 0 h 3802833"/>
              <a:gd name="connsiteX1" fmla="*/ 4122057 w 5189518"/>
              <a:gd name="connsiteY1" fmla="*/ 0 h 3802833"/>
              <a:gd name="connsiteX2" fmla="*/ 4934857 w 5189518"/>
              <a:gd name="connsiteY2" fmla="*/ 537028 h 3802833"/>
              <a:gd name="connsiteX3" fmla="*/ 5185456 w 5189518"/>
              <a:gd name="connsiteY3" fmla="*/ 1098322 h 3802833"/>
              <a:gd name="connsiteX4" fmla="*/ 5050971 w 5189518"/>
              <a:gd name="connsiteY4" fmla="*/ 1538514 h 3802833"/>
              <a:gd name="connsiteX5" fmla="*/ 4804229 w 5189518"/>
              <a:gd name="connsiteY5" fmla="*/ 1727200 h 3802833"/>
              <a:gd name="connsiteX6" fmla="*/ 1596571 w 5189518"/>
              <a:gd name="connsiteY6" fmla="*/ 3802743 h 3802833"/>
              <a:gd name="connsiteX7" fmla="*/ 0 w 5189518"/>
              <a:gd name="connsiteY7" fmla="*/ 2685143 h 3802833"/>
              <a:gd name="connsiteX8" fmla="*/ 0 w 5189518"/>
              <a:gd name="connsiteY8" fmla="*/ 0 h 3802833"/>
              <a:gd name="connsiteX0" fmla="*/ 0 w 5189518"/>
              <a:gd name="connsiteY0" fmla="*/ 0 h 3817955"/>
              <a:gd name="connsiteX1" fmla="*/ 4122057 w 5189518"/>
              <a:gd name="connsiteY1" fmla="*/ 0 h 3817955"/>
              <a:gd name="connsiteX2" fmla="*/ 4934857 w 5189518"/>
              <a:gd name="connsiteY2" fmla="*/ 537028 h 3817955"/>
              <a:gd name="connsiteX3" fmla="*/ 5185456 w 5189518"/>
              <a:gd name="connsiteY3" fmla="*/ 1098322 h 3817955"/>
              <a:gd name="connsiteX4" fmla="*/ 5050971 w 5189518"/>
              <a:gd name="connsiteY4" fmla="*/ 1538514 h 3817955"/>
              <a:gd name="connsiteX5" fmla="*/ 4804229 w 5189518"/>
              <a:gd name="connsiteY5" fmla="*/ 1727200 h 3817955"/>
              <a:gd name="connsiteX6" fmla="*/ 1596571 w 5189518"/>
              <a:gd name="connsiteY6" fmla="*/ 3802743 h 3817955"/>
              <a:gd name="connsiteX7" fmla="*/ 0 w 5189518"/>
              <a:gd name="connsiteY7" fmla="*/ 2685143 h 3817955"/>
              <a:gd name="connsiteX8" fmla="*/ 0 w 5189518"/>
              <a:gd name="connsiteY8" fmla="*/ 0 h 3817955"/>
              <a:gd name="connsiteX0" fmla="*/ 0 w 5189518"/>
              <a:gd name="connsiteY0" fmla="*/ 0 h 3833593"/>
              <a:gd name="connsiteX1" fmla="*/ 4122057 w 5189518"/>
              <a:gd name="connsiteY1" fmla="*/ 0 h 3833593"/>
              <a:gd name="connsiteX2" fmla="*/ 4934857 w 5189518"/>
              <a:gd name="connsiteY2" fmla="*/ 537028 h 3833593"/>
              <a:gd name="connsiteX3" fmla="*/ 5185456 w 5189518"/>
              <a:gd name="connsiteY3" fmla="*/ 1098322 h 3833593"/>
              <a:gd name="connsiteX4" fmla="*/ 5050971 w 5189518"/>
              <a:gd name="connsiteY4" fmla="*/ 1538514 h 3833593"/>
              <a:gd name="connsiteX5" fmla="*/ 4804229 w 5189518"/>
              <a:gd name="connsiteY5" fmla="*/ 1727200 h 3833593"/>
              <a:gd name="connsiteX6" fmla="*/ 1602921 w 5189518"/>
              <a:gd name="connsiteY6" fmla="*/ 3818618 h 3833593"/>
              <a:gd name="connsiteX7" fmla="*/ 0 w 5189518"/>
              <a:gd name="connsiteY7" fmla="*/ 2685143 h 3833593"/>
              <a:gd name="connsiteX8" fmla="*/ 0 w 5189518"/>
              <a:gd name="connsiteY8" fmla="*/ 0 h 3833593"/>
              <a:gd name="connsiteX0" fmla="*/ 0 w 5189518"/>
              <a:gd name="connsiteY0" fmla="*/ 0 h 3833593"/>
              <a:gd name="connsiteX1" fmla="*/ 4122057 w 5189518"/>
              <a:gd name="connsiteY1" fmla="*/ 0 h 3833593"/>
              <a:gd name="connsiteX2" fmla="*/ 4934857 w 5189518"/>
              <a:gd name="connsiteY2" fmla="*/ 537028 h 3833593"/>
              <a:gd name="connsiteX3" fmla="*/ 5185456 w 5189518"/>
              <a:gd name="connsiteY3" fmla="*/ 1098322 h 3833593"/>
              <a:gd name="connsiteX4" fmla="*/ 5050971 w 5189518"/>
              <a:gd name="connsiteY4" fmla="*/ 1538514 h 3833593"/>
              <a:gd name="connsiteX5" fmla="*/ 4804229 w 5189518"/>
              <a:gd name="connsiteY5" fmla="*/ 1727200 h 3833593"/>
              <a:gd name="connsiteX6" fmla="*/ 1602921 w 5189518"/>
              <a:gd name="connsiteY6" fmla="*/ 3818618 h 3833593"/>
              <a:gd name="connsiteX7" fmla="*/ 0 w 5189518"/>
              <a:gd name="connsiteY7" fmla="*/ 2685143 h 3833593"/>
              <a:gd name="connsiteX8" fmla="*/ 0 w 5189518"/>
              <a:gd name="connsiteY8" fmla="*/ 0 h 3833593"/>
              <a:gd name="connsiteX0" fmla="*/ 0 w 5189518"/>
              <a:gd name="connsiteY0" fmla="*/ 0 h 3839850"/>
              <a:gd name="connsiteX1" fmla="*/ 4122057 w 5189518"/>
              <a:gd name="connsiteY1" fmla="*/ 0 h 3839850"/>
              <a:gd name="connsiteX2" fmla="*/ 4934857 w 5189518"/>
              <a:gd name="connsiteY2" fmla="*/ 537028 h 3839850"/>
              <a:gd name="connsiteX3" fmla="*/ 5185456 w 5189518"/>
              <a:gd name="connsiteY3" fmla="*/ 1098322 h 3839850"/>
              <a:gd name="connsiteX4" fmla="*/ 5050971 w 5189518"/>
              <a:gd name="connsiteY4" fmla="*/ 1538514 h 3839850"/>
              <a:gd name="connsiteX5" fmla="*/ 4804229 w 5189518"/>
              <a:gd name="connsiteY5" fmla="*/ 1727200 h 3839850"/>
              <a:gd name="connsiteX6" fmla="*/ 1637846 w 5189518"/>
              <a:gd name="connsiteY6" fmla="*/ 3824968 h 3839850"/>
              <a:gd name="connsiteX7" fmla="*/ 0 w 5189518"/>
              <a:gd name="connsiteY7" fmla="*/ 2685143 h 3839850"/>
              <a:gd name="connsiteX8" fmla="*/ 0 w 5189518"/>
              <a:gd name="connsiteY8" fmla="*/ 0 h 3839850"/>
              <a:gd name="connsiteX0" fmla="*/ 0 w 5189518"/>
              <a:gd name="connsiteY0" fmla="*/ 0 h 3839850"/>
              <a:gd name="connsiteX1" fmla="*/ 4122057 w 5189518"/>
              <a:gd name="connsiteY1" fmla="*/ 0 h 3839850"/>
              <a:gd name="connsiteX2" fmla="*/ 4934857 w 5189518"/>
              <a:gd name="connsiteY2" fmla="*/ 537028 h 3839850"/>
              <a:gd name="connsiteX3" fmla="*/ 5185456 w 5189518"/>
              <a:gd name="connsiteY3" fmla="*/ 1098322 h 3839850"/>
              <a:gd name="connsiteX4" fmla="*/ 5050971 w 5189518"/>
              <a:gd name="connsiteY4" fmla="*/ 1538514 h 3839850"/>
              <a:gd name="connsiteX5" fmla="*/ 4804229 w 5189518"/>
              <a:gd name="connsiteY5" fmla="*/ 1727200 h 3839850"/>
              <a:gd name="connsiteX6" fmla="*/ 1637846 w 5189518"/>
              <a:gd name="connsiteY6" fmla="*/ 3824968 h 3839850"/>
              <a:gd name="connsiteX7" fmla="*/ 0 w 5189518"/>
              <a:gd name="connsiteY7" fmla="*/ 2685143 h 3839850"/>
              <a:gd name="connsiteX8" fmla="*/ 0 w 5189518"/>
              <a:gd name="connsiteY8" fmla="*/ 0 h 3839850"/>
              <a:gd name="connsiteX0" fmla="*/ 0 w 5189518"/>
              <a:gd name="connsiteY0" fmla="*/ 0 h 3849238"/>
              <a:gd name="connsiteX1" fmla="*/ 4122057 w 5189518"/>
              <a:gd name="connsiteY1" fmla="*/ 0 h 3849238"/>
              <a:gd name="connsiteX2" fmla="*/ 4934857 w 5189518"/>
              <a:gd name="connsiteY2" fmla="*/ 537028 h 3849238"/>
              <a:gd name="connsiteX3" fmla="*/ 5185456 w 5189518"/>
              <a:gd name="connsiteY3" fmla="*/ 1098322 h 3849238"/>
              <a:gd name="connsiteX4" fmla="*/ 5050971 w 5189518"/>
              <a:gd name="connsiteY4" fmla="*/ 1538514 h 3849238"/>
              <a:gd name="connsiteX5" fmla="*/ 4804229 w 5189518"/>
              <a:gd name="connsiteY5" fmla="*/ 1727200 h 3849238"/>
              <a:gd name="connsiteX6" fmla="*/ 1644196 w 5189518"/>
              <a:gd name="connsiteY6" fmla="*/ 3834493 h 3849238"/>
              <a:gd name="connsiteX7" fmla="*/ 0 w 5189518"/>
              <a:gd name="connsiteY7" fmla="*/ 2685143 h 3849238"/>
              <a:gd name="connsiteX8" fmla="*/ 0 w 5189518"/>
              <a:gd name="connsiteY8" fmla="*/ 0 h 384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9518" h="3849238">
                <a:moveTo>
                  <a:pt x="0" y="0"/>
                </a:moveTo>
                <a:lnTo>
                  <a:pt x="4122057" y="0"/>
                </a:lnTo>
                <a:cubicBezTo>
                  <a:pt x="4392990" y="179009"/>
                  <a:pt x="4730599" y="305631"/>
                  <a:pt x="4934857" y="537028"/>
                </a:cubicBezTo>
                <a:cubicBezTo>
                  <a:pt x="5159677" y="778101"/>
                  <a:pt x="5174948" y="890586"/>
                  <a:pt x="5185456" y="1098322"/>
                </a:cubicBezTo>
                <a:cubicBezTo>
                  <a:pt x="5202541" y="1292678"/>
                  <a:pt x="5167237" y="1401308"/>
                  <a:pt x="5050971" y="1538514"/>
                </a:cubicBezTo>
                <a:cubicBezTo>
                  <a:pt x="4973487" y="1620459"/>
                  <a:pt x="5372025" y="1344537"/>
                  <a:pt x="4804229" y="1727200"/>
                </a:cubicBezTo>
                <a:cubicBezTo>
                  <a:pt x="4236433" y="2109863"/>
                  <a:pt x="1754565" y="3793520"/>
                  <a:pt x="1644196" y="3834493"/>
                </a:cubicBezTo>
                <a:cubicBezTo>
                  <a:pt x="1581906" y="3976310"/>
                  <a:pt x="532190" y="3057676"/>
                  <a:pt x="0" y="2685143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: 形状 9">
            <a:extLst>
              <a:ext uri="{FF2B5EF4-FFF2-40B4-BE49-F238E27FC236}">
                <a16:creationId xmlns:a16="http://schemas.microsoft.com/office/drawing/2014/main" id="{CA608855-CBD4-84DE-70F9-A18D1132DF26}"/>
              </a:ext>
            </a:extLst>
          </p:cNvPr>
          <p:cNvSpPr/>
          <p:nvPr/>
        </p:nvSpPr>
        <p:spPr>
          <a:xfrm rot="10800000">
            <a:off x="9127011" y="4682605"/>
            <a:ext cx="3064988" cy="2291103"/>
          </a:xfrm>
          <a:custGeom>
            <a:avLst/>
            <a:gdLst>
              <a:gd name="connsiteX0" fmla="*/ 0 w 2762250"/>
              <a:gd name="connsiteY0" fmla="*/ 9525 h 1543050"/>
              <a:gd name="connsiteX1" fmla="*/ 0 w 2762250"/>
              <a:gd name="connsiteY1" fmla="*/ 1543050 h 1543050"/>
              <a:gd name="connsiteX2" fmla="*/ 342900 w 2762250"/>
              <a:gd name="connsiteY2" fmla="*/ 981075 h 1543050"/>
              <a:gd name="connsiteX3" fmla="*/ 609600 w 2762250"/>
              <a:gd name="connsiteY3" fmla="*/ 638175 h 1543050"/>
              <a:gd name="connsiteX4" fmla="*/ 1133475 w 2762250"/>
              <a:gd name="connsiteY4" fmla="*/ 504825 h 1543050"/>
              <a:gd name="connsiteX5" fmla="*/ 1819275 w 2762250"/>
              <a:gd name="connsiteY5" fmla="*/ 495300 h 1543050"/>
              <a:gd name="connsiteX6" fmla="*/ 2438400 w 2762250"/>
              <a:gd name="connsiteY6" fmla="*/ 276225 h 1543050"/>
              <a:gd name="connsiteX7" fmla="*/ 2762250 w 2762250"/>
              <a:gd name="connsiteY7" fmla="*/ 0 h 1543050"/>
              <a:gd name="connsiteX8" fmla="*/ 0 w 2762250"/>
              <a:gd name="connsiteY8" fmla="*/ 9525 h 1543050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2900 w 2762250"/>
              <a:gd name="connsiteY2" fmla="*/ 985837 h 1547812"/>
              <a:gd name="connsiteX3" fmla="*/ 609600 w 2762250"/>
              <a:gd name="connsiteY3" fmla="*/ 642937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16706 w 2762250"/>
              <a:gd name="connsiteY2" fmla="*/ 919162 h 1547812"/>
              <a:gd name="connsiteX3" fmla="*/ 609600 w 2762250"/>
              <a:gd name="connsiteY3" fmla="*/ 642937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290512 w 2762250"/>
              <a:gd name="connsiteY2" fmla="*/ 862012 h 1547812"/>
              <a:gd name="connsiteX3" fmla="*/ 609600 w 2762250"/>
              <a:gd name="connsiteY3" fmla="*/ 642937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33375 w 2762250"/>
              <a:gd name="connsiteY2" fmla="*/ 902493 h 1547812"/>
              <a:gd name="connsiteX3" fmla="*/ 609600 w 2762250"/>
              <a:gd name="connsiteY3" fmla="*/ 642937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33375 w 2762250"/>
              <a:gd name="connsiteY2" fmla="*/ 902493 h 1547812"/>
              <a:gd name="connsiteX3" fmla="*/ 609600 w 2762250"/>
              <a:gd name="connsiteY3" fmla="*/ 642937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33375 w 2762250"/>
              <a:gd name="connsiteY2" fmla="*/ 902493 h 1547812"/>
              <a:gd name="connsiteX3" fmla="*/ 609600 w 2762250"/>
              <a:gd name="connsiteY3" fmla="*/ 642937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33375 w 2762250"/>
              <a:gd name="connsiteY2" fmla="*/ 902493 h 1547812"/>
              <a:gd name="connsiteX3" fmla="*/ 609600 w 2762250"/>
              <a:gd name="connsiteY3" fmla="*/ 642937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33375 w 2762250"/>
              <a:gd name="connsiteY2" fmla="*/ 902493 h 1547812"/>
              <a:gd name="connsiteX3" fmla="*/ 614362 w 2762250"/>
              <a:gd name="connsiteY3" fmla="*/ 588168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33375 w 2762250"/>
              <a:gd name="connsiteY2" fmla="*/ 902493 h 1547812"/>
              <a:gd name="connsiteX3" fmla="*/ 642937 w 2762250"/>
              <a:gd name="connsiteY3" fmla="*/ 597693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42937 w 2762250"/>
              <a:gd name="connsiteY3" fmla="*/ 597693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3475 w 2762250"/>
              <a:gd name="connsiteY4" fmla="*/ 459580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3475 w 2762250"/>
              <a:gd name="connsiteY4" fmla="*/ 500062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3475 w 2762250"/>
              <a:gd name="connsiteY4" fmla="*/ 500062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3475 w 2762250"/>
              <a:gd name="connsiteY4" fmla="*/ 500062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8237 w 2762250"/>
              <a:gd name="connsiteY4" fmla="*/ 4714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511968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511968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9275 w 2762250"/>
              <a:gd name="connsiteY5" fmla="*/ 419099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33562 w 2762250"/>
              <a:gd name="connsiteY5" fmla="*/ 459581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33562 w 2762250"/>
              <a:gd name="connsiteY5" fmla="*/ 459581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33562 w 2762250"/>
              <a:gd name="connsiteY5" fmla="*/ 459581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797844 w 2762250"/>
              <a:gd name="connsiteY5" fmla="*/ 433387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6894 w 2762250"/>
              <a:gd name="connsiteY5" fmla="*/ 4619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6894 w 2762250"/>
              <a:gd name="connsiteY5" fmla="*/ 461962 h 1547812"/>
              <a:gd name="connsiteX6" fmla="*/ 2407443 w 2762250"/>
              <a:gd name="connsiteY6" fmla="*/ 257175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6894 w 2762250"/>
              <a:gd name="connsiteY5" fmla="*/ 461962 h 1547812"/>
              <a:gd name="connsiteX6" fmla="*/ 2383631 w 2762250"/>
              <a:gd name="connsiteY6" fmla="*/ 228600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6894 w 2762250"/>
              <a:gd name="connsiteY5" fmla="*/ 461962 h 1547812"/>
              <a:gd name="connsiteX6" fmla="*/ 2393156 w 2762250"/>
              <a:gd name="connsiteY6" fmla="*/ 26193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6894 w 2762250"/>
              <a:gd name="connsiteY5" fmla="*/ 461962 h 1547812"/>
              <a:gd name="connsiteX6" fmla="*/ 2393156 w 2762250"/>
              <a:gd name="connsiteY6" fmla="*/ 26193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6894 w 2762250"/>
              <a:gd name="connsiteY5" fmla="*/ 461962 h 1547812"/>
              <a:gd name="connsiteX6" fmla="*/ 2393156 w 2762250"/>
              <a:gd name="connsiteY6" fmla="*/ 26193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688432"/>
              <a:gd name="connsiteY0" fmla="*/ 0 h 1547812"/>
              <a:gd name="connsiteX1" fmla="*/ 0 w 2688432"/>
              <a:gd name="connsiteY1" fmla="*/ 1547812 h 1547812"/>
              <a:gd name="connsiteX2" fmla="*/ 347663 w 2688432"/>
              <a:gd name="connsiteY2" fmla="*/ 902493 h 1547812"/>
              <a:gd name="connsiteX3" fmla="*/ 659606 w 2688432"/>
              <a:gd name="connsiteY3" fmla="*/ 609599 h 1547812"/>
              <a:gd name="connsiteX4" fmla="*/ 1135856 w 2688432"/>
              <a:gd name="connsiteY4" fmla="*/ 497681 h 1547812"/>
              <a:gd name="connsiteX5" fmla="*/ 1816894 w 2688432"/>
              <a:gd name="connsiteY5" fmla="*/ 461962 h 1547812"/>
              <a:gd name="connsiteX6" fmla="*/ 2393156 w 2688432"/>
              <a:gd name="connsiteY6" fmla="*/ 261937 h 1547812"/>
              <a:gd name="connsiteX7" fmla="*/ 2688432 w 2688432"/>
              <a:gd name="connsiteY7" fmla="*/ 0 h 1547812"/>
              <a:gd name="connsiteX8" fmla="*/ 0 w 2688432"/>
              <a:gd name="connsiteY8" fmla="*/ 0 h 1547812"/>
              <a:gd name="connsiteX0" fmla="*/ 0 w 2755107"/>
              <a:gd name="connsiteY0" fmla="*/ 0 h 1547812"/>
              <a:gd name="connsiteX1" fmla="*/ 0 w 2755107"/>
              <a:gd name="connsiteY1" fmla="*/ 1547812 h 1547812"/>
              <a:gd name="connsiteX2" fmla="*/ 347663 w 2755107"/>
              <a:gd name="connsiteY2" fmla="*/ 902493 h 1547812"/>
              <a:gd name="connsiteX3" fmla="*/ 659606 w 2755107"/>
              <a:gd name="connsiteY3" fmla="*/ 609599 h 1547812"/>
              <a:gd name="connsiteX4" fmla="*/ 1135856 w 2755107"/>
              <a:gd name="connsiteY4" fmla="*/ 497681 h 1547812"/>
              <a:gd name="connsiteX5" fmla="*/ 1816894 w 2755107"/>
              <a:gd name="connsiteY5" fmla="*/ 461962 h 1547812"/>
              <a:gd name="connsiteX6" fmla="*/ 2393156 w 2755107"/>
              <a:gd name="connsiteY6" fmla="*/ 261937 h 1547812"/>
              <a:gd name="connsiteX7" fmla="*/ 2755107 w 2755107"/>
              <a:gd name="connsiteY7" fmla="*/ 4762 h 1547812"/>
              <a:gd name="connsiteX8" fmla="*/ 0 w 2755107"/>
              <a:gd name="connsiteY8" fmla="*/ 0 h 1547812"/>
              <a:gd name="connsiteX0" fmla="*/ 0 w 2755107"/>
              <a:gd name="connsiteY0" fmla="*/ 0 h 1547812"/>
              <a:gd name="connsiteX1" fmla="*/ 0 w 2755107"/>
              <a:gd name="connsiteY1" fmla="*/ 1547812 h 1547812"/>
              <a:gd name="connsiteX2" fmla="*/ 347663 w 2755107"/>
              <a:gd name="connsiteY2" fmla="*/ 902493 h 1547812"/>
              <a:gd name="connsiteX3" fmla="*/ 659606 w 2755107"/>
              <a:gd name="connsiteY3" fmla="*/ 609599 h 1547812"/>
              <a:gd name="connsiteX4" fmla="*/ 1135856 w 2755107"/>
              <a:gd name="connsiteY4" fmla="*/ 497681 h 1547812"/>
              <a:gd name="connsiteX5" fmla="*/ 1816894 w 2755107"/>
              <a:gd name="connsiteY5" fmla="*/ 461962 h 1547812"/>
              <a:gd name="connsiteX6" fmla="*/ 2393156 w 2755107"/>
              <a:gd name="connsiteY6" fmla="*/ 261937 h 1547812"/>
              <a:gd name="connsiteX7" fmla="*/ 2755107 w 2755107"/>
              <a:gd name="connsiteY7" fmla="*/ 4762 h 1547812"/>
              <a:gd name="connsiteX8" fmla="*/ 0 w 2755107"/>
              <a:gd name="connsiteY8" fmla="*/ 0 h 1547812"/>
              <a:gd name="connsiteX0" fmla="*/ 0 w 2755107"/>
              <a:gd name="connsiteY0" fmla="*/ 0 h 1547812"/>
              <a:gd name="connsiteX1" fmla="*/ 0 w 2755107"/>
              <a:gd name="connsiteY1" fmla="*/ 1547812 h 1547812"/>
              <a:gd name="connsiteX2" fmla="*/ 347663 w 2755107"/>
              <a:gd name="connsiteY2" fmla="*/ 902493 h 1547812"/>
              <a:gd name="connsiteX3" fmla="*/ 659606 w 2755107"/>
              <a:gd name="connsiteY3" fmla="*/ 609599 h 1547812"/>
              <a:gd name="connsiteX4" fmla="*/ 1135856 w 2755107"/>
              <a:gd name="connsiteY4" fmla="*/ 497681 h 1547812"/>
              <a:gd name="connsiteX5" fmla="*/ 1816894 w 2755107"/>
              <a:gd name="connsiteY5" fmla="*/ 461962 h 1547812"/>
              <a:gd name="connsiteX6" fmla="*/ 2393156 w 2755107"/>
              <a:gd name="connsiteY6" fmla="*/ 261937 h 1547812"/>
              <a:gd name="connsiteX7" fmla="*/ 2755107 w 2755107"/>
              <a:gd name="connsiteY7" fmla="*/ 4762 h 1547812"/>
              <a:gd name="connsiteX8" fmla="*/ 0 w 2755107"/>
              <a:gd name="connsiteY8" fmla="*/ 0 h 1547812"/>
              <a:gd name="connsiteX0" fmla="*/ 0 w 2755107"/>
              <a:gd name="connsiteY0" fmla="*/ 0 h 1272309"/>
              <a:gd name="connsiteX1" fmla="*/ 0 w 2755107"/>
              <a:gd name="connsiteY1" fmla="*/ 1272309 h 1272309"/>
              <a:gd name="connsiteX2" fmla="*/ 347663 w 2755107"/>
              <a:gd name="connsiteY2" fmla="*/ 902493 h 1272309"/>
              <a:gd name="connsiteX3" fmla="*/ 659606 w 2755107"/>
              <a:gd name="connsiteY3" fmla="*/ 609599 h 1272309"/>
              <a:gd name="connsiteX4" fmla="*/ 1135856 w 2755107"/>
              <a:gd name="connsiteY4" fmla="*/ 497681 h 1272309"/>
              <a:gd name="connsiteX5" fmla="*/ 1816894 w 2755107"/>
              <a:gd name="connsiteY5" fmla="*/ 461962 h 1272309"/>
              <a:gd name="connsiteX6" fmla="*/ 2393156 w 2755107"/>
              <a:gd name="connsiteY6" fmla="*/ 261937 h 1272309"/>
              <a:gd name="connsiteX7" fmla="*/ 2755107 w 2755107"/>
              <a:gd name="connsiteY7" fmla="*/ 4762 h 1272309"/>
              <a:gd name="connsiteX8" fmla="*/ 0 w 2755107"/>
              <a:gd name="connsiteY8" fmla="*/ 0 h 1272309"/>
              <a:gd name="connsiteX0" fmla="*/ 0 w 2755107"/>
              <a:gd name="connsiteY0" fmla="*/ 0 h 1272309"/>
              <a:gd name="connsiteX1" fmla="*/ 0 w 2755107"/>
              <a:gd name="connsiteY1" fmla="*/ 1272309 h 1272309"/>
              <a:gd name="connsiteX2" fmla="*/ 347663 w 2755107"/>
              <a:gd name="connsiteY2" fmla="*/ 902493 h 1272309"/>
              <a:gd name="connsiteX3" fmla="*/ 659606 w 2755107"/>
              <a:gd name="connsiteY3" fmla="*/ 609599 h 1272309"/>
              <a:gd name="connsiteX4" fmla="*/ 1135856 w 2755107"/>
              <a:gd name="connsiteY4" fmla="*/ 497681 h 1272309"/>
              <a:gd name="connsiteX5" fmla="*/ 1816894 w 2755107"/>
              <a:gd name="connsiteY5" fmla="*/ 483570 h 1272309"/>
              <a:gd name="connsiteX6" fmla="*/ 2393156 w 2755107"/>
              <a:gd name="connsiteY6" fmla="*/ 261937 h 1272309"/>
              <a:gd name="connsiteX7" fmla="*/ 2755107 w 2755107"/>
              <a:gd name="connsiteY7" fmla="*/ 4762 h 1272309"/>
              <a:gd name="connsiteX8" fmla="*/ 0 w 2755107"/>
              <a:gd name="connsiteY8" fmla="*/ 0 h 1272309"/>
              <a:gd name="connsiteX0" fmla="*/ 0 w 2755107"/>
              <a:gd name="connsiteY0" fmla="*/ 0 h 1272309"/>
              <a:gd name="connsiteX1" fmla="*/ 0 w 2755107"/>
              <a:gd name="connsiteY1" fmla="*/ 1272309 h 1272309"/>
              <a:gd name="connsiteX2" fmla="*/ 347663 w 2755107"/>
              <a:gd name="connsiteY2" fmla="*/ 902493 h 1272309"/>
              <a:gd name="connsiteX3" fmla="*/ 659606 w 2755107"/>
              <a:gd name="connsiteY3" fmla="*/ 609599 h 1272309"/>
              <a:gd name="connsiteX4" fmla="*/ 1153345 w 2755107"/>
              <a:gd name="connsiteY4" fmla="*/ 594917 h 1272309"/>
              <a:gd name="connsiteX5" fmla="*/ 1816894 w 2755107"/>
              <a:gd name="connsiteY5" fmla="*/ 483570 h 1272309"/>
              <a:gd name="connsiteX6" fmla="*/ 2393156 w 2755107"/>
              <a:gd name="connsiteY6" fmla="*/ 261937 h 1272309"/>
              <a:gd name="connsiteX7" fmla="*/ 2755107 w 2755107"/>
              <a:gd name="connsiteY7" fmla="*/ 4762 h 1272309"/>
              <a:gd name="connsiteX8" fmla="*/ 0 w 2755107"/>
              <a:gd name="connsiteY8" fmla="*/ 0 h 1272309"/>
              <a:gd name="connsiteX0" fmla="*/ 0 w 2755107"/>
              <a:gd name="connsiteY0" fmla="*/ 0 h 1272309"/>
              <a:gd name="connsiteX1" fmla="*/ 0 w 2755107"/>
              <a:gd name="connsiteY1" fmla="*/ 1272309 h 1272309"/>
              <a:gd name="connsiteX2" fmla="*/ 347663 w 2755107"/>
              <a:gd name="connsiteY2" fmla="*/ 902493 h 1272309"/>
              <a:gd name="connsiteX3" fmla="*/ 589653 w 2755107"/>
              <a:gd name="connsiteY3" fmla="*/ 609599 h 1272309"/>
              <a:gd name="connsiteX4" fmla="*/ 1153345 w 2755107"/>
              <a:gd name="connsiteY4" fmla="*/ 594917 h 1272309"/>
              <a:gd name="connsiteX5" fmla="*/ 1816894 w 2755107"/>
              <a:gd name="connsiteY5" fmla="*/ 483570 h 1272309"/>
              <a:gd name="connsiteX6" fmla="*/ 2393156 w 2755107"/>
              <a:gd name="connsiteY6" fmla="*/ 261937 h 1272309"/>
              <a:gd name="connsiteX7" fmla="*/ 2755107 w 2755107"/>
              <a:gd name="connsiteY7" fmla="*/ 4762 h 1272309"/>
              <a:gd name="connsiteX8" fmla="*/ 0 w 2755107"/>
              <a:gd name="connsiteY8" fmla="*/ 0 h 1272309"/>
              <a:gd name="connsiteX0" fmla="*/ 0 w 2755107"/>
              <a:gd name="connsiteY0" fmla="*/ 0 h 1272309"/>
              <a:gd name="connsiteX1" fmla="*/ 0 w 2755107"/>
              <a:gd name="connsiteY1" fmla="*/ 1272309 h 1272309"/>
              <a:gd name="connsiteX2" fmla="*/ 347663 w 2755107"/>
              <a:gd name="connsiteY2" fmla="*/ 902493 h 1272309"/>
              <a:gd name="connsiteX3" fmla="*/ 589653 w 2755107"/>
              <a:gd name="connsiteY3" fmla="*/ 609599 h 1272309"/>
              <a:gd name="connsiteX4" fmla="*/ 1290337 w 2755107"/>
              <a:gd name="connsiteY4" fmla="*/ 594917 h 1272309"/>
              <a:gd name="connsiteX5" fmla="*/ 1816894 w 2755107"/>
              <a:gd name="connsiteY5" fmla="*/ 483570 h 1272309"/>
              <a:gd name="connsiteX6" fmla="*/ 2393156 w 2755107"/>
              <a:gd name="connsiteY6" fmla="*/ 261937 h 1272309"/>
              <a:gd name="connsiteX7" fmla="*/ 2755107 w 2755107"/>
              <a:gd name="connsiteY7" fmla="*/ 4762 h 1272309"/>
              <a:gd name="connsiteX8" fmla="*/ 0 w 2755107"/>
              <a:gd name="connsiteY8" fmla="*/ 0 h 1272309"/>
              <a:gd name="connsiteX0" fmla="*/ 0 w 2755107"/>
              <a:gd name="connsiteY0" fmla="*/ 0 h 1272309"/>
              <a:gd name="connsiteX1" fmla="*/ 0 w 2755107"/>
              <a:gd name="connsiteY1" fmla="*/ 1272309 h 1272309"/>
              <a:gd name="connsiteX2" fmla="*/ 347663 w 2755107"/>
              <a:gd name="connsiteY2" fmla="*/ 902493 h 1272309"/>
              <a:gd name="connsiteX3" fmla="*/ 589653 w 2755107"/>
              <a:gd name="connsiteY3" fmla="*/ 609599 h 1272309"/>
              <a:gd name="connsiteX4" fmla="*/ 1290337 w 2755107"/>
              <a:gd name="connsiteY4" fmla="*/ 594917 h 1272309"/>
              <a:gd name="connsiteX5" fmla="*/ 1816894 w 2755107"/>
              <a:gd name="connsiteY5" fmla="*/ 483570 h 1272309"/>
              <a:gd name="connsiteX6" fmla="*/ 2393156 w 2755107"/>
              <a:gd name="connsiteY6" fmla="*/ 261937 h 1272309"/>
              <a:gd name="connsiteX7" fmla="*/ 2755107 w 2755107"/>
              <a:gd name="connsiteY7" fmla="*/ 4762 h 1272309"/>
              <a:gd name="connsiteX8" fmla="*/ 0 w 2755107"/>
              <a:gd name="connsiteY8" fmla="*/ 0 h 1272309"/>
              <a:gd name="connsiteX0" fmla="*/ 0 w 2755107"/>
              <a:gd name="connsiteY0" fmla="*/ 0 h 1272309"/>
              <a:gd name="connsiteX1" fmla="*/ 0 w 2755107"/>
              <a:gd name="connsiteY1" fmla="*/ 1272309 h 1272309"/>
              <a:gd name="connsiteX2" fmla="*/ 347663 w 2755107"/>
              <a:gd name="connsiteY2" fmla="*/ 902493 h 1272309"/>
              <a:gd name="connsiteX3" fmla="*/ 678697 w 2755107"/>
              <a:gd name="connsiteY3" fmla="*/ 601136 h 1272309"/>
              <a:gd name="connsiteX4" fmla="*/ 1290337 w 2755107"/>
              <a:gd name="connsiteY4" fmla="*/ 594917 h 1272309"/>
              <a:gd name="connsiteX5" fmla="*/ 1816894 w 2755107"/>
              <a:gd name="connsiteY5" fmla="*/ 483570 h 1272309"/>
              <a:gd name="connsiteX6" fmla="*/ 2393156 w 2755107"/>
              <a:gd name="connsiteY6" fmla="*/ 261937 h 1272309"/>
              <a:gd name="connsiteX7" fmla="*/ 2755107 w 2755107"/>
              <a:gd name="connsiteY7" fmla="*/ 4762 h 1272309"/>
              <a:gd name="connsiteX8" fmla="*/ 0 w 2755107"/>
              <a:gd name="connsiteY8" fmla="*/ 0 h 1272309"/>
              <a:gd name="connsiteX0" fmla="*/ 0 w 2755107"/>
              <a:gd name="connsiteY0" fmla="*/ 0 h 1272309"/>
              <a:gd name="connsiteX1" fmla="*/ 0 w 2755107"/>
              <a:gd name="connsiteY1" fmla="*/ 1272309 h 1272309"/>
              <a:gd name="connsiteX2" fmla="*/ 347663 w 2755107"/>
              <a:gd name="connsiteY2" fmla="*/ 902493 h 1272309"/>
              <a:gd name="connsiteX3" fmla="*/ 678697 w 2755107"/>
              <a:gd name="connsiteY3" fmla="*/ 601136 h 1272309"/>
              <a:gd name="connsiteX4" fmla="*/ 1290337 w 2755107"/>
              <a:gd name="connsiteY4" fmla="*/ 594917 h 1272309"/>
              <a:gd name="connsiteX5" fmla="*/ 1816894 w 2755107"/>
              <a:gd name="connsiteY5" fmla="*/ 483570 h 1272309"/>
              <a:gd name="connsiteX6" fmla="*/ 2393156 w 2755107"/>
              <a:gd name="connsiteY6" fmla="*/ 261937 h 1272309"/>
              <a:gd name="connsiteX7" fmla="*/ 2755107 w 2755107"/>
              <a:gd name="connsiteY7" fmla="*/ 4762 h 1272309"/>
              <a:gd name="connsiteX8" fmla="*/ 0 w 2755107"/>
              <a:gd name="connsiteY8" fmla="*/ 0 h 1272309"/>
              <a:gd name="connsiteX0" fmla="*/ 0 w 2755107"/>
              <a:gd name="connsiteY0" fmla="*/ 0 h 1272309"/>
              <a:gd name="connsiteX1" fmla="*/ 0 w 2755107"/>
              <a:gd name="connsiteY1" fmla="*/ 1272309 h 1272309"/>
              <a:gd name="connsiteX2" fmla="*/ 347663 w 2755107"/>
              <a:gd name="connsiteY2" fmla="*/ 902493 h 1272309"/>
              <a:gd name="connsiteX3" fmla="*/ 678697 w 2755107"/>
              <a:gd name="connsiteY3" fmla="*/ 601136 h 1272309"/>
              <a:gd name="connsiteX4" fmla="*/ 1290337 w 2755107"/>
              <a:gd name="connsiteY4" fmla="*/ 594917 h 1272309"/>
              <a:gd name="connsiteX5" fmla="*/ 1837442 w 2755107"/>
              <a:gd name="connsiteY5" fmla="*/ 542812 h 1272309"/>
              <a:gd name="connsiteX6" fmla="*/ 2393156 w 2755107"/>
              <a:gd name="connsiteY6" fmla="*/ 261937 h 1272309"/>
              <a:gd name="connsiteX7" fmla="*/ 2755107 w 2755107"/>
              <a:gd name="connsiteY7" fmla="*/ 4762 h 1272309"/>
              <a:gd name="connsiteX8" fmla="*/ 0 w 2755107"/>
              <a:gd name="connsiteY8" fmla="*/ 0 h 1272309"/>
              <a:gd name="connsiteX0" fmla="*/ 0 w 2755107"/>
              <a:gd name="connsiteY0" fmla="*/ 0 h 1272309"/>
              <a:gd name="connsiteX1" fmla="*/ 0 w 2755107"/>
              <a:gd name="connsiteY1" fmla="*/ 1272309 h 1272309"/>
              <a:gd name="connsiteX2" fmla="*/ 347663 w 2755107"/>
              <a:gd name="connsiteY2" fmla="*/ 902493 h 1272309"/>
              <a:gd name="connsiteX3" fmla="*/ 678697 w 2755107"/>
              <a:gd name="connsiteY3" fmla="*/ 601136 h 1272309"/>
              <a:gd name="connsiteX4" fmla="*/ 1290337 w 2755107"/>
              <a:gd name="connsiteY4" fmla="*/ 594917 h 1272309"/>
              <a:gd name="connsiteX5" fmla="*/ 1837442 w 2755107"/>
              <a:gd name="connsiteY5" fmla="*/ 542812 h 1272309"/>
              <a:gd name="connsiteX6" fmla="*/ 2393156 w 2755107"/>
              <a:gd name="connsiteY6" fmla="*/ 261937 h 1272309"/>
              <a:gd name="connsiteX7" fmla="*/ 2755107 w 2755107"/>
              <a:gd name="connsiteY7" fmla="*/ 4762 h 1272309"/>
              <a:gd name="connsiteX8" fmla="*/ 0 w 2755107"/>
              <a:gd name="connsiteY8" fmla="*/ 0 h 1272309"/>
              <a:gd name="connsiteX0" fmla="*/ 0 w 2755107"/>
              <a:gd name="connsiteY0" fmla="*/ 0 h 1272309"/>
              <a:gd name="connsiteX1" fmla="*/ 0 w 2755107"/>
              <a:gd name="connsiteY1" fmla="*/ 1272309 h 1272309"/>
              <a:gd name="connsiteX2" fmla="*/ 347663 w 2755107"/>
              <a:gd name="connsiteY2" fmla="*/ 902493 h 1272309"/>
              <a:gd name="connsiteX3" fmla="*/ 678697 w 2755107"/>
              <a:gd name="connsiteY3" fmla="*/ 601136 h 1272309"/>
              <a:gd name="connsiteX4" fmla="*/ 1290337 w 2755107"/>
              <a:gd name="connsiteY4" fmla="*/ 594917 h 1272309"/>
              <a:gd name="connsiteX5" fmla="*/ 1837442 w 2755107"/>
              <a:gd name="connsiteY5" fmla="*/ 542812 h 1272309"/>
              <a:gd name="connsiteX6" fmla="*/ 2393156 w 2755107"/>
              <a:gd name="connsiteY6" fmla="*/ 261937 h 1272309"/>
              <a:gd name="connsiteX7" fmla="*/ 2755107 w 2755107"/>
              <a:gd name="connsiteY7" fmla="*/ 4762 h 1272309"/>
              <a:gd name="connsiteX8" fmla="*/ 0 w 2755107"/>
              <a:gd name="connsiteY8" fmla="*/ 0 h 1272309"/>
              <a:gd name="connsiteX0" fmla="*/ 0 w 2755107"/>
              <a:gd name="connsiteY0" fmla="*/ 0 h 1272309"/>
              <a:gd name="connsiteX1" fmla="*/ 0 w 2755107"/>
              <a:gd name="connsiteY1" fmla="*/ 1272309 h 1272309"/>
              <a:gd name="connsiteX2" fmla="*/ 347663 w 2755107"/>
              <a:gd name="connsiteY2" fmla="*/ 902493 h 1272309"/>
              <a:gd name="connsiteX3" fmla="*/ 678697 w 2755107"/>
              <a:gd name="connsiteY3" fmla="*/ 601136 h 1272309"/>
              <a:gd name="connsiteX4" fmla="*/ 1290337 w 2755107"/>
              <a:gd name="connsiteY4" fmla="*/ 594917 h 1272309"/>
              <a:gd name="connsiteX5" fmla="*/ 1844292 w 2755107"/>
              <a:gd name="connsiteY5" fmla="*/ 517423 h 1272309"/>
              <a:gd name="connsiteX6" fmla="*/ 2393156 w 2755107"/>
              <a:gd name="connsiteY6" fmla="*/ 261937 h 1272309"/>
              <a:gd name="connsiteX7" fmla="*/ 2755107 w 2755107"/>
              <a:gd name="connsiteY7" fmla="*/ 4762 h 1272309"/>
              <a:gd name="connsiteX8" fmla="*/ 0 w 2755107"/>
              <a:gd name="connsiteY8" fmla="*/ 0 h 1272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5107" h="1272309">
                <a:moveTo>
                  <a:pt x="0" y="0"/>
                </a:moveTo>
                <a:lnTo>
                  <a:pt x="0" y="1272309"/>
                </a:lnTo>
                <a:lnTo>
                  <a:pt x="347663" y="902493"/>
                </a:lnTo>
                <a:cubicBezTo>
                  <a:pt x="439738" y="773112"/>
                  <a:pt x="574716" y="642411"/>
                  <a:pt x="678697" y="601136"/>
                </a:cubicBezTo>
                <a:cubicBezTo>
                  <a:pt x="848559" y="535255"/>
                  <a:pt x="1051979" y="592546"/>
                  <a:pt x="1290337" y="594917"/>
                </a:cubicBezTo>
                <a:cubicBezTo>
                  <a:pt x="1523700" y="578248"/>
                  <a:pt x="1586206" y="570599"/>
                  <a:pt x="1844292" y="517423"/>
                </a:cubicBezTo>
                <a:cubicBezTo>
                  <a:pt x="2057811" y="444940"/>
                  <a:pt x="2215355" y="357186"/>
                  <a:pt x="2393156" y="261937"/>
                </a:cubicBezTo>
                <a:cubicBezTo>
                  <a:pt x="2537618" y="159542"/>
                  <a:pt x="2648745" y="107156"/>
                  <a:pt x="2755107" y="4762"/>
                </a:cubicBezTo>
                <a:lnTo>
                  <a:pt x="0" y="0"/>
                </a:lnTo>
                <a:close/>
              </a:path>
            </a:pathLst>
          </a:custGeom>
          <a:solidFill>
            <a:srgbClr val="EF4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等腰三角形 10">
            <a:extLst>
              <a:ext uri="{FF2B5EF4-FFF2-40B4-BE49-F238E27FC236}">
                <a16:creationId xmlns:a16="http://schemas.microsoft.com/office/drawing/2014/main" id="{31A5F1AA-A9B6-C8BB-1667-CF0070ABDCE9}"/>
              </a:ext>
            </a:extLst>
          </p:cNvPr>
          <p:cNvSpPr/>
          <p:nvPr/>
        </p:nvSpPr>
        <p:spPr>
          <a:xfrm>
            <a:off x="10756901" y="6100873"/>
            <a:ext cx="1442718" cy="813841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32">
            <a:extLst>
              <a:ext uri="{FF2B5EF4-FFF2-40B4-BE49-F238E27FC236}">
                <a16:creationId xmlns:a16="http://schemas.microsoft.com/office/drawing/2014/main" id="{64241712-223E-6CAC-BF3A-CAD603EB0495}"/>
              </a:ext>
            </a:extLst>
          </p:cNvPr>
          <p:cNvGrpSpPr/>
          <p:nvPr/>
        </p:nvGrpSpPr>
        <p:grpSpPr>
          <a:xfrm>
            <a:off x="6607329" y="615953"/>
            <a:ext cx="4451763" cy="615902"/>
            <a:chOff x="6619360" y="1593420"/>
            <a:chExt cx="3863356" cy="615902"/>
          </a:xfrm>
        </p:grpSpPr>
        <p:sp>
          <p:nvSpPr>
            <p:cNvPr id="10" name="矩形: 圆角 11">
              <a:extLst>
                <a:ext uri="{FF2B5EF4-FFF2-40B4-BE49-F238E27FC236}">
                  <a16:creationId xmlns:a16="http://schemas.microsoft.com/office/drawing/2014/main" id="{793C5587-52FC-E046-2444-1B0B1B31DFAD}"/>
                </a:ext>
              </a:extLst>
            </p:cNvPr>
            <p:cNvSpPr/>
            <p:nvPr/>
          </p:nvSpPr>
          <p:spPr>
            <a:xfrm>
              <a:off x="6619360" y="1593420"/>
              <a:ext cx="3863356" cy="615902"/>
            </a:xfrm>
            <a:prstGeom prst="roundRect">
              <a:avLst>
                <a:gd name="adj" fmla="val 35027"/>
              </a:avLst>
            </a:prstGeom>
            <a:gradFill flip="none" rotWithShape="1">
              <a:gsLst>
                <a:gs pos="99000">
                  <a:srgbClr val="5B87E9"/>
                </a:gs>
                <a:gs pos="0">
                  <a:srgbClr val="5ED4F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1" name="矩形 17">
              <a:extLst>
                <a:ext uri="{FF2B5EF4-FFF2-40B4-BE49-F238E27FC236}">
                  <a16:creationId xmlns:a16="http://schemas.microsoft.com/office/drawing/2014/main" id="{B6FCAF7D-BB2B-1A1F-FA86-629022FAD824}"/>
                </a:ext>
              </a:extLst>
            </p:cNvPr>
            <p:cNvSpPr/>
            <p:nvPr/>
          </p:nvSpPr>
          <p:spPr>
            <a:xfrm>
              <a:off x="7079513" y="1640961"/>
              <a:ext cx="16105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Introduction</a:t>
              </a:r>
              <a:endPara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12" name="组合 33">
            <a:extLst>
              <a:ext uri="{FF2B5EF4-FFF2-40B4-BE49-F238E27FC236}">
                <a16:creationId xmlns:a16="http://schemas.microsoft.com/office/drawing/2014/main" id="{5AB30544-21FA-4689-35EA-AC19E47C162B}"/>
              </a:ext>
            </a:extLst>
          </p:cNvPr>
          <p:cNvGrpSpPr/>
          <p:nvPr/>
        </p:nvGrpSpPr>
        <p:grpSpPr>
          <a:xfrm>
            <a:off x="6607330" y="1796742"/>
            <a:ext cx="4451762" cy="615902"/>
            <a:chOff x="6619360" y="2774209"/>
            <a:chExt cx="3863356" cy="615902"/>
          </a:xfrm>
        </p:grpSpPr>
        <p:sp>
          <p:nvSpPr>
            <p:cNvPr id="13" name="矩形: 圆角 18">
              <a:extLst>
                <a:ext uri="{FF2B5EF4-FFF2-40B4-BE49-F238E27FC236}">
                  <a16:creationId xmlns:a16="http://schemas.microsoft.com/office/drawing/2014/main" id="{43D879D8-25CA-1EF8-73BA-4F75EA5EB396}"/>
                </a:ext>
              </a:extLst>
            </p:cNvPr>
            <p:cNvSpPr/>
            <p:nvPr/>
          </p:nvSpPr>
          <p:spPr>
            <a:xfrm>
              <a:off x="6619360" y="2774209"/>
              <a:ext cx="3863356" cy="615902"/>
            </a:xfrm>
            <a:prstGeom prst="roundRect">
              <a:avLst>
                <a:gd name="adj" fmla="val 35027"/>
              </a:avLst>
            </a:prstGeom>
            <a:gradFill flip="none" rotWithShape="1">
              <a:gsLst>
                <a:gs pos="99000">
                  <a:srgbClr val="5B87E9"/>
                </a:gs>
                <a:gs pos="0">
                  <a:srgbClr val="5ED4F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4" name="矩形 20">
              <a:extLst>
                <a:ext uri="{FF2B5EF4-FFF2-40B4-BE49-F238E27FC236}">
                  <a16:creationId xmlns:a16="http://schemas.microsoft.com/office/drawing/2014/main" id="{F4E94987-8DE6-D46A-55BE-A5CD275729E3}"/>
                </a:ext>
              </a:extLst>
            </p:cNvPr>
            <p:cNvSpPr/>
            <p:nvPr/>
          </p:nvSpPr>
          <p:spPr>
            <a:xfrm>
              <a:off x="7105386" y="2802154"/>
              <a:ext cx="10658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Analyse</a:t>
              </a:r>
              <a:endPara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15" name="组合 34">
            <a:extLst>
              <a:ext uri="{FF2B5EF4-FFF2-40B4-BE49-F238E27FC236}">
                <a16:creationId xmlns:a16="http://schemas.microsoft.com/office/drawing/2014/main" id="{3AC429A4-0E33-3E69-05C4-2564AE8AFCB9}"/>
              </a:ext>
            </a:extLst>
          </p:cNvPr>
          <p:cNvGrpSpPr/>
          <p:nvPr/>
        </p:nvGrpSpPr>
        <p:grpSpPr>
          <a:xfrm>
            <a:off x="6607329" y="2912794"/>
            <a:ext cx="4451761" cy="615902"/>
            <a:chOff x="6619360" y="3890261"/>
            <a:chExt cx="3863356" cy="615902"/>
          </a:xfrm>
        </p:grpSpPr>
        <p:sp>
          <p:nvSpPr>
            <p:cNvPr id="16" name="矩形: 圆角 21">
              <a:extLst>
                <a:ext uri="{FF2B5EF4-FFF2-40B4-BE49-F238E27FC236}">
                  <a16:creationId xmlns:a16="http://schemas.microsoft.com/office/drawing/2014/main" id="{51E114C8-75B7-A4AA-78E5-1AD621D3B522}"/>
                </a:ext>
              </a:extLst>
            </p:cNvPr>
            <p:cNvSpPr/>
            <p:nvPr/>
          </p:nvSpPr>
          <p:spPr>
            <a:xfrm>
              <a:off x="6619360" y="3890261"/>
              <a:ext cx="3863356" cy="615902"/>
            </a:xfrm>
            <a:prstGeom prst="roundRect">
              <a:avLst>
                <a:gd name="adj" fmla="val 35027"/>
              </a:avLst>
            </a:prstGeom>
            <a:gradFill flip="none" rotWithShape="1">
              <a:gsLst>
                <a:gs pos="99000">
                  <a:srgbClr val="5B87E9"/>
                </a:gs>
                <a:gs pos="0">
                  <a:srgbClr val="5ED4F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7" name="矩形 23">
              <a:extLst>
                <a:ext uri="{FF2B5EF4-FFF2-40B4-BE49-F238E27FC236}">
                  <a16:creationId xmlns:a16="http://schemas.microsoft.com/office/drawing/2014/main" id="{86928F6B-3544-8F8C-3037-70A4CDF14E59}"/>
                </a:ext>
              </a:extLst>
            </p:cNvPr>
            <p:cNvSpPr/>
            <p:nvPr/>
          </p:nvSpPr>
          <p:spPr>
            <a:xfrm>
              <a:off x="7105386" y="3913088"/>
              <a:ext cx="304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Modélisation</a:t>
              </a:r>
              <a:endPara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18" name="组合 35">
            <a:extLst>
              <a:ext uri="{FF2B5EF4-FFF2-40B4-BE49-F238E27FC236}">
                <a16:creationId xmlns:a16="http://schemas.microsoft.com/office/drawing/2014/main" id="{68F782E7-17CE-5165-2D9C-ABEF052D858D}"/>
              </a:ext>
            </a:extLst>
          </p:cNvPr>
          <p:cNvGrpSpPr/>
          <p:nvPr/>
        </p:nvGrpSpPr>
        <p:grpSpPr>
          <a:xfrm>
            <a:off x="6607330" y="4093583"/>
            <a:ext cx="4451760" cy="615902"/>
            <a:chOff x="6619360" y="5071050"/>
            <a:chExt cx="3863356" cy="615902"/>
          </a:xfrm>
        </p:grpSpPr>
        <p:sp>
          <p:nvSpPr>
            <p:cNvPr id="19" name="矩形: 圆角 24">
              <a:extLst>
                <a:ext uri="{FF2B5EF4-FFF2-40B4-BE49-F238E27FC236}">
                  <a16:creationId xmlns:a16="http://schemas.microsoft.com/office/drawing/2014/main" id="{EC469063-B7C5-3616-2DA5-BA12641A7155}"/>
                </a:ext>
              </a:extLst>
            </p:cNvPr>
            <p:cNvSpPr/>
            <p:nvPr/>
          </p:nvSpPr>
          <p:spPr>
            <a:xfrm>
              <a:off x="6619360" y="5071050"/>
              <a:ext cx="3863356" cy="615902"/>
            </a:xfrm>
            <a:prstGeom prst="roundRect">
              <a:avLst>
                <a:gd name="adj" fmla="val 35027"/>
              </a:avLst>
            </a:prstGeom>
            <a:gradFill flip="none" rotWithShape="1">
              <a:gsLst>
                <a:gs pos="99000">
                  <a:srgbClr val="5B87E9"/>
                </a:gs>
                <a:gs pos="0">
                  <a:srgbClr val="5ED4F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0" name="矩形 26">
              <a:extLst>
                <a:ext uri="{FF2B5EF4-FFF2-40B4-BE49-F238E27FC236}">
                  <a16:creationId xmlns:a16="http://schemas.microsoft.com/office/drawing/2014/main" id="{DE324D26-3ADC-3900-8796-F2CBAA4CC1F5}"/>
                </a:ext>
              </a:extLst>
            </p:cNvPr>
            <p:cNvSpPr/>
            <p:nvPr/>
          </p:nvSpPr>
          <p:spPr>
            <a:xfrm>
              <a:off x="7119674" y="5085338"/>
              <a:ext cx="222469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API et Dashboard</a:t>
              </a:r>
              <a:endPara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21" name="椭圆 27">
            <a:extLst>
              <a:ext uri="{FF2B5EF4-FFF2-40B4-BE49-F238E27FC236}">
                <a16:creationId xmlns:a16="http://schemas.microsoft.com/office/drawing/2014/main" id="{9FD44DBC-EB46-03FB-A40F-6EA32B55267E}"/>
              </a:ext>
            </a:extLst>
          </p:cNvPr>
          <p:cNvSpPr/>
          <p:nvPr/>
        </p:nvSpPr>
        <p:spPr>
          <a:xfrm>
            <a:off x="5072140" y="1704914"/>
            <a:ext cx="814310" cy="814310"/>
          </a:xfrm>
          <a:prstGeom prst="ellipse">
            <a:avLst/>
          </a:prstGeom>
          <a:gradFill flip="none" rotWithShape="1">
            <a:gsLst>
              <a:gs pos="99000">
                <a:srgbClr val="B7BAF9"/>
              </a:gs>
              <a:gs pos="0">
                <a:srgbClr val="F1F1FE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8">
            <a:extLst>
              <a:ext uri="{FF2B5EF4-FFF2-40B4-BE49-F238E27FC236}">
                <a16:creationId xmlns:a16="http://schemas.microsoft.com/office/drawing/2014/main" id="{AEE521D2-6190-BC73-AE4F-DA305EBF13A3}"/>
              </a:ext>
            </a:extLst>
          </p:cNvPr>
          <p:cNvSpPr/>
          <p:nvPr/>
        </p:nvSpPr>
        <p:spPr>
          <a:xfrm>
            <a:off x="84183" y="5487365"/>
            <a:ext cx="814310" cy="814310"/>
          </a:xfrm>
          <a:prstGeom prst="ellipse">
            <a:avLst/>
          </a:prstGeom>
          <a:gradFill flip="none" rotWithShape="1">
            <a:gsLst>
              <a:gs pos="99000">
                <a:srgbClr val="B7BAF9"/>
              </a:gs>
              <a:gs pos="0">
                <a:srgbClr val="F1F1FE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30">
            <a:extLst>
              <a:ext uri="{FF2B5EF4-FFF2-40B4-BE49-F238E27FC236}">
                <a16:creationId xmlns:a16="http://schemas.microsoft.com/office/drawing/2014/main" id="{94A22C7D-8FA2-8663-EF9A-D7F51404EE5D}"/>
              </a:ext>
            </a:extLst>
          </p:cNvPr>
          <p:cNvSpPr/>
          <p:nvPr/>
        </p:nvSpPr>
        <p:spPr>
          <a:xfrm>
            <a:off x="614759" y="234638"/>
            <a:ext cx="346761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Plan de </a:t>
            </a:r>
          </a:p>
          <a:p>
            <a:pPr algn="ctr"/>
            <a:r>
              <a:rPr lang="fr-FR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présentation</a:t>
            </a:r>
          </a:p>
        </p:txBody>
      </p:sp>
      <p:sp>
        <p:nvSpPr>
          <p:cNvPr id="24" name="椭圆 15">
            <a:extLst>
              <a:ext uri="{FF2B5EF4-FFF2-40B4-BE49-F238E27FC236}">
                <a16:creationId xmlns:a16="http://schemas.microsoft.com/office/drawing/2014/main" id="{CA32940D-785D-9577-BE09-7C8E52AB7991}"/>
              </a:ext>
            </a:extLst>
          </p:cNvPr>
          <p:cNvSpPr/>
          <p:nvPr/>
        </p:nvSpPr>
        <p:spPr>
          <a:xfrm>
            <a:off x="6213663" y="524430"/>
            <a:ext cx="798947" cy="79894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b="1" dirty="0">
                <a:solidFill>
                  <a:srgbClr val="EF4155"/>
                </a:solidFill>
                <a:cs typeface="+mn-ea"/>
                <a:sym typeface="+mn-lt"/>
              </a:rPr>
              <a:t>1</a:t>
            </a:r>
            <a:endParaRPr lang="zh-CN" altLang="en-US" sz="3600" b="1" dirty="0">
              <a:solidFill>
                <a:srgbClr val="EF4155"/>
              </a:solidFill>
              <a:cs typeface="+mn-ea"/>
              <a:sym typeface="+mn-lt"/>
            </a:endParaRPr>
          </a:p>
        </p:txBody>
      </p:sp>
      <p:sp>
        <p:nvSpPr>
          <p:cNvPr id="25" name="椭圆 19">
            <a:extLst>
              <a:ext uri="{FF2B5EF4-FFF2-40B4-BE49-F238E27FC236}">
                <a16:creationId xmlns:a16="http://schemas.microsoft.com/office/drawing/2014/main" id="{F1B9A1D8-130E-5F96-357B-9D4BEAFBF84F}"/>
              </a:ext>
            </a:extLst>
          </p:cNvPr>
          <p:cNvSpPr/>
          <p:nvPr/>
        </p:nvSpPr>
        <p:spPr>
          <a:xfrm>
            <a:off x="6213663" y="1705219"/>
            <a:ext cx="798947" cy="79894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b="1" dirty="0">
                <a:solidFill>
                  <a:srgbClr val="EF4155"/>
                </a:solidFill>
                <a:cs typeface="+mn-ea"/>
                <a:sym typeface="+mn-lt"/>
              </a:rPr>
              <a:t>2</a:t>
            </a:r>
            <a:endParaRPr lang="zh-CN" altLang="en-US" sz="3600" b="1" dirty="0">
              <a:solidFill>
                <a:srgbClr val="EF4155"/>
              </a:solidFill>
              <a:cs typeface="+mn-ea"/>
              <a:sym typeface="+mn-lt"/>
            </a:endParaRPr>
          </a:p>
        </p:txBody>
      </p:sp>
      <p:sp>
        <p:nvSpPr>
          <p:cNvPr id="26" name="椭圆 22">
            <a:extLst>
              <a:ext uri="{FF2B5EF4-FFF2-40B4-BE49-F238E27FC236}">
                <a16:creationId xmlns:a16="http://schemas.microsoft.com/office/drawing/2014/main" id="{A00F4729-1917-90CC-25CF-57DB095E3472}"/>
              </a:ext>
            </a:extLst>
          </p:cNvPr>
          <p:cNvSpPr/>
          <p:nvPr/>
        </p:nvSpPr>
        <p:spPr>
          <a:xfrm>
            <a:off x="6213663" y="2821271"/>
            <a:ext cx="798947" cy="79894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b="1" dirty="0">
                <a:solidFill>
                  <a:srgbClr val="EF4155"/>
                </a:solidFill>
                <a:cs typeface="+mn-ea"/>
                <a:sym typeface="+mn-lt"/>
              </a:rPr>
              <a:t>3</a:t>
            </a:r>
            <a:endParaRPr lang="zh-CN" altLang="en-US" sz="3600" b="1" dirty="0">
              <a:solidFill>
                <a:srgbClr val="EF4155"/>
              </a:solidFill>
              <a:cs typeface="+mn-ea"/>
              <a:sym typeface="+mn-lt"/>
            </a:endParaRPr>
          </a:p>
        </p:txBody>
      </p:sp>
      <p:sp>
        <p:nvSpPr>
          <p:cNvPr id="27" name="椭圆 25">
            <a:extLst>
              <a:ext uri="{FF2B5EF4-FFF2-40B4-BE49-F238E27FC236}">
                <a16:creationId xmlns:a16="http://schemas.microsoft.com/office/drawing/2014/main" id="{2F309964-B5C7-874E-FFFB-2946189678BE}"/>
              </a:ext>
            </a:extLst>
          </p:cNvPr>
          <p:cNvSpPr/>
          <p:nvPr/>
        </p:nvSpPr>
        <p:spPr>
          <a:xfrm>
            <a:off x="6213663" y="4002060"/>
            <a:ext cx="798947" cy="79894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b="1" dirty="0">
                <a:solidFill>
                  <a:srgbClr val="EF4155"/>
                </a:solidFill>
                <a:cs typeface="+mn-ea"/>
                <a:sym typeface="+mn-lt"/>
              </a:rPr>
              <a:t>4</a:t>
            </a:r>
            <a:endParaRPr lang="zh-CN" altLang="en-US" sz="3600" b="1" dirty="0">
              <a:solidFill>
                <a:srgbClr val="EF4155"/>
              </a:solidFill>
              <a:cs typeface="+mn-ea"/>
              <a:sym typeface="+mn-lt"/>
            </a:endParaRPr>
          </a:p>
        </p:txBody>
      </p:sp>
      <p:pic>
        <p:nvPicPr>
          <p:cNvPr id="28" name="图片 13">
            <a:extLst>
              <a:ext uri="{FF2B5EF4-FFF2-40B4-BE49-F238E27FC236}">
                <a16:creationId xmlns:a16="http://schemas.microsoft.com/office/drawing/2014/main" id="{251BDB58-FB07-6B9F-D02D-D7B241E97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155" y="1901371"/>
            <a:ext cx="3836850" cy="4131992"/>
          </a:xfrm>
          <a:prstGeom prst="rect">
            <a:avLst/>
          </a:prstGeom>
        </p:spPr>
      </p:pic>
      <p:sp>
        <p:nvSpPr>
          <p:cNvPr id="29" name="椭圆 29">
            <a:extLst>
              <a:ext uri="{FF2B5EF4-FFF2-40B4-BE49-F238E27FC236}">
                <a16:creationId xmlns:a16="http://schemas.microsoft.com/office/drawing/2014/main" id="{6763F27C-C8B5-6CE4-3622-B05206FB985E}"/>
              </a:ext>
            </a:extLst>
          </p:cNvPr>
          <p:cNvSpPr/>
          <p:nvPr/>
        </p:nvSpPr>
        <p:spPr>
          <a:xfrm>
            <a:off x="3522296" y="4457844"/>
            <a:ext cx="497867" cy="497867"/>
          </a:xfrm>
          <a:prstGeom prst="ellipse">
            <a:avLst/>
          </a:prstGeom>
          <a:gradFill flip="none" rotWithShape="1">
            <a:gsLst>
              <a:gs pos="99000">
                <a:srgbClr val="B7BAF9"/>
              </a:gs>
              <a:gs pos="0">
                <a:srgbClr val="F1F1FE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0" name="组合 35">
            <a:extLst>
              <a:ext uri="{FF2B5EF4-FFF2-40B4-BE49-F238E27FC236}">
                <a16:creationId xmlns:a16="http://schemas.microsoft.com/office/drawing/2014/main" id="{8DBEAA44-6154-6679-68A4-9BF10D41FDF3}"/>
              </a:ext>
            </a:extLst>
          </p:cNvPr>
          <p:cNvGrpSpPr/>
          <p:nvPr/>
        </p:nvGrpSpPr>
        <p:grpSpPr>
          <a:xfrm>
            <a:off x="6576753" y="5179414"/>
            <a:ext cx="4451760" cy="615902"/>
            <a:chOff x="6619360" y="5071050"/>
            <a:chExt cx="3863356" cy="615902"/>
          </a:xfrm>
        </p:grpSpPr>
        <p:sp>
          <p:nvSpPr>
            <p:cNvPr id="31" name="矩形: 圆角 24">
              <a:extLst>
                <a:ext uri="{FF2B5EF4-FFF2-40B4-BE49-F238E27FC236}">
                  <a16:creationId xmlns:a16="http://schemas.microsoft.com/office/drawing/2014/main" id="{C8C611CC-D59E-D813-E7ED-53719D8CCFCB}"/>
                </a:ext>
              </a:extLst>
            </p:cNvPr>
            <p:cNvSpPr/>
            <p:nvPr/>
          </p:nvSpPr>
          <p:spPr>
            <a:xfrm>
              <a:off x="6619360" y="5071050"/>
              <a:ext cx="3863356" cy="615902"/>
            </a:xfrm>
            <a:prstGeom prst="roundRect">
              <a:avLst>
                <a:gd name="adj" fmla="val 35027"/>
              </a:avLst>
            </a:prstGeom>
            <a:gradFill flip="none" rotWithShape="1">
              <a:gsLst>
                <a:gs pos="99000">
                  <a:srgbClr val="5B87E9"/>
                </a:gs>
                <a:gs pos="0">
                  <a:srgbClr val="5ED4F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2" name="矩形 26">
              <a:extLst>
                <a:ext uri="{FF2B5EF4-FFF2-40B4-BE49-F238E27FC236}">
                  <a16:creationId xmlns:a16="http://schemas.microsoft.com/office/drawing/2014/main" id="{DC9E7D1E-E4FE-0ED7-AF31-B5FF384692B9}"/>
                </a:ext>
              </a:extLst>
            </p:cNvPr>
            <p:cNvSpPr/>
            <p:nvPr/>
          </p:nvSpPr>
          <p:spPr>
            <a:xfrm>
              <a:off x="7119674" y="5085338"/>
              <a:ext cx="15986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Déploiement</a:t>
              </a:r>
              <a:endPara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33" name="椭圆 25">
            <a:extLst>
              <a:ext uri="{FF2B5EF4-FFF2-40B4-BE49-F238E27FC236}">
                <a16:creationId xmlns:a16="http://schemas.microsoft.com/office/drawing/2014/main" id="{B42FA00F-1A30-9302-2BAE-2FFED242B0C1}"/>
              </a:ext>
            </a:extLst>
          </p:cNvPr>
          <p:cNvSpPr/>
          <p:nvPr/>
        </p:nvSpPr>
        <p:spPr>
          <a:xfrm>
            <a:off x="6183086" y="5087891"/>
            <a:ext cx="798947" cy="79894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b="1" dirty="0">
                <a:solidFill>
                  <a:srgbClr val="EF4155"/>
                </a:solidFill>
                <a:cs typeface="+mn-ea"/>
                <a:sym typeface="+mn-lt"/>
              </a:rPr>
              <a:t>5</a:t>
            </a:r>
            <a:endParaRPr lang="zh-CN" altLang="en-US" sz="3600" b="1" dirty="0">
              <a:solidFill>
                <a:srgbClr val="EF4155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271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75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25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75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25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175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2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9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7">
            <a:extLst>
              <a:ext uri="{FF2B5EF4-FFF2-40B4-BE49-F238E27FC236}">
                <a16:creationId xmlns:a16="http://schemas.microsoft.com/office/drawing/2014/main" id="{C04A83AE-D66E-E811-6AA8-38B480A0FBC0}"/>
              </a:ext>
            </a:extLst>
          </p:cNvPr>
          <p:cNvSpPr/>
          <p:nvPr/>
        </p:nvSpPr>
        <p:spPr>
          <a:xfrm>
            <a:off x="-1585" y="4712589"/>
            <a:ext cx="2336800" cy="2156522"/>
          </a:xfrm>
          <a:custGeom>
            <a:avLst/>
            <a:gdLst>
              <a:gd name="connsiteX0" fmla="*/ 0 w 2336800"/>
              <a:gd name="connsiteY0" fmla="*/ 0 h 2146300"/>
              <a:gd name="connsiteX1" fmla="*/ 0 w 2336800"/>
              <a:gd name="connsiteY1" fmla="*/ 2146300 h 2146300"/>
              <a:gd name="connsiteX2" fmla="*/ 2336800 w 2336800"/>
              <a:gd name="connsiteY2" fmla="*/ 2146300 h 2146300"/>
              <a:gd name="connsiteX3" fmla="*/ 2057400 w 2336800"/>
              <a:gd name="connsiteY3" fmla="*/ 1397000 h 2146300"/>
              <a:gd name="connsiteX4" fmla="*/ 1917700 w 2336800"/>
              <a:gd name="connsiteY4" fmla="*/ 787400 h 2146300"/>
              <a:gd name="connsiteX5" fmla="*/ 1295400 w 2336800"/>
              <a:gd name="connsiteY5" fmla="*/ 787400 h 2146300"/>
              <a:gd name="connsiteX6" fmla="*/ 1206500 w 2336800"/>
              <a:gd name="connsiteY6" fmla="*/ 355600 h 2146300"/>
              <a:gd name="connsiteX7" fmla="*/ 660400 w 2336800"/>
              <a:gd name="connsiteY7" fmla="*/ 12700 h 2146300"/>
              <a:gd name="connsiteX8" fmla="*/ 0 w 2336800"/>
              <a:gd name="connsiteY8" fmla="*/ 0 h 2146300"/>
              <a:gd name="connsiteX0" fmla="*/ 0 w 2336800"/>
              <a:gd name="connsiteY0" fmla="*/ 0 h 2146300"/>
              <a:gd name="connsiteX1" fmla="*/ 0 w 2336800"/>
              <a:gd name="connsiteY1" fmla="*/ 2146300 h 2146300"/>
              <a:gd name="connsiteX2" fmla="*/ 2336800 w 2336800"/>
              <a:gd name="connsiteY2" fmla="*/ 2146300 h 2146300"/>
              <a:gd name="connsiteX3" fmla="*/ 2057400 w 2336800"/>
              <a:gd name="connsiteY3" fmla="*/ 1397000 h 2146300"/>
              <a:gd name="connsiteX4" fmla="*/ 1765300 w 2336800"/>
              <a:gd name="connsiteY4" fmla="*/ 901700 h 2146300"/>
              <a:gd name="connsiteX5" fmla="*/ 1295400 w 2336800"/>
              <a:gd name="connsiteY5" fmla="*/ 787400 h 2146300"/>
              <a:gd name="connsiteX6" fmla="*/ 1206500 w 2336800"/>
              <a:gd name="connsiteY6" fmla="*/ 355600 h 2146300"/>
              <a:gd name="connsiteX7" fmla="*/ 660400 w 2336800"/>
              <a:gd name="connsiteY7" fmla="*/ 12700 h 2146300"/>
              <a:gd name="connsiteX8" fmla="*/ 0 w 2336800"/>
              <a:gd name="connsiteY8" fmla="*/ 0 h 2146300"/>
              <a:gd name="connsiteX0" fmla="*/ 0 w 2336800"/>
              <a:gd name="connsiteY0" fmla="*/ 0 h 2146300"/>
              <a:gd name="connsiteX1" fmla="*/ 0 w 2336800"/>
              <a:gd name="connsiteY1" fmla="*/ 2146300 h 2146300"/>
              <a:gd name="connsiteX2" fmla="*/ 2336800 w 2336800"/>
              <a:gd name="connsiteY2" fmla="*/ 2146300 h 2146300"/>
              <a:gd name="connsiteX3" fmla="*/ 2057400 w 2336800"/>
              <a:gd name="connsiteY3" fmla="*/ 1397000 h 2146300"/>
              <a:gd name="connsiteX4" fmla="*/ 1835150 w 2336800"/>
              <a:gd name="connsiteY4" fmla="*/ 838200 h 2146300"/>
              <a:gd name="connsiteX5" fmla="*/ 1295400 w 2336800"/>
              <a:gd name="connsiteY5" fmla="*/ 787400 h 2146300"/>
              <a:gd name="connsiteX6" fmla="*/ 1206500 w 2336800"/>
              <a:gd name="connsiteY6" fmla="*/ 355600 h 2146300"/>
              <a:gd name="connsiteX7" fmla="*/ 660400 w 2336800"/>
              <a:gd name="connsiteY7" fmla="*/ 12700 h 2146300"/>
              <a:gd name="connsiteX8" fmla="*/ 0 w 2336800"/>
              <a:gd name="connsiteY8" fmla="*/ 0 h 2146300"/>
              <a:gd name="connsiteX0" fmla="*/ 0 w 2336800"/>
              <a:gd name="connsiteY0" fmla="*/ 0 h 2146300"/>
              <a:gd name="connsiteX1" fmla="*/ 0 w 2336800"/>
              <a:gd name="connsiteY1" fmla="*/ 2146300 h 2146300"/>
              <a:gd name="connsiteX2" fmla="*/ 2336800 w 2336800"/>
              <a:gd name="connsiteY2" fmla="*/ 2146300 h 2146300"/>
              <a:gd name="connsiteX3" fmla="*/ 2057400 w 2336800"/>
              <a:gd name="connsiteY3" fmla="*/ 1397000 h 2146300"/>
              <a:gd name="connsiteX4" fmla="*/ 1943100 w 2336800"/>
              <a:gd name="connsiteY4" fmla="*/ 933450 h 2146300"/>
              <a:gd name="connsiteX5" fmla="*/ 1835150 w 2336800"/>
              <a:gd name="connsiteY5" fmla="*/ 838200 h 2146300"/>
              <a:gd name="connsiteX6" fmla="*/ 1295400 w 2336800"/>
              <a:gd name="connsiteY6" fmla="*/ 787400 h 2146300"/>
              <a:gd name="connsiteX7" fmla="*/ 1206500 w 2336800"/>
              <a:gd name="connsiteY7" fmla="*/ 355600 h 2146300"/>
              <a:gd name="connsiteX8" fmla="*/ 660400 w 2336800"/>
              <a:gd name="connsiteY8" fmla="*/ 12700 h 2146300"/>
              <a:gd name="connsiteX9" fmla="*/ 0 w 2336800"/>
              <a:gd name="connsiteY9" fmla="*/ 0 h 2146300"/>
              <a:gd name="connsiteX0" fmla="*/ 0 w 2336800"/>
              <a:gd name="connsiteY0" fmla="*/ 0 h 2146300"/>
              <a:gd name="connsiteX1" fmla="*/ 0 w 2336800"/>
              <a:gd name="connsiteY1" fmla="*/ 2146300 h 2146300"/>
              <a:gd name="connsiteX2" fmla="*/ 2336800 w 2336800"/>
              <a:gd name="connsiteY2" fmla="*/ 2146300 h 2146300"/>
              <a:gd name="connsiteX3" fmla="*/ 2057400 w 2336800"/>
              <a:gd name="connsiteY3" fmla="*/ 1397000 h 2146300"/>
              <a:gd name="connsiteX4" fmla="*/ 1943100 w 2336800"/>
              <a:gd name="connsiteY4" fmla="*/ 958850 h 2146300"/>
              <a:gd name="connsiteX5" fmla="*/ 1835150 w 2336800"/>
              <a:gd name="connsiteY5" fmla="*/ 838200 h 2146300"/>
              <a:gd name="connsiteX6" fmla="*/ 1295400 w 2336800"/>
              <a:gd name="connsiteY6" fmla="*/ 787400 h 2146300"/>
              <a:gd name="connsiteX7" fmla="*/ 1206500 w 2336800"/>
              <a:gd name="connsiteY7" fmla="*/ 355600 h 2146300"/>
              <a:gd name="connsiteX8" fmla="*/ 660400 w 2336800"/>
              <a:gd name="connsiteY8" fmla="*/ 12700 h 2146300"/>
              <a:gd name="connsiteX9" fmla="*/ 0 w 2336800"/>
              <a:gd name="connsiteY9" fmla="*/ 0 h 2146300"/>
              <a:gd name="connsiteX0" fmla="*/ 0 w 2336800"/>
              <a:gd name="connsiteY0" fmla="*/ 0 h 2146300"/>
              <a:gd name="connsiteX1" fmla="*/ 0 w 2336800"/>
              <a:gd name="connsiteY1" fmla="*/ 2146300 h 2146300"/>
              <a:gd name="connsiteX2" fmla="*/ 2336800 w 2336800"/>
              <a:gd name="connsiteY2" fmla="*/ 2146300 h 2146300"/>
              <a:gd name="connsiteX3" fmla="*/ 2057400 w 2336800"/>
              <a:gd name="connsiteY3" fmla="*/ 1397000 h 2146300"/>
              <a:gd name="connsiteX4" fmla="*/ 1943100 w 2336800"/>
              <a:gd name="connsiteY4" fmla="*/ 958850 h 2146300"/>
              <a:gd name="connsiteX5" fmla="*/ 1835150 w 2336800"/>
              <a:gd name="connsiteY5" fmla="*/ 838200 h 2146300"/>
              <a:gd name="connsiteX6" fmla="*/ 1295400 w 2336800"/>
              <a:gd name="connsiteY6" fmla="*/ 787400 h 2146300"/>
              <a:gd name="connsiteX7" fmla="*/ 1206500 w 2336800"/>
              <a:gd name="connsiteY7" fmla="*/ 355600 h 2146300"/>
              <a:gd name="connsiteX8" fmla="*/ 660400 w 2336800"/>
              <a:gd name="connsiteY8" fmla="*/ 12700 h 2146300"/>
              <a:gd name="connsiteX9" fmla="*/ 0 w 2336800"/>
              <a:gd name="connsiteY9" fmla="*/ 0 h 2146300"/>
              <a:gd name="connsiteX0" fmla="*/ 0 w 2336800"/>
              <a:gd name="connsiteY0" fmla="*/ 0 h 2146300"/>
              <a:gd name="connsiteX1" fmla="*/ 0 w 2336800"/>
              <a:gd name="connsiteY1" fmla="*/ 2146300 h 2146300"/>
              <a:gd name="connsiteX2" fmla="*/ 2336800 w 2336800"/>
              <a:gd name="connsiteY2" fmla="*/ 2146300 h 2146300"/>
              <a:gd name="connsiteX3" fmla="*/ 2057400 w 2336800"/>
              <a:gd name="connsiteY3" fmla="*/ 1397000 h 2146300"/>
              <a:gd name="connsiteX4" fmla="*/ 1943100 w 2336800"/>
              <a:gd name="connsiteY4" fmla="*/ 958850 h 2146300"/>
              <a:gd name="connsiteX5" fmla="*/ 1835150 w 2336800"/>
              <a:gd name="connsiteY5" fmla="*/ 838200 h 2146300"/>
              <a:gd name="connsiteX6" fmla="*/ 1295400 w 2336800"/>
              <a:gd name="connsiteY6" fmla="*/ 787400 h 2146300"/>
              <a:gd name="connsiteX7" fmla="*/ 1206500 w 2336800"/>
              <a:gd name="connsiteY7" fmla="*/ 355600 h 2146300"/>
              <a:gd name="connsiteX8" fmla="*/ 660400 w 2336800"/>
              <a:gd name="connsiteY8" fmla="*/ 12700 h 2146300"/>
              <a:gd name="connsiteX9" fmla="*/ 0 w 2336800"/>
              <a:gd name="connsiteY9" fmla="*/ 0 h 2146300"/>
              <a:gd name="connsiteX0" fmla="*/ 0 w 2336800"/>
              <a:gd name="connsiteY0" fmla="*/ 0 h 2146300"/>
              <a:gd name="connsiteX1" fmla="*/ 0 w 2336800"/>
              <a:gd name="connsiteY1" fmla="*/ 2146300 h 2146300"/>
              <a:gd name="connsiteX2" fmla="*/ 2336800 w 2336800"/>
              <a:gd name="connsiteY2" fmla="*/ 2146300 h 2146300"/>
              <a:gd name="connsiteX3" fmla="*/ 2057400 w 2336800"/>
              <a:gd name="connsiteY3" fmla="*/ 1397000 h 2146300"/>
              <a:gd name="connsiteX4" fmla="*/ 1943100 w 2336800"/>
              <a:gd name="connsiteY4" fmla="*/ 958850 h 2146300"/>
              <a:gd name="connsiteX5" fmla="*/ 1835150 w 2336800"/>
              <a:gd name="connsiteY5" fmla="*/ 838200 h 2146300"/>
              <a:gd name="connsiteX6" fmla="*/ 1295400 w 2336800"/>
              <a:gd name="connsiteY6" fmla="*/ 787400 h 2146300"/>
              <a:gd name="connsiteX7" fmla="*/ 1206500 w 2336800"/>
              <a:gd name="connsiteY7" fmla="*/ 355600 h 2146300"/>
              <a:gd name="connsiteX8" fmla="*/ 660400 w 2336800"/>
              <a:gd name="connsiteY8" fmla="*/ 12700 h 2146300"/>
              <a:gd name="connsiteX9" fmla="*/ 0 w 2336800"/>
              <a:gd name="connsiteY9" fmla="*/ 0 h 2146300"/>
              <a:gd name="connsiteX0" fmla="*/ 0 w 2336800"/>
              <a:gd name="connsiteY0" fmla="*/ 0 h 2146300"/>
              <a:gd name="connsiteX1" fmla="*/ 0 w 2336800"/>
              <a:gd name="connsiteY1" fmla="*/ 2146300 h 2146300"/>
              <a:gd name="connsiteX2" fmla="*/ 2336800 w 2336800"/>
              <a:gd name="connsiteY2" fmla="*/ 2146300 h 2146300"/>
              <a:gd name="connsiteX3" fmla="*/ 2057400 w 2336800"/>
              <a:gd name="connsiteY3" fmla="*/ 1397000 h 2146300"/>
              <a:gd name="connsiteX4" fmla="*/ 1943100 w 2336800"/>
              <a:gd name="connsiteY4" fmla="*/ 958850 h 2146300"/>
              <a:gd name="connsiteX5" fmla="*/ 1835150 w 2336800"/>
              <a:gd name="connsiteY5" fmla="*/ 838200 h 2146300"/>
              <a:gd name="connsiteX6" fmla="*/ 1295400 w 2336800"/>
              <a:gd name="connsiteY6" fmla="*/ 787400 h 2146300"/>
              <a:gd name="connsiteX7" fmla="*/ 1206500 w 2336800"/>
              <a:gd name="connsiteY7" fmla="*/ 355600 h 2146300"/>
              <a:gd name="connsiteX8" fmla="*/ 660400 w 2336800"/>
              <a:gd name="connsiteY8" fmla="*/ 12700 h 2146300"/>
              <a:gd name="connsiteX9" fmla="*/ 0 w 2336800"/>
              <a:gd name="connsiteY9" fmla="*/ 0 h 2146300"/>
              <a:gd name="connsiteX0" fmla="*/ 0 w 2336800"/>
              <a:gd name="connsiteY0" fmla="*/ 0 h 2146300"/>
              <a:gd name="connsiteX1" fmla="*/ 0 w 2336800"/>
              <a:gd name="connsiteY1" fmla="*/ 2146300 h 2146300"/>
              <a:gd name="connsiteX2" fmla="*/ 2336800 w 2336800"/>
              <a:gd name="connsiteY2" fmla="*/ 2146300 h 2146300"/>
              <a:gd name="connsiteX3" fmla="*/ 2057400 w 2336800"/>
              <a:gd name="connsiteY3" fmla="*/ 1397000 h 2146300"/>
              <a:gd name="connsiteX4" fmla="*/ 1943100 w 2336800"/>
              <a:gd name="connsiteY4" fmla="*/ 958850 h 2146300"/>
              <a:gd name="connsiteX5" fmla="*/ 1835150 w 2336800"/>
              <a:gd name="connsiteY5" fmla="*/ 838200 h 2146300"/>
              <a:gd name="connsiteX6" fmla="*/ 1295400 w 2336800"/>
              <a:gd name="connsiteY6" fmla="*/ 787400 h 2146300"/>
              <a:gd name="connsiteX7" fmla="*/ 1206500 w 2336800"/>
              <a:gd name="connsiteY7" fmla="*/ 355600 h 2146300"/>
              <a:gd name="connsiteX8" fmla="*/ 660400 w 2336800"/>
              <a:gd name="connsiteY8" fmla="*/ 12700 h 2146300"/>
              <a:gd name="connsiteX9" fmla="*/ 0 w 2336800"/>
              <a:gd name="connsiteY9" fmla="*/ 0 h 2146300"/>
              <a:gd name="connsiteX0" fmla="*/ 0 w 2336800"/>
              <a:gd name="connsiteY0" fmla="*/ 0 h 2146300"/>
              <a:gd name="connsiteX1" fmla="*/ 0 w 2336800"/>
              <a:gd name="connsiteY1" fmla="*/ 2146300 h 2146300"/>
              <a:gd name="connsiteX2" fmla="*/ 2336800 w 2336800"/>
              <a:gd name="connsiteY2" fmla="*/ 2146300 h 2146300"/>
              <a:gd name="connsiteX3" fmla="*/ 2057400 w 2336800"/>
              <a:gd name="connsiteY3" fmla="*/ 1397000 h 2146300"/>
              <a:gd name="connsiteX4" fmla="*/ 1943100 w 2336800"/>
              <a:gd name="connsiteY4" fmla="*/ 958850 h 2146300"/>
              <a:gd name="connsiteX5" fmla="*/ 1835150 w 2336800"/>
              <a:gd name="connsiteY5" fmla="*/ 838200 h 2146300"/>
              <a:gd name="connsiteX6" fmla="*/ 1295400 w 2336800"/>
              <a:gd name="connsiteY6" fmla="*/ 787400 h 2146300"/>
              <a:gd name="connsiteX7" fmla="*/ 1206500 w 2336800"/>
              <a:gd name="connsiteY7" fmla="*/ 355600 h 2146300"/>
              <a:gd name="connsiteX8" fmla="*/ 660400 w 2336800"/>
              <a:gd name="connsiteY8" fmla="*/ 12700 h 2146300"/>
              <a:gd name="connsiteX9" fmla="*/ 0 w 2336800"/>
              <a:gd name="connsiteY9" fmla="*/ 0 h 2146300"/>
              <a:gd name="connsiteX0" fmla="*/ 0 w 2336800"/>
              <a:gd name="connsiteY0" fmla="*/ 0 h 2146300"/>
              <a:gd name="connsiteX1" fmla="*/ 0 w 2336800"/>
              <a:gd name="connsiteY1" fmla="*/ 2146300 h 2146300"/>
              <a:gd name="connsiteX2" fmla="*/ 2336800 w 2336800"/>
              <a:gd name="connsiteY2" fmla="*/ 2146300 h 2146300"/>
              <a:gd name="connsiteX3" fmla="*/ 2057400 w 2336800"/>
              <a:gd name="connsiteY3" fmla="*/ 1397000 h 2146300"/>
              <a:gd name="connsiteX4" fmla="*/ 1943100 w 2336800"/>
              <a:gd name="connsiteY4" fmla="*/ 958850 h 2146300"/>
              <a:gd name="connsiteX5" fmla="*/ 1835150 w 2336800"/>
              <a:gd name="connsiteY5" fmla="*/ 838200 h 2146300"/>
              <a:gd name="connsiteX6" fmla="*/ 1295400 w 2336800"/>
              <a:gd name="connsiteY6" fmla="*/ 787400 h 2146300"/>
              <a:gd name="connsiteX7" fmla="*/ 1206500 w 2336800"/>
              <a:gd name="connsiteY7" fmla="*/ 355600 h 2146300"/>
              <a:gd name="connsiteX8" fmla="*/ 660400 w 2336800"/>
              <a:gd name="connsiteY8" fmla="*/ 12700 h 2146300"/>
              <a:gd name="connsiteX9" fmla="*/ 0 w 2336800"/>
              <a:gd name="connsiteY9" fmla="*/ 0 h 2146300"/>
              <a:gd name="connsiteX0" fmla="*/ 0 w 2336800"/>
              <a:gd name="connsiteY0" fmla="*/ 0 h 2146300"/>
              <a:gd name="connsiteX1" fmla="*/ 0 w 2336800"/>
              <a:gd name="connsiteY1" fmla="*/ 2146300 h 2146300"/>
              <a:gd name="connsiteX2" fmla="*/ 2336800 w 2336800"/>
              <a:gd name="connsiteY2" fmla="*/ 2146300 h 2146300"/>
              <a:gd name="connsiteX3" fmla="*/ 2057400 w 2336800"/>
              <a:gd name="connsiteY3" fmla="*/ 1397000 h 2146300"/>
              <a:gd name="connsiteX4" fmla="*/ 1943100 w 2336800"/>
              <a:gd name="connsiteY4" fmla="*/ 958850 h 2146300"/>
              <a:gd name="connsiteX5" fmla="*/ 1835150 w 2336800"/>
              <a:gd name="connsiteY5" fmla="*/ 838200 h 2146300"/>
              <a:gd name="connsiteX6" fmla="*/ 1295400 w 2336800"/>
              <a:gd name="connsiteY6" fmla="*/ 787400 h 2146300"/>
              <a:gd name="connsiteX7" fmla="*/ 1206500 w 2336800"/>
              <a:gd name="connsiteY7" fmla="*/ 355600 h 2146300"/>
              <a:gd name="connsiteX8" fmla="*/ 660400 w 2336800"/>
              <a:gd name="connsiteY8" fmla="*/ 12700 h 2146300"/>
              <a:gd name="connsiteX9" fmla="*/ 0 w 2336800"/>
              <a:gd name="connsiteY9" fmla="*/ 0 h 2146300"/>
              <a:gd name="connsiteX0" fmla="*/ 0 w 2336800"/>
              <a:gd name="connsiteY0" fmla="*/ 10222 h 2156522"/>
              <a:gd name="connsiteX1" fmla="*/ 0 w 2336800"/>
              <a:gd name="connsiteY1" fmla="*/ 2156522 h 2156522"/>
              <a:gd name="connsiteX2" fmla="*/ 2336800 w 2336800"/>
              <a:gd name="connsiteY2" fmla="*/ 2156522 h 2156522"/>
              <a:gd name="connsiteX3" fmla="*/ 2057400 w 2336800"/>
              <a:gd name="connsiteY3" fmla="*/ 1407222 h 2156522"/>
              <a:gd name="connsiteX4" fmla="*/ 1943100 w 2336800"/>
              <a:gd name="connsiteY4" fmla="*/ 969072 h 2156522"/>
              <a:gd name="connsiteX5" fmla="*/ 1835150 w 2336800"/>
              <a:gd name="connsiteY5" fmla="*/ 848422 h 2156522"/>
              <a:gd name="connsiteX6" fmla="*/ 1295400 w 2336800"/>
              <a:gd name="connsiteY6" fmla="*/ 797622 h 2156522"/>
              <a:gd name="connsiteX7" fmla="*/ 1206500 w 2336800"/>
              <a:gd name="connsiteY7" fmla="*/ 365822 h 2156522"/>
              <a:gd name="connsiteX8" fmla="*/ 660400 w 2336800"/>
              <a:gd name="connsiteY8" fmla="*/ 22922 h 2156522"/>
              <a:gd name="connsiteX9" fmla="*/ 0 w 2336800"/>
              <a:gd name="connsiteY9" fmla="*/ 10222 h 215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36800" h="2156522">
                <a:moveTo>
                  <a:pt x="0" y="10222"/>
                </a:moveTo>
                <a:lnTo>
                  <a:pt x="0" y="2156522"/>
                </a:lnTo>
                <a:lnTo>
                  <a:pt x="2336800" y="2156522"/>
                </a:lnTo>
                <a:lnTo>
                  <a:pt x="2057400" y="1407222"/>
                </a:lnTo>
                <a:cubicBezTo>
                  <a:pt x="2006600" y="1272814"/>
                  <a:pt x="1993900" y="1103480"/>
                  <a:pt x="1943100" y="969072"/>
                </a:cubicBezTo>
                <a:cubicBezTo>
                  <a:pt x="1929342" y="903455"/>
                  <a:pt x="1883833" y="869589"/>
                  <a:pt x="1835150" y="848422"/>
                </a:cubicBezTo>
                <a:cubicBezTo>
                  <a:pt x="1674283" y="752114"/>
                  <a:pt x="1345142" y="900280"/>
                  <a:pt x="1295400" y="797622"/>
                </a:cubicBezTo>
                <a:cubicBezTo>
                  <a:pt x="1183217" y="660039"/>
                  <a:pt x="1302808" y="512930"/>
                  <a:pt x="1206500" y="365822"/>
                </a:cubicBezTo>
                <a:cubicBezTo>
                  <a:pt x="1126067" y="219772"/>
                  <a:pt x="877358" y="73722"/>
                  <a:pt x="660400" y="22922"/>
                </a:cubicBezTo>
                <a:cubicBezTo>
                  <a:pt x="459317" y="-22586"/>
                  <a:pt x="220133" y="14455"/>
                  <a:pt x="0" y="10222"/>
                </a:cubicBezTo>
                <a:close/>
              </a:path>
            </a:pathLst>
          </a:custGeom>
          <a:gradFill flip="none" rotWithShape="1">
            <a:gsLst>
              <a:gs pos="0">
                <a:srgbClr val="E0F9FC"/>
              </a:gs>
              <a:gs pos="100000">
                <a:srgbClr val="A2F3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8">
            <a:extLst>
              <a:ext uri="{FF2B5EF4-FFF2-40B4-BE49-F238E27FC236}">
                <a16:creationId xmlns:a16="http://schemas.microsoft.com/office/drawing/2014/main" id="{D41BC5CC-80A0-E689-11C6-7540A14922E9}"/>
              </a:ext>
            </a:extLst>
          </p:cNvPr>
          <p:cNvSpPr/>
          <p:nvPr/>
        </p:nvSpPr>
        <p:spPr>
          <a:xfrm>
            <a:off x="10082976" y="4541171"/>
            <a:ext cx="2120134" cy="2321589"/>
          </a:xfrm>
          <a:custGeom>
            <a:avLst/>
            <a:gdLst>
              <a:gd name="connsiteX0" fmla="*/ 2082800 w 2082800"/>
              <a:gd name="connsiteY0" fmla="*/ 38100 h 2311400"/>
              <a:gd name="connsiteX1" fmla="*/ 2082800 w 2082800"/>
              <a:gd name="connsiteY1" fmla="*/ 2311400 h 2311400"/>
              <a:gd name="connsiteX2" fmla="*/ 0 w 2082800"/>
              <a:gd name="connsiteY2" fmla="*/ 2311400 h 2311400"/>
              <a:gd name="connsiteX3" fmla="*/ 76200 w 2082800"/>
              <a:gd name="connsiteY3" fmla="*/ 1511300 h 2311400"/>
              <a:gd name="connsiteX4" fmla="*/ 444500 w 2082800"/>
              <a:gd name="connsiteY4" fmla="*/ 1066800 h 2311400"/>
              <a:gd name="connsiteX5" fmla="*/ 901700 w 2082800"/>
              <a:gd name="connsiteY5" fmla="*/ 812800 h 2311400"/>
              <a:gd name="connsiteX6" fmla="*/ 1358900 w 2082800"/>
              <a:gd name="connsiteY6" fmla="*/ 749300 h 2311400"/>
              <a:gd name="connsiteX7" fmla="*/ 1600200 w 2082800"/>
              <a:gd name="connsiteY7" fmla="*/ 203200 h 2311400"/>
              <a:gd name="connsiteX8" fmla="*/ 1866900 w 2082800"/>
              <a:gd name="connsiteY8" fmla="*/ 0 h 2311400"/>
              <a:gd name="connsiteX9" fmla="*/ 2082800 w 2082800"/>
              <a:gd name="connsiteY9" fmla="*/ 38100 h 2311400"/>
              <a:gd name="connsiteX0" fmla="*/ 2087688 w 2087688"/>
              <a:gd name="connsiteY0" fmla="*/ 38100 h 2311400"/>
              <a:gd name="connsiteX1" fmla="*/ 2087688 w 2087688"/>
              <a:gd name="connsiteY1" fmla="*/ 2311400 h 2311400"/>
              <a:gd name="connsiteX2" fmla="*/ 4888 w 2087688"/>
              <a:gd name="connsiteY2" fmla="*/ 2311400 h 2311400"/>
              <a:gd name="connsiteX3" fmla="*/ 81088 w 2087688"/>
              <a:gd name="connsiteY3" fmla="*/ 1511300 h 2311400"/>
              <a:gd name="connsiteX4" fmla="*/ 449388 w 2087688"/>
              <a:gd name="connsiteY4" fmla="*/ 1066800 h 2311400"/>
              <a:gd name="connsiteX5" fmla="*/ 906588 w 2087688"/>
              <a:gd name="connsiteY5" fmla="*/ 812800 h 2311400"/>
              <a:gd name="connsiteX6" fmla="*/ 1363788 w 2087688"/>
              <a:gd name="connsiteY6" fmla="*/ 749300 h 2311400"/>
              <a:gd name="connsiteX7" fmla="*/ 1605088 w 2087688"/>
              <a:gd name="connsiteY7" fmla="*/ 203200 h 2311400"/>
              <a:gd name="connsiteX8" fmla="*/ 1871788 w 2087688"/>
              <a:gd name="connsiteY8" fmla="*/ 0 h 2311400"/>
              <a:gd name="connsiteX9" fmla="*/ 2087688 w 2087688"/>
              <a:gd name="connsiteY9" fmla="*/ 38100 h 2311400"/>
              <a:gd name="connsiteX0" fmla="*/ 2112797 w 2112797"/>
              <a:gd name="connsiteY0" fmla="*/ 38100 h 2311400"/>
              <a:gd name="connsiteX1" fmla="*/ 2112797 w 2112797"/>
              <a:gd name="connsiteY1" fmla="*/ 2311400 h 2311400"/>
              <a:gd name="connsiteX2" fmla="*/ 29997 w 2112797"/>
              <a:gd name="connsiteY2" fmla="*/ 2311400 h 2311400"/>
              <a:gd name="connsiteX3" fmla="*/ 106197 w 2112797"/>
              <a:gd name="connsiteY3" fmla="*/ 1511300 h 2311400"/>
              <a:gd name="connsiteX4" fmla="*/ 474497 w 2112797"/>
              <a:gd name="connsiteY4" fmla="*/ 1066800 h 2311400"/>
              <a:gd name="connsiteX5" fmla="*/ 931697 w 2112797"/>
              <a:gd name="connsiteY5" fmla="*/ 812800 h 2311400"/>
              <a:gd name="connsiteX6" fmla="*/ 1388897 w 2112797"/>
              <a:gd name="connsiteY6" fmla="*/ 749300 h 2311400"/>
              <a:gd name="connsiteX7" fmla="*/ 1630197 w 2112797"/>
              <a:gd name="connsiteY7" fmla="*/ 203200 h 2311400"/>
              <a:gd name="connsiteX8" fmla="*/ 1896897 w 2112797"/>
              <a:gd name="connsiteY8" fmla="*/ 0 h 2311400"/>
              <a:gd name="connsiteX9" fmla="*/ 2112797 w 2112797"/>
              <a:gd name="connsiteY9" fmla="*/ 38100 h 2311400"/>
              <a:gd name="connsiteX0" fmla="*/ 2136972 w 2136972"/>
              <a:gd name="connsiteY0" fmla="*/ 38100 h 2314575"/>
              <a:gd name="connsiteX1" fmla="*/ 2136972 w 2136972"/>
              <a:gd name="connsiteY1" fmla="*/ 2311400 h 2314575"/>
              <a:gd name="connsiteX2" fmla="*/ 19247 w 2136972"/>
              <a:gd name="connsiteY2" fmla="*/ 2314575 h 2314575"/>
              <a:gd name="connsiteX3" fmla="*/ 130372 w 2136972"/>
              <a:gd name="connsiteY3" fmla="*/ 1511300 h 2314575"/>
              <a:gd name="connsiteX4" fmla="*/ 498672 w 2136972"/>
              <a:gd name="connsiteY4" fmla="*/ 1066800 h 2314575"/>
              <a:gd name="connsiteX5" fmla="*/ 955872 w 2136972"/>
              <a:gd name="connsiteY5" fmla="*/ 812800 h 2314575"/>
              <a:gd name="connsiteX6" fmla="*/ 1413072 w 2136972"/>
              <a:gd name="connsiteY6" fmla="*/ 749300 h 2314575"/>
              <a:gd name="connsiteX7" fmla="*/ 1654372 w 2136972"/>
              <a:gd name="connsiteY7" fmla="*/ 203200 h 2314575"/>
              <a:gd name="connsiteX8" fmla="*/ 1921072 w 2136972"/>
              <a:gd name="connsiteY8" fmla="*/ 0 h 2314575"/>
              <a:gd name="connsiteX9" fmla="*/ 2136972 w 2136972"/>
              <a:gd name="connsiteY9" fmla="*/ 38100 h 2314575"/>
              <a:gd name="connsiteX0" fmla="*/ 2120134 w 2120134"/>
              <a:gd name="connsiteY0" fmla="*/ 38100 h 2314575"/>
              <a:gd name="connsiteX1" fmla="*/ 2120134 w 2120134"/>
              <a:gd name="connsiteY1" fmla="*/ 2311400 h 2314575"/>
              <a:gd name="connsiteX2" fmla="*/ 2409 w 2120134"/>
              <a:gd name="connsiteY2" fmla="*/ 2314575 h 2314575"/>
              <a:gd name="connsiteX3" fmla="*/ 113534 w 2120134"/>
              <a:gd name="connsiteY3" fmla="*/ 1511300 h 2314575"/>
              <a:gd name="connsiteX4" fmla="*/ 481834 w 2120134"/>
              <a:gd name="connsiteY4" fmla="*/ 1066800 h 2314575"/>
              <a:gd name="connsiteX5" fmla="*/ 939034 w 2120134"/>
              <a:gd name="connsiteY5" fmla="*/ 812800 h 2314575"/>
              <a:gd name="connsiteX6" fmla="*/ 1396234 w 2120134"/>
              <a:gd name="connsiteY6" fmla="*/ 749300 h 2314575"/>
              <a:gd name="connsiteX7" fmla="*/ 1637534 w 2120134"/>
              <a:gd name="connsiteY7" fmla="*/ 203200 h 2314575"/>
              <a:gd name="connsiteX8" fmla="*/ 1904234 w 2120134"/>
              <a:gd name="connsiteY8" fmla="*/ 0 h 2314575"/>
              <a:gd name="connsiteX9" fmla="*/ 2120134 w 2120134"/>
              <a:gd name="connsiteY9" fmla="*/ 38100 h 2314575"/>
              <a:gd name="connsiteX0" fmla="*/ 2120134 w 2120134"/>
              <a:gd name="connsiteY0" fmla="*/ 38100 h 2314575"/>
              <a:gd name="connsiteX1" fmla="*/ 2120134 w 2120134"/>
              <a:gd name="connsiteY1" fmla="*/ 2311400 h 2314575"/>
              <a:gd name="connsiteX2" fmla="*/ 2409 w 2120134"/>
              <a:gd name="connsiteY2" fmla="*/ 2314575 h 2314575"/>
              <a:gd name="connsiteX3" fmla="*/ 113534 w 2120134"/>
              <a:gd name="connsiteY3" fmla="*/ 1511300 h 2314575"/>
              <a:gd name="connsiteX4" fmla="*/ 481834 w 2120134"/>
              <a:gd name="connsiteY4" fmla="*/ 1066800 h 2314575"/>
              <a:gd name="connsiteX5" fmla="*/ 939034 w 2120134"/>
              <a:gd name="connsiteY5" fmla="*/ 812800 h 2314575"/>
              <a:gd name="connsiteX6" fmla="*/ 1396234 w 2120134"/>
              <a:gd name="connsiteY6" fmla="*/ 749300 h 2314575"/>
              <a:gd name="connsiteX7" fmla="*/ 1637534 w 2120134"/>
              <a:gd name="connsiteY7" fmla="*/ 203200 h 2314575"/>
              <a:gd name="connsiteX8" fmla="*/ 1904234 w 2120134"/>
              <a:gd name="connsiteY8" fmla="*/ 0 h 2314575"/>
              <a:gd name="connsiteX9" fmla="*/ 2120134 w 2120134"/>
              <a:gd name="connsiteY9" fmla="*/ 38100 h 2314575"/>
              <a:gd name="connsiteX0" fmla="*/ 2120134 w 2120134"/>
              <a:gd name="connsiteY0" fmla="*/ 38100 h 2314575"/>
              <a:gd name="connsiteX1" fmla="*/ 2120134 w 2120134"/>
              <a:gd name="connsiteY1" fmla="*/ 2311400 h 2314575"/>
              <a:gd name="connsiteX2" fmla="*/ 2409 w 2120134"/>
              <a:gd name="connsiteY2" fmla="*/ 2314575 h 2314575"/>
              <a:gd name="connsiteX3" fmla="*/ 113534 w 2120134"/>
              <a:gd name="connsiteY3" fmla="*/ 1511300 h 2314575"/>
              <a:gd name="connsiteX4" fmla="*/ 481834 w 2120134"/>
              <a:gd name="connsiteY4" fmla="*/ 1066800 h 2314575"/>
              <a:gd name="connsiteX5" fmla="*/ 939034 w 2120134"/>
              <a:gd name="connsiteY5" fmla="*/ 812800 h 2314575"/>
              <a:gd name="connsiteX6" fmla="*/ 1396234 w 2120134"/>
              <a:gd name="connsiteY6" fmla="*/ 749300 h 2314575"/>
              <a:gd name="connsiteX7" fmla="*/ 1637534 w 2120134"/>
              <a:gd name="connsiteY7" fmla="*/ 203200 h 2314575"/>
              <a:gd name="connsiteX8" fmla="*/ 1904234 w 2120134"/>
              <a:gd name="connsiteY8" fmla="*/ 0 h 2314575"/>
              <a:gd name="connsiteX9" fmla="*/ 2120134 w 2120134"/>
              <a:gd name="connsiteY9" fmla="*/ 38100 h 2314575"/>
              <a:gd name="connsiteX0" fmla="*/ 2120134 w 2120134"/>
              <a:gd name="connsiteY0" fmla="*/ 38100 h 2314575"/>
              <a:gd name="connsiteX1" fmla="*/ 2120134 w 2120134"/>
              <a:gd name="connsiteY1" fmla="*/ 2311400 h 2314575"/>
              <a:gd name="connsiteX2" fmla="*/ 2409 w 2120134"/>
              <a:gd name="connsiteY2" fmla="*/ 2314575 h 2314575"/>
              <a:gd name="connsiteX3" fmla="*/ 113534 w 2120134"/>
              <a:gd name="connsiteY3" fmla="*/ 1511300 h 2314575"/>
              <a:gd name="connsiteX4" fmla="*/ 481834 w 2120134"/>
              <a:gd name="connsiteY4" fmla="*/ 1066800 h 2314575"/>
              <a:gd name="connsiteX5" fmla="*/ 939034 w 2120134"/>
              <a:gd name="connsiteY5" fmla="*/ 812800 h 2314575"/>
              <a:gd name="connsiteX6" fmla="*/ 1396234 w 2120134"/>
              <a:gd name="connsiteY6" fmla="*/ 749300 h 2314575"/>
              <a:gd name="connsiteX7" fmla="*/ 1637534 w 2120134"/>
              <a:gd name="connsiteY7" fmla="*/ 203200 h 2314575"/>
              <a:gd name="connsiteX8" fmla="*/ 1904234 w 2120134"/>
              <a:gd name="connsiteY8" fmla="*/ 0 h 2314575"/>
              <a:gd name="connsiteX9" fmla="*/ 2120134 w 2120134"/>
              <a:gd name="connsiteY9" fmla="*/ 38100 h 2314575"/>
              <a:gd name="connsiteX0" fmla="*/ 2120134 w 2120134"/>
              <a:gd name="connsiteY0" fmla="*/ 38100 h 2314575"/>
              <a:gd name="connsiteX1" fmla="*/ 2120134 w 2120134"/>
              <a:gd name="connsiteY1" fmla="*/ 2311400 h 2314575"/>
              <a:gd name="connsiteX2" fmla="*/ 2409 w 2120134"/>
              <a:gd name="connsiteY2" fmla="*/ 2314575 h 2314575"/>
              <a:gd name="connsiteX3" fmla="*/ 113534 w 2120134"/>
              <a:gd name="connsiteY3" fmla="*/ 1511300 h 2314575"/>
              <a:gd name="connsiteX4" fmla="*/ 481834 w 2120134"/>
              <a:gd name="connsiteY4" fmla="*/ 1066800 h 2314575"/>
              <a:gd name="connsiteX5" fmla="*/ 939034 w 2120134"/>
              <a:gd name="connsiteY5" fmla="*/ 812800 h 2314575"/>
              <a:gd name="connsiteX6" fmla="*/ 1396234 w 2120134"/>
              <a:gd name="connsiteY6" fmla="*/ 749300 h 2314575"/>
              <a:gd name="connsiteX7" fmla="*/ 1637534 w 2120134"/>
              <a:gd name="connsiteY7" fmla="*/ 203200 h 2314575"/>
              <a:gd name="connsiteX8" fmla="*/ 1904234 w 2120134"/>
              <a:gd name="connsiteY8" fmla="*/ 0 h 2314575"/>
              <a:gd name="connsiteX9" fmla="*/ 2120134 w 2120134"/>
              <a:gd name="connsiteY9" fmla="*/ 38100 h 2314575"/>
              <a:gd name="connsiteX0" fmla="*/ 2120134 w 2120134"/>
              <a:gd name="connsiteY0" fmla="*/ 38100 h 2314575"/>
              <a:gd name="connsiteX1" fmla="*/ 2120134 w 2120134"/>
              <a:gd name="connsiteY1" fmla="*/ 2311400 h 2314575"/>
              <a:gd name="connsiteX2" fmla="*/ 2409 w 2120134"/>
              <a:gd name="connsiteY2" fmla="*/ 2314575 h 2314575"/>
              <a:gd name="connsiteX3" fmla="*/ 113534 w 2120134"/>
              <a:gd name="connsiteY3" fmla="*/ 1511300 h 2314575"/>
              <a:gd name="connsiteX4" fmla="*/ 481834 w 2120134"/>
              <a:gd name="connsiteY4" fmla="*/ 1066800 h 2314575"/>
              <a:gd name="connsiteX5" fmla="*/ 939034 w 2120134"/>
              <a:gd name="connsiteY5" fmla="*/ 812800 h 2314575"/>
              <a:gd name="connsiteX6" fmla="*/ 1396234 w 2120134"/>
              <a:gd name="connsiteY6" fmla="*/ 749300 h 2314575"/>
              <a:gd name="connsiteX7" fmla="*/ 1637534 w 2120134"/>
              <a:gd name="connsiteY7" fmla="*/ 203200 h 2314575"/>
              <a:gd name="connsiteX8" fmla="*/ 1904234 w 2120134"/>
              <a:gd name="connsiteY8" fmla="*/ 0 h 2314575"/>
              <a:gd name="connsiteX9" fmla="*/ 2120134 w 2120134"/>
              <a:gd name="connsiteY9" fmla="*/ 38100 h 2314575"/>
              <a:gd name="connsiteX0" fmla="*/ 2120134 w 2120134"/>
              <a:gd name="connsiteY0" fmla="*/ 38100 h 2314575"/>
              <a:gd name="connsiteX1" fmla="*/ 2120134 w 2120134"/>
              <a:gd name="connsiteY1" fmla="*/ 2311400 h 2314575"/>
              <a:gd name="connsiteX2" fmla="*/ 2409 w 2120134"/>
              <a:gd name="connsiteY2" fmla="*/ 2314575 h 2314575"/>
              <a:gd name="connsiteX3" fmla="*/ 113534 w 2120134"/>
              <a:gd name="connsiteY3" fmla="*/ 1511300 h 2314575"/>
              <a:gd name="connsiteX4" fmla="*/ 481834 w 2120134"/>
              <a:gd name="connsiteY4" fmla="*/ 1066800 h 2314575"/>
              <a:gd name="connsiteX5" fmla="*/ 939034 w 2120134"/>
              <a:gd name="connsiteY5" fmla="*/ 812800 h 2314575"/>
              <a:gd name="connsiteX6" fmla="*/ 1396234 w 2120134"/>
              <a:gd name="connsiteY6" fmla="*/ 749300 h 2314575"/>
              <a:gd name="connsiteX7" fmla="*/ 1637534 w 2120134"/>
              <a:gd name="connsiteY7" fmla="*/ 203200 h 2314575"/>
              <a:gd name="connsiteX8" fmla="*/ 1904234 w 2120134"/>
              <a:gd name="connsiteY8" fmla="*/ 0 h 2314575"/>
              <a:gd name="connsiteX9" fmla="*/ 2120134 w 2120134"/>
              <a:gd name="connsiteY9" fmla="*/ 38100 h 2314575"/>
              <a:gd name="connsiteX0" fmla="*/ 2120134 w 2120134"/>
              <a:gd name="connsiteY0" fmla="*/ 38100 h 2314575"/>
              <a:gd name="connsiteX1" fmla="*/ 2120134 w 2120134"/>
              <a:gd name="connsiteY1" fmla="*/ 2311400 h 2314575"/>
              <a:gd name="connsiteX2" fmla="*/ 2409 w 2120134"/>
              <a:gd name="connsiteY2" fmla="*/ 2314575 h 2314575"/>
              <a:gd name="connsiteX3" fmla="*/ 113534 w 2120134"/>
              <a:gd name="connsiteY3" fmla="*/ 1511300 h 2314575"/>
              <a:gd name="connsiteX4" fmla="*/ 481834 w 2120134"/>
              <a:gd name="connsiteY4" fmla="*/ 1066800 h 2314575"/>
              <a:gd name="connsiteX5" fmla="*/ 939034 w 2120134"/>
              <a:gd name="connsiteY5" fmla="*/ 812800 h 2314575"/>
              <a:gd name="connsiteX6" fmla="*/ 1396234 w 2120134"/>
              <a:gd name="connsiteY6" fmla="*/ 749300 h 2314575"/>
              <a:gd name="connsiteX7" fmla="*/ 1637534 w 2120134"/>
              <a:gd name="connsiteY7" fmla="*/ 203200 h 2314575"/>
              <a:gd name="connsiteX8" fmla="*/ 1904234 w 2120134"/>
              <a:gd name="connsiteY8" fmla="*/ 0 h 2314575"/>
              <a:gd name="connsiteX9" fmla="*/ 2120134 w 2120134"/>
              <a:gd name="connsiteY9" fmla="*/ 38100 h 2314575"/>
              <a:gd name="connsiteX0" fmla="*/ 2120134 w 2120134"/>
              <a:gd name="connsiteY0" fmla="*/ 38100 h 2314575"/>
              <a:gd name="connsiteX1" fmla="*/ 2120134 w 2120134"/>
              <a:gd name="connsiteY1" fmla="*/ 2311400 h 2314575"/>
              <a:gd name="connsiteX2" fmla="*/ 2409 w 2120134"/>
              <a:gd name="connsiteY2" fmla="*/ 2314575 h 2314575"/>
              <a:gd name="connsiteX3" fmla="*/ 113534 w 2120134"/>
              <a:gd name="connsiteY3" fmla="*/ 1511300 h 2314575"/>
              <a:gd name="connsiteX4" fmla="*/ 481834 w 2120134"/>
              <a:gd name="connsiteY4" fmla="*/ 1066800 h 2314575"/>
              <a:gd name="connsiteX5" fmla="*/ 939034 w 2120134"/>
              <a:gd name="connsiteY5" fmla="*/ 812800 h 2314575"/>
              <a:gd name="connsiteX6" fmla="*/ 1396234 w 2120134"/>
              <a:gd name="connsiteY6" fmla="*/ 749300 h 2314575"/>
              <a:gd name="connsiteX7" fmla="*/ 1637534 w 2120134"/>
              <a:gd name="connsiteY7" fmla="*/ 203200 h 2314575"/>
              <a:gd name="connsiteX8" fmla="*/ 1904234 w 2120134"/>
              <a:gd name="connsiteY8" fmla="*/ 0 h 2314575"/>
              <a:gd name="connsiteX9" fmla="*/ 2120134 w 2120134"/>
              <a:gd name="connsiteY9" fmla="*/ 38100 h 2314575"/>
              <a:gd name="connsiteX0" fmla="*/ 2120134 w 2120134"/>
              <a:gd name="connsiteY0" fmla="*/ 38100 h 2314575"/>
              <a:gd name="connsiteX1" fmla="*/ 2120134 w 2120134"/>
              <a:gd name="connsiteY1" fmla="*/ 2311400 h 2314575"/>
              <a:gd name="connsiteX2" fmla="*/ 2409 w 2120134"/>
              <a:gd name="connsiteY2" fmla="*/ 2314575 h 2314575"/>
              <a:gd name="connsiteX3" fmla="*/ 113534 w 2120134"/>
              <a:gd name="connsiteY3" fmla="*/ 1511300 h 2314575"/>
              <a:gd name="connsiteX4" fmla="*/ 481834 w 2120134"/>
              <a:gd name="connsiteY4" fmla="*/ 1066800 h 2314575"/>
              <a:gd name="connsiteX5" fmla="*/ 939034 w 2120134"/>
              <a:gd name="connsiteY5" fmla="*/ 812800 h 2314575"/>
              <a:gd name="connsiteX6" fmla="*/ 1396234 w 2120134"/>
              <a:gd name="connsiteY6" fmla="*/ 749300 h 2314575"/>
              <a:gd name="connsiteX7" fmla="*/ 1637534 w 2120134"/>
              <a:gd name="connsiteY7" fmla="*/ 203200 h 2314575"/>
              <a:gd name="connsiteX8" fmla="*/ 1904234 w 2120134"/>
              <a:gd name="connsiteY8" fmla="*/ 0 h 2314575"/>
              <a:gd name="connsiteX9" fmla="*/ 2120134 w 2120134"/>
              <a:gd name="connsiteY9" fmla="*/ 38100 h 2314575"/>
              <a:gd name="connsiteX0" fmla="*/ 2120134 w 2120134"/>
              <a:gd name="connsiteY0" fmla="*/ 38100 h 2314575"/>
              <a:gd name="connsiteX1" fmla="*/ 2120134 w 2120134"/>
              <a:gd name="connsiteY1" fmla="*/ 2311400 h 2314575"/>
              <a:gd name="connsiteX2" fmla="*/ 2409 w 2120134"/>
              <a:gd name="connsiteY2" fmla="*/ 2314575 h 2314575"/>
              <a:gd name="connsiteX3" fmla="*/ 113534 w 2120134"/>
              <a:gd name="connsiteY3" fmla="*/ 1511300 h 2314575"/>
              <a:gd name="connsiteX4" fmla="*/ 481834 w 2120134"/>
              <a:gd name="connsiteY4" fmla="*/ 1066800 h 2314575"/>
              <a:gd name="connsiteX5" fmla="*/ 939034 w 2120134"/>
              <a:gd name="connsiteY5" fmla="*/ 812800 h 2314575"/>
              <a:gd name="connsiteX6" fmla="*/ 1396234 w 2120134"/>
              <a:gd name="connsiteY6" fmla="*/ 749300 h 2314575"/>
              <a:gd name="connsiteX7" fmla="*/ 1637534 w 2120134"/>
              <a:gd name="connsiteY7" fmla="*/ 203200 h 2314575"/>
              <a:gd name="connsiteX8" fmla="*/ 1904234 w 2120134"/>
              <a:gd name="connsiteY8" fmla="*/ 0 h 2314575"/>
              <a:gd name="connsiteX9" fmla="*/ 2120134 w 2120134"/>
              <a:gd name="connsiteY9" fmla="*/ 38100 h 2314575"/>
              <a:gd name="connsiteX0" fmla="*/ 2120134 w 2120134"/>
              <a:gd name="connsiteY0" fmla="*/ 45114 h 2321589"/>
              <a:gd name="connsiteX1" fmla="*/ 2120134 w 2120134"/>
              <a:gd name="connsiteY1" fmla="*/ 2318414 h 2321589"/>
              <a:gd name="connsiteX2" fmla="*/ 2409 w 2120134"/>
              <a:gd name="connsiteY2" fmla="*/ 2321589 h 2321589"/>
              <a:gd name="connsiteX3" fmla="*/ 113534 w 2120134"/>
              <a:gd name="connsiteY3" fmla="*/ 1518314 h 2321589"/>
              <a:gd name="connsiteX4" fmla="*/ 481834 w 2120134"/>
              <a:gd name="connsiteY4" fmla="*/ 1073814 h 2321589"/>
              <a:gd name="connsiteX5" fmla="*/ 939034 w 2120134"/>
              <a:gd name="connsiteY5" fmla="*/ 819814 h 2321589"/>
              <a:gd name="connsiteX6" fmla="*/ 1396234 w 2120134"/>
              <a:gd name="connsiteY6" fmla="*/ 756314 h 2321589"/>
              <a:gd name="connsiteX7" fmla="*/ 1637534 w 2120134"/>
              <a:gd name="connsiteY7" fmla="*/ 210214 h 2321589"/>
              <a:gd name="connsiteX8" fmla="*/ 1904234 w 2120134"/>
              <a:gd name="connsiteY8" fmla="*/ 7014 h 2321589"/>
              <a:gd name="connsiteX9" fmla="*/ 2120134 w 2120134"/>
              <a:gd name="connsiteY9" fmla="*/ 45114 h 232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0134" h="2321589">
                <a:moveTo>
                  <a:pt x="2120134" y="45114"/>
                </a:moveTo>
                <a:lnTo>
                  <a:pt x="2120134" y="2318414"/>
                </a:lnTo>
                <a:lnTo>
                  <a:pt x="2409" y="2321589"/>
                </a:lnTo>
                <a:cubicBezTo>
                  <a:pt x="2409" y="2032664"/>
                  <a:pt x="-26166" y="1718339"/>
                  <a:pt x="113534" y="1518314"/>
                </a:cubicBezTo>
                <a:cubicBezTo>
                  <a:pt x="223601" y="1319347"/>
                  <a:pt x="374942" y="1117206"/>
                  <a:pt x="481834" y="1073814"/>
                </a:cubicBezTo>
                <a:cubicBezTo>
                  <a:pt x="637409" y="957397"/>
                  <a:pt x="792984" y="856856"/>
                  <a:pt x="939034" y="819814"/>
                </a:cubicBezTo>
                <a:cubicBezTo>
                  <a:pt x="1100959" y="776422"/>
                  <a:pt x="1231134" y="850506"/>
                  <a:pt x="1396234" y="756314"/>
                </a:cubicBezTo>
                <a:cubicBezTo>
                  <a:pt x="1524292" y="602856"/>
                  <a:pt x="1528526" y="357322"/>
                  <a:pt x="1637534" y="210214"/>
                </a:cubicBezTo>
                <a:cubicBezTo>
                  <a:pt x="1745484" y="56756"/>
                  <a:pt x="1815334" y="27122"/>
                  <a:pt x="1904234" y="7014"/>
                </a:cubicBezTo>
                <a:cubicBezTo>
                  <a:pt x="2001601" y="-18386"/>
                  <a:pt x="2048167" y="32414"/>
                  <a:pt x="2120134" y="45114"/>
                </a:cubicBezTo>
                <a:close/>
              </a:path>
            </a:pathLst>
          </a:custGeom>
          <a:gradFill flip="none" rotWithShape="1">
            <a:gsLst>
              <a:gs pos="0">
                <a:srgbClr val="E0F9FC"/>
              </a:gs>
              <a:gs pos="100000">
                <a:srgbClr val="A2F3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: 形状 10">
            <a:extLst>
              <a:ext uri="{FF2B5EF4-FFF2-40B4-BE49-F238E27FC236}">
                <a16:creationId xmlns:a16="http://schemas.microsoft.com/office/drawing/2014/main" id="{6964A171-155A-92C4-14E7-63EE0E2474C6}"/>
              </a:ext>
            </a:extLst>
          </p:cNvPr>
          <p:cNvSpPr/>
          <p:nvPr/>
        </p:nvSpPr>
        <p:spPr>
          <a:xfrm>
            <a:off x="-1585" y="5233274"/>
            <a:ext cx="1778000" cy="1635837"/>
          </a:xfrm>
          <a:custGeom>
            <a:avLst/>
            <a:gdLst>
              <a:gd name="connsiteX0" fmla="*/ 0 w 1778000"/>
              <a:gd name="connsiteY0" fmla="*/ 431800 h 1600200"/>
              <a:gd name="connsiteX1" fmla="*/ 0 w 1778000"/>
              <a:gd name="connsiteY1" fmla="*/ 1600200 h 1600200"/>
              <a:gd name="connsiteX2" fmla="*/ 1778000 w 1778000"/>
              <a:gd name="connsiteY2" fmla="*/ 1600200 h 1600200"/>
              <a:gd name="connsiteX3" fmla="*/ 1460500 w 1778000"/>
              <a:gd name="connsiteY3" fmla="*/ 1016000 h 1600200"/>
              <a:gd name="connsiteX4" fmla="*/ 1028700 w 1778000"/>
              <a:gd name="connsiteY4" fmla="*/ 381000 h 1600200"/>
              <a:gd name="connsiteX5" fmla="*/ 749300 w 1778000"/>
              <a:gd name="connsiteY5" fmla="*/ 0 h 1600200"/>
              <a:gd name="connsiteX6" fmla="*/ 279400 w 1778000"/>
              <a:gd name="connsiteY6" fmla="*/ 88900 h 1600200"/>
              <a:gd name="connsiteX7" fmla="*/ 0 w 1778000"/>
              <a:gd name="connsiteY7" fmla="*/ 431800 h 1600200"/>
              <a:gd name="connsiteX0" fmla="*/ 0 w 1778000"/>
              <a:gd name="connsiteY0" fmla="*/ 431800 h 1600200"/>
              <a:gd name="connsiteX1" fmla="*/ 0 w 1778000"/>
              <a:gd name="connsiteY1" fmla="*/ 1600200 h 1600200"/>
              <a:gd name="connsiteX2" fmla="*/ 1778000 w 1778000"/>
              <a:gd name="connsiteY2" fmla="*/ 1600200 h 1600200"/>
              <a:gd name="connsiteX3" fmla="*/ 1460500 w 1778000"/>
              <a:gd name="connsiteY3" fmla="*/ 1016000 h 1600200"/>
              <a:gd name="connsiteX4" fmla="*/ 1028700 w 1778000"/>
              <a:gd name="connsiteY4" fmla="*/ 381000 h 1600200"/>
              <a:gd name="connsiteX5" fmla="*/ 749300 w 1778000"/>
              <a:gd name="connsiteY5" fmla="*/ 0 h 1600200"/>
              <a:gd name="connsiteX6" fmla="*/ 269875 w 1778000"/>
              <a:gd name="connsiteY6" fmla="*/ 88900 h 1600200"/>
              <a:gd name="connsiteX7" fmla="*/ 0 w 1778000"/>
              <a:gd name="connsiteY7" fmla="*/ 431800 h 1600200"/>
              <a:gd name="connsiteX0" fmla="*/ 0 w 1778000"/>
              <a:gd name="connsiteY0" fmla="*/ 431800 h 1600200"/>
              <a:gd name="connsiteX1" fmla="*/ 0 w 1778000"/>
              <a:gd name="connsiteY1" fmla="*/ 1600200 h 1600200"/>
              <a:gd name="connsiteX2" fmla="*/ 1778000 w 1778000"/>
              <a:gd name="connsiteY2" fmla="*/ 1600200 h 1600200"/>
              <a:gd name="connsiteX3" fmla="*/ 1460500 w 1778000"/>
              <a:gd name="connsiteY3" fmla="*/ 1016000 h 1600200"/>
              <a:gd name="connsiteX4" fmla="*/ 1028700 w 1778000"/>
              <a:gd name="connsiteY4" fmla="*/ 381000 h 1600200"/>
              <a:gd name="connsiteX5" fmla="*/ 749300 w 1778000"/>
              <a:gd name="connsiteY5" fmla="*/ 0 h 1600200"/>
              <a:gd name="connsiteX6" fmla="*/ 269875 w 1778000"/>
              <a:gd name="connsiteY6" fmla="*/ 88900 h 1600200"/>
              <a:gd name="connsiteX7" fmla="*/ 0 w 1778000"/>
              <a:gd name="connsiteY7" fmla="*/ 431800 h 1600200"/>
              <a:gd name="connsiteX0" fmla="*/ 0 w 1778000"/>
              <a:gd name="connsiteY0" fmla="*/ 431800 h 1600200"/>
              <a:gd name="connsiteX1" fmla="*/ 0 w 1778000"/>
              <a:gd name="connsiteY1" fmla="*/ 1600200 h 1600200"/>
              <a:gd name="connsiteX2" fmla="*/ 1778000 w 1778000"/>
              <a:gd name="connsiteY2" fmla="*/ 1600200 h 1600200"/>
              <a:gd name="connsiteX3" fmla="*/ 1460500 w 1778000"/>
              <a:gd name="connsiteY3" fmla="*/ 1016000 h 1600200"/>
              <a:gd name="connsiteX4" fmla="*/ 1028700 w 1778000"/>
              <a:gd name="connsiteY4" fmla="*/ 381000 h 1600200"/>
              <a:gd name="connsiteX5" fmla="*/ 749300 w 1778000"/>
              <a:gd name="connsiteY5" fmla="*/ 0 h 1600200"/>
              <a:gd name="connsiteX6" fmla="*/ 269875 w 1778000"/>
              <a:gd name="connsiteY6" fmla="*/ 88900 h 1600200"/>
              <a:gd name="connsiteX7" fmla="*/ 0 w 1778000"/>
              <a:gd name="connsiteY7" fmla="*/ 431800 h 1600200"/>
              <a:gd name="connsiteX0" fmla="*/ 0 w 1778000"/>
              <a:gd name="connsiteY0" fmla="*/ 437210 h 1605610"/>
              <a:gd name="connsiteX1" fmla="*/ 0 w 1778000"/>
              <a:gd name="connsiteY1" fmla="*/ 1605610 h 1605610"/>
              <a:gd name="connsiteX2" fmla="*/ 1778000 w 1778000"/>
              <a:gd name="connsiteY2" fmla="*/ 1605610 h 1605610"/>
              <a:gd name="connsiteX3" fmla="*/ 1460500 w 1778000"/>
              <a:gd name="connsiteY3" fmla="*/ 1021410 h 1605610"/>
              <a:gd name="connsiteX4" fmla="*/ 1028700 w 1778000"/>
              <a:gd name="connsiteY4" fmla="*/ 386410 h 1605610"/>
              <a:gd name="connsiteX5" fmla="*/ 749300 w 1778000"/>
              <a:gd name="connsiteY5" fmla="*/ 5410 h 1605610"/>
              <a:gd name="connsiteX6" fmla="*/ 288925 w 1778000"/>
              <a:gd name="connsiteY6" fmla="*/ 60973 h 1605610"/>
              <a:gd name="connsiteX7" fmla="*/ 0 w 1778000"/>
              <a:gd name="connsiteY7" fmla="*/ 437210 h 1605610"/>
              <a:gd name="connsiteX0" fmla="*/ 0 w 1778000"/>
              <a:gd name="connsiteY0" fmla="*/ 467804 h 1636204"/>
              <a:gd name="connsiteX1" fmla="*/ 0 w 1778000"/>
              <a:gd name="connsiteY1" fmla="*/ 1636204 h 1636204"/>
              <a:gd name="connsiteX2" fmla="*/ 1778000 w 1778000"/>
              <a:gd name="connsiteY2" fmla="*/ 1636204 h 1636204"/>
              <a:gd name="connsiteX3" fmla="*/ 1460500 w 1778000"/>
              <a:gd name="connsiteY3" fmla="*/ 1052004 h 1636204"/>
              <a:gd name="connsiteX4" fmla="*/ 1028700 w 1778000"/>
              <a:gd name="connsiteY4" fmla="*/ 417004 h 1636204"/>
              <a:gd name="connsiteX5" fmla="*/ 749300 w 1778000"/>
              <a:gd name="connsiteY5" fmla="*/ 36004 h 1636204"/>
              <a:gd name="connsiteX6" fmla="*/ 288925 w 1778000"/>
              <a:gd name="connsiteY6" fmla="*/ 91567 h 1636204"/>
              <a:gd name="connsiteX7" fmla="*/ 0 w 1778000"/>
              <a:gd name="connsiteY7" fmla="*/ 467804 h 1636204"/>
              <a:gd name="connsiteX0" fmla="*/ 0 w 1778000"/>
              <a:gd name="connsiteY0" fmla="*/ 467804 h 1636204"/>
              <a:gd name="connsiteX1" fmla="*/ 0 w 1778000"/>
              <a:gd name="connsiteY1" fmla="*/ 1636204 h 1636204"/>
              <a:gd name="connsiteX2" fmla="*/ 1778000 w 1778000"/>
              <a:gd name="connsiteY2" fmla="*/ 1636204 h 1636204"/>
              <a:gd name="connsiteX3" fmla="*/ 1460500 w 1778000"/>
              <a:gd name="connsiteY3" fmla="*/ 1052004 h 1636204"/>
              <a:gd name="connsiteX4" fmla="*/ 1028700 w 1778000"/>
              <a:gd name="connsiteY4" fmla="*/ 417004 h 1636204"/>
              <a:gd name="connsiteX5" fmla="*/ 749300 w 1778000"/>
              <a:gd name="connsiteY5" fmla="*/ 36004 h 1636204"/>
              <a:gd name="connsiteX6" fmla="*/ 288925 w 1778000"/>
              <a:gd name="connsiteY6" fmla="*/ 91567 h 1636204"/>
              <a:gd name="connsiteX7" fmla="*/ 0 w 1778000"/>
              <a:gd name="connsiteY7" fmla="*/ 467804 h 1636204"/>
              <a:gd name="connsiteX0" fmla="*/ 0 w 1778000"/>
              <a:gd name="connsiteY0" fmla="*/ 467804 h 1636204"/>
              <a:gd name="connsiteX1" fmla="*/ 0 w 1778000"/>
              <a:gd name="connsiteY1" fmla="*/ 1636204 h 1636204"/>
              <a:gd name="connsiteX2" fmla="*/ 1778000 w 1778000"/>
              <a:gd name="connsiteY2" fmla="*/ 1636204 h 1636204"/>
              <a:gd name="connsiteX3" fmla="*/ 1460500 w 1778000"/>
              <a:gd name="connsiteY3" fmla="*/ 1052004 h 1636204"/>
              <a:gd name="connsiteX4" fmla="*/ 1057275 w 1778000"/>
              <a:gd name="connsiteY4" fmla="*/ 402716 h 1636204"/>
              <a:gd name="connsiteX5" fmla="*/ 749300 w 1778000"/>
              <a:gd name="connsiteY5" fmla="*/ 36004 h 1636204"/>
              <a:gd name="connsiteX6" fmla="*/ 288925 w 1778000"/>
              <a:gd name="connsiteY6" fmla="*/ 91567 h 1636204"/>
              <a:gd name="connsiteX7" fmla="*/ 0 w 1778000"/>
              <a:gd name="connsiteY7" fmla="*/ 467804 h 1636204"/>
              <a:gd name="connsiteX0" fmla="*/ 0 w 1778000"/>
              <a:gd name="connsiteY0" fmla="*/ 486040 h 1654440"/>
              <a:gd name="connsiteX1" fmla="*/ 0 w 1778000"/>
              <a:gd name="connsiteY1" fmla="*/ 1654440 h 1654440"/>
              <a:gd name="connsiteX2" fmla="*/ 1778000 w 1778000"/>
              <a:gd name="connsiteY2" fmla="*/ 1654440 h 1654440"/>
              <a:gd name="connsiteX3" fmla="*/ 1460500 w 1778000"/>
              <a:gd name="connsiteY3" fmla="*/ 1070240 h 1654440"/>
              <a:gd name="connsiteX4" fmla="*/ 1057275 w 1778000"/>
              <a:gd name="connsiteY4" fmla="*/ 420952 h 1654440"/>
              <a:gd name="connsiteX5" fmla="*/ 749300 w 1778000"/>
              <a:gd name="connsiteY5" fmla="*/ 54240 h 1654440"/>
              <a:gd name="connsiteX6" fmla="*/ 274638 w 1778000"/>
              <a:gd name="connsiteY6" fmla="*/ 71703 h 1654440"/>
              <a:gd name="connsiteX7" fmla="*/ 0 w 1778000"/>
              <a:gd name="connsiteY7" fmla="*/ 486040 h 1654440"/>
              <a:gd name="connsiteX0" fmla="*/ 0 w 1778000"/>
              <a:gd name="connsiteY0" fmla="*/ 486040 h 1654440"/>
              <a:gd name="connsiteX1" fmla="*/ 0 w 1778000"/>
              <a:gd name="connsiteY1" fmla="*/ 1654440 h 1654440"/>
              <a:gd name="connsiteX2" fmla="*/ 1778000 w 1778000"/>
              <a:gd name="connsiteY2" fmla="*/ 1654440 h 1654440"/>
              <a:gd name="connsiteX3" fmla="*/ 1460500 w 1778000"/>
              <a:gd name="connsiteY3" fmla="*/ 1070240 h 1654440"/>
              <a:gd name="connsiteX4" fmla="*/ 1057275 w 1778000"/>
              <a:gd name="connsiteY4" fmla="*/ 420952 h 1654440"/>
              <a:gd name="connsiteX5" fmla="*/ 749300 w 1778000"/>
              <a:gd name="connsiteY5" fmla="*/ 54240 h 1654440"/>
              <a:gd name="connsiteX6" fmla="*/ 274638 w 1778000"/>
              <a:gd name="connsiteY6" fmla="*/ 71703 h 1654440"/>
              <a:gd name="connsiteX7" fmla="*/ 0 w 1778000"/>
              <a:gd name="connsiteY7" fmla="*/ 486040 h 1654440"/>
              <a:gd name="connsiteX0" fmla="*/ 0 w 1778000"/>
              <a:gd name="connsiteY0" fmla="*/ 478497 h 1646897"/>
              <a:gd name="connsiteX1" fmla="*/ 0 w 1778000"/>
              <a:gd name="connsiteY1" fmla="*/ 1646897 h 1646897"/>
              <a:gd name="connsiteX2" fmla="*/ 1778000 w 1778000"/>
              <a:gd name="connsiteY2" fmla="*/ 1646897 h 1646897"/>
              <a:gd name="connsiteX3" fmla="*/ 1460500 w 1778000"/>
              <a:gd name="connsiteY3" fmla="*/ 1062697 h 1646897"/>
              <a:gd name="connsiteX4" fmla="*/ 1057275 w 1778000"/>
              <a:gd name="connsiteY4" fmla="*/ 413409 h 1646897"/>
              <a:gd name="connsiteX5" fmla="*/ 749300 w 1778000"/>
              <a:gd name="connsiteY5" fmla="*/ 46697 h 1646897"/>
              <a:gd name="connsiteX6" fmla="*/ 274638 w 1778000"/>
              <a:gd name="connsiteY6" fmla="*/ 64160 h 1646897"/>
              <a:gd name="connsiteX7" fmla="*/ 0 w 1778000"/>
              <a:gd name="connsiteY7" fmla="*/ 478497 h 1646897"/>
              <a:gd name="connsiteX0" fmla="*/ 0 w 1778000"/>
              <a:gd name="connsiteY0" fmla="*/ 467437 h 1635837"/>
              <a:gd name="connsiteX1" fmla="*/ 0 w 1778000"/>
              <a:gd name="connsiteY1" fmla="*/ 1635837 h 1635837"/>
              <a:gd name="connsiteX2" fmla="*/ 1778000 w 1778000"/>
              <a:gd name="connsiteY2" fmla="*/ 1635837 h 1635837"/>
              <a:gd name="connsiteX3" fmla="*/ 1460500 w 1778000"/>
              <a:gd name="connsiteY3" fmla="*/ 1051637 h 1635837"/>
              <a:gd name="connsiteX4" fmla="*/ 1057275 w 1778000"/>
              <a:gd name="connsiteY4" fmla="*/ 402349 h 1635837"/>
              <a:gd name="connsiteX5" fmla="*/ 749300 w 1778000"/>
              <a:gd name="connsiteY5" fmla="*/ 35637 h 1635837"/>
              <a:gd name="connsiteX6" fmla="*/ 284163 w 1778000"/>
              <a:gd name="connsiteY6" fmla="*/ 76913 h 1635837"/>
              <a:gd name="connsiteX7" fmla="*/ 0 w 1778000"/>
              <a:gd name="connsiteY7" fmla="*/ 467437 h 1635837"/>
              <a:gd name="connsiteX0" fmla="*/ 0 w 1778000"/>
              <a:gd name="connsiteY0" fmla="*/ 467437 h 1635837"/>
              <a:gd name="connsiteX1" fmla="*/ 0 w 1778000"/>
              <a:gd name="connsiteY1" fmla="*/ 1635837 h 1635837"/>
              <a:gd name="connsiteX2" fmla="*/ 1778000 w 1778000"/>
              <a:gd name="connsiteY2" fmla="*/ 1635837 h 1635837"/>
              <a:gd name="connsiteX3" fmla="*/ 1460500 w 1778000"/>
              <a:gd name="connsiteY3" fmla="*/ 1051637 h 1635837"/>
              <a:gd name="connsiteX4" fmla="*/ 1057275 w 1778000"/>
              <a:gd name="connsiteY4" fmla="*/ 402349 h 1635837"/>
              <a:gd name="connsiteX5" fmla="*/ 749300 w 1778000"/>
              <a:gd name="connsiteY5" fmla="*/ 35637 h 1635837"/>
              <a:gd name="connsiteX6" fmla="*/ 284163 w 1778000"/>
              <a:gd name="connsiteY6" fmla="*/ 76913 h 1635837"/>
              <a:gd name="connsiteX7" fmla="*/ 0 w 1778000"/>
              <a:gd name="connsiteY7" fmla="*/ 467437 h 1635837"/>
              <a:gd name="connsiteX0" fmla="*/ 0 w 1778000"/>
              <a:gd name="connsiteY0" fmla="*/ 467437 h 1635837"/>
              <a:gd name="connsiteX1" fmla="*/ 0 w 1778000"/>
              <a:gd name="connsiteY1" fmla="*/ 1635837 h 1635837"/>
              <a:gd name="connsiteX2" fmla="*/ 1778000 w 1778000"/>
              <a:gd name="connsiteY2" fmla="*/ 1635837 h 1635837"/>
              <a:gd name="connsiteX3" fmla="*/ 1460500 w 1778000"/>
              <a:gd name="connsiteY3" fmla="*/ 1051637 h 1635837"/>
              <a:gd name="connsiteX4" fmla="*/ 1057275 w 1778000"/>
              <a:gd name="connsiteY4" fmla="*/ 402349 h 1635837"/>
              <a:gd name="connsiteX5" fmla="*/ 749300 w 1778000"/>
              <a:gd name="connsiteY5" fmla="*/ 35637 h 1635837"/>
              <a:gd name="connsiteX6" fmla="*/ 284163 w 1778000"/>
              <a:gd name="connsiteY6" fmla="*/ 76913 h 1635837"/>
              <a:gd name="connsiteX7" fmla="*/ 0 w 1778000"/>
              <a:gd name="connsiteY7" fmla="*/ 467437 h 1635837"/>
              <a:gd name="connsiteX0" fmla="*/ 0 w 1778000"/>
              <a:gd name="connsiteY0" fmla="*/ 467437 h 1635837"/>
              <a:gd name="connsiteX1" fmla="*/ 0 w 1778000"/>
              <a:gd name="connsiteY1" fmla="*/ 1635837 h 1635837"/>
              <a:gd name="connsiteX2" fmla="*/ 1778000 w 1778000"/>
              <a:gd name="connsiteY2" fmla="*/ 1635837 h 1635837"/>
              <a:gd name="connsiteX3" fmla="*/ 1460500 w 1778000"/>
              <a:gd name="connsiteY3" fmla="*/ 1051637 h 1635837"/>
              <a:gd name="connsiteX4" fmla="*/ 1057275 w 1778000"/>
              <a:gd name="connsiteY4" fmla="*/ 402349 h 1635837"/>
              <a:gd name="connsiteX5" fmla="*/ 749300 w 1778000"/>
              <a:gd name="connsiteY5" fmla="*/ 35637 h 1635837"/>
              <a:gd name="connsiteX6" fmla="*/ 284163 w 1778000"/>
              <a:gd name="connsiteY6" fmla="*/ 76913 h 1635837"/>
              <a:gd name="connsiteX7" fmla="*/ 0 w 1778000"/>
              <a:gd name="connsiteY7" fmla="*/ 467437 h 1635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8000" h="1635837">
                <a:moveTo>
                  <a:pt x="0" y="467437"/>
                </a:moveTo>
                <a:lnTo>
                  <a:pt x="0" y="1635837"/>
                </a:lnTo>
                <a:lnTo>
                  <a:pt x="1778000" y="1635837"/>
                </a:lnTo>
                <a:lnTo>
                  <a:pt x="1460500" y="1051637"/>
                </a:lnTo>
                <a:lnTo>
                  <a:pt x="1057275" y="402349"/>
                </a:lnTo>
                <a:cubicBezTo>
                  <a:pt x="964142" y="275349"/>
                  <a:pt x="848783" y="72149"/>
                  <a:pt x="749300" y="35637"/>
                </a:cubicBezTo>
                <a:cubicBezTo>
                  <a:pt x="589492" y="-15693"/>
                  <a:pt x="439208" y="-19395"/>
                  <a:pt x="284163" y="76913"/>
                </a:cubicBezTo>
                <a:cubicBezTo>
                  <a:pt x="172166" y="149921"/>
                  <a:pt x="89958" y="353137"/>
                  <a:pt x="0" y="467437"/>
                </a:cubicBezTo>
                <a:close/>
              </a:path>
            </a:pathLst>
          </a:cu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: 形状 11">
            <a:extLst>
              <a:ext uri="{FF2B5EF4-FFF2-40B4-BE49-F238E27FC236}">
                <a16:creationId xmlns:a16="http://schemas.microsoft.com/office/drawing/2014/main" id="{D0104A45-3FB5-CCF9-35EC-7AA31976DD22}"/>
              </a:ext>
            </a:extLst>
          </p:cNvPr>
          <p:cNvSpPr/>
          <p:nvPr/>
        </p:nvSpPr>
        <p:spPr>
          <a:xfrm>
            <a:off x="10683518" y="5068167"/>
            <a:ext cx="1518007" cy="1803400"/>
          </a:xfrm>
          <a:custGeom>
            <a:avLst/>
            <a:gdLst>
              <a:gd name="connsiteX0" fmla="*/ 495300 w 1536700"/>
              <a:gd name="connsiteY0" fmla="*/ 1803400 h 1803400"/>
              <a:gd name="connsiteX1" fmla="*/ 101600 w 1536700"/>
              <a:gd name="connsiteY1" fmla="*/ 1485900 h 1803400"/>
              <a:gd name="connsiteX2" fmla="*/ 0 w 1536700"/>
              <a:gd name="connsiteY2" fmla="*/ 1168400 h 1803400"/>
              <a:gd name="connsiteX3" fmla="*/ 165100 w 1536700"/>
              <a:gd name="connsiteY3" fmla="*/ 863600 h 1803400"/>
              <a:gd name="connsiteX4" fmla="*/ 1536700 w 1536700"/>
              <a:gd name="connsiteY4" fmla="*/ 0 h 1803400"/>
              <a:gd name="connsiteX5" fmla="*/ 1536700 w 1536700"/>
              <a:gd name="connsiteY5" fmla="*/ 1790700 h 1803400"/>
              <a:gd name="connsiteX6" fmla="*/ 495300 w 1536700"/>
              <a:gd name="connsiteY6" fmla="*/ 1803400 h 1803400"/>
              <a:gd name="connsiteX0" fmla="*/ 495300 w 1536700"/>
              <a:gd name="connsiteY0" fmla="*/ 1803400 h 1803400"/>
              <a:gd name="connsiteX1" fmla="*/ 101600 w 1536700"/>
              <a:gd name="connsiteY1" fmla="*/ 1485900 h 1803400"/>
              <a:gd name="connsiteX2" fmla="*/ 0 w 1536700"/>
              <a:gd name="connsiteY2" fmla="*/ 1168400 h 1803400"/>
              <a:gd name="connsiteX3" fmla="*/ 165100 w 1536700"/>
              <a:gd name="connsiteY3" fmla="*/ 863600 h 1803400"/>
              <a:gd name="connsiteX4" fmla="*/ 1536700 w 1536700"/>
              <a:gd name="connsiteY4" fmla="*/ 0 h 1803400"/>
              <a:gd name="connsiteX5" fmla="*/ 1536700 w 1536700"/>
              <a:gd name="connsiteY5" fmla="*/ 1790700 h 1803400"/>
              <a:gd name="connsiteX6" fmla="*/ 495300 w 1536700"/>
              <a:gd name="connsiteY6" fmla="*/ 1803400 h 1803400"/>
              <a:gd name="connsiteX0" fmla="*/ 495300 w 1536700"/>
              <a:gd name="connsiteY0" fmla="*/ 1803400 h 1803400"/>
              <a:gd name="connsiteX1" fmla="*/ 101600 w 1536700"/>
              <a:gd name="connsiteY1" fmla="*/ 1485900 h 1803400"/>
              <a:gd name="connsiteX2" fmla="*/ 0 w 1536700"/>
              <a:gd name="connsiteY2" fmla="*/ 1168400 h 1803400"/>
              <a:gd name="connsiteX3" fmla="*/ 165100 w 1536700"/>
              <a:gd name="connsiteY3" fmla="*/ 863600 h 1803400"/>
              <a:gd name="connsiteX4" fmla="*/ 1536700 w 1536700"/>
              <a:gd name="connsiteY4" fmla="*/ 0 h 1803400"/>
              <a:gd name="connsiteX5" fmla="*/ 1536700 w 1536700"/>
              <a:gd name="connsiteY5" fmla="*/ 1790700 h 1803400"/>
              <a:gd name="connsiteX6" fmla="*/ 495300 w 1536700"/>
              <a:gd name="connsiteY6" fmla="*/ 1803400 h 1803400"/>
              <a:gd name="connsiteX0" fmla="*/ 471487 w 1512887"/>
              <a:gd name="connsiteY0" fmla="*/ 1803400 h 1803400"/>
              <a:gd name="connsiteX1" fmla="*/ 77787 w 1512887"/>
              <a:gd name="connsiteY1" fmla="*/ 1485900 h 1803400"/>
              <a:gd name="connsiteX2" fmla="*/ 0 w 1512887"/>
              <a:gd name="connsiteY2" fmla="*/ 1163638 h 1803400"/>
              <a:gd name="connsiteX3" fmla="*/ 141287 w 1512887"/>
              <a:gd name="connsiteY3" fmla="*/ 863600 h 1803400"/>
              <a:gd name="connsiteX4" fmla="*/ 1512887 w 1512887"/>
              <a:gd name="connsiteY4" fmla="*/ 0 h 1803400"/>
              <a:gd name="connsiteX5" fmla="*/ 1512887 w 1512887"/>
              <a:gd name="connsiteY5" fmla="*/ 1790700 h 1803400"/>
              <a:gd name="connsiteX6" fmla="*/ 471487 w 1512887"/>
              <a:gd name="connsiteY6" fmla="*/ 1803400 h 1803400"/>
              <a:gd name="connsiteX0" fmla="*/ 474225 w 1515625"/>
              <a:gd name="connsiteY0" fmla="*/ 1803400 h 1803400"/>
              <a:gd name="connsiteX1" fmla="*/ 80525 w 1515625"/>
              <a:gd name="connsiteY1" fmla="*/ 1485900 h 1803400"/>
              <a:gd name="connsiteX2" fmla="*/ 2738 w 1515625"/>
              <a:gd name="connsiteY2" fmla="*/ 1163638 h 1803400"/>
              <a:gd name="connsiteX3" fmla="*/ 144025 w 1515625"/>
              <a:gd name="connsiteY3" fmla="*/ 863600 h 1803400"/>
              <a:gd name="connsiteX4" fmla="*/ 1515625 w 1515625"/>
              <a:gd name="connsiteY4" fmla="*/ 0 h 1803400"/>
              <a:gd name="connsiteX5" fmla="*/ 1515625 w 1515625"/>
              <a:gd name="connsiteY5" fmla="*/ 1790700 h 1803400"/>
              <a:gd name="connsiteX6" fmla="*/ 474225 w 1515625"/>
              <a:gd name="connsiteY6" fmla="*/ 1803400 h 1803400"/>
              <a:gd name="connsiteX0" fmla="*/ 474225 w 1515625"/>
              <a:gd name="connsiteY0" fmla="*/ 1803400 h 1803400"/>
              <a:gd name="connsiteX1" fmla="*/ 80525 w 1515625"/>
              <a:gd name="connsiteY1" fmla="*/ 1485900 h 1803400"/>
              <a:gd name="connsiteX2" fmla="*/ 2738 w 1515625"/>
              <a:gd name="connsiteY2" fmla="*/ 1163638 h 1803400"/>
              <a:gd name="connsiteX3" fmla="*/ 144025 w 1515625"/>
              <a:gd name="connsiteY3" fmla="*/ 863600 h 1803400"/>
              <a:gd name="connsiteX4" fmla="*/ 1515625 w 1515625"/>
              <a:gd name="connsiteY4" fmla="*/ 0 h 1803400"/>
              <a:gd name="connsiteX5" fmla="*/ 1515625 w 1515625"/>
              <a:gd name="connsiteY5" fmla="*/ 1790700 h 1803400"/>
              <a:gd name="connsiteX6" fmla="*/ 474225 w 1515625"/>
              <a:gd name="connsiteY6" fmla="*/ 1803400 h 1803400"/>
              <a:gd name="connsiteX0" fmla="*/ 474225 w 1515625"/>
              <a:gd name="connsiteY0" fmla="*/ 1803400 h 1803400"/>
              <a:gd name="connsiteX1" fmla="*/ 80525 w 1515625"/>
              <a:gd name="connsiteY1" fmla="*/ 1485900 h 1803400"/>
              <a:gd name="connsiteX2" fmla="*/ 2738 w 1515625"/>
              <a:gd name="connsiteY2" fmla="*/ 1163638 h 1803400"/>
              <a:gd name="connsiteX3" fmla="*/ 144025 w 1515625"/>
              <a:gd name="connsiteY3" fmla="*/ 863600 h 1803400"/>
              <a:gd name="connsiteX4" fmla="*/ 1515625 w 1515625"/>
              <a:gd name="connsiteY4" fmla="*/ 0 h 1803400"/>
              <a:gd name="connsiteX5" fmla="*/ 1515625 w 1515625"/>
              <a:gd name="connsiteY5" fmla="*/ 1790700 h 1803400"/>
              <a:gd name="connsiteX6" fmla="*/ 474225 w 1515625"/>
              <a:gd name="connsiteY6" fmla="*/ 1803400 h 1803400"/>
              <a:gd name="connsiteX0" fmla="*/ 474225 w 1515625"/>
              <a:gd name="connsiteY0" fmla="*/ 1803400 h 1803400"/>
              <a:gd name="connsiteX1" fmla="*/ 80525 w 1515625"/>
              <a:gd name="connsiteY1" fmla="*/ 1485900 h 1803400"/>
              <a:gd name="connsiteX2" fmla="*/ 2738 w 1515625"/>
              <a:gd name="connsiteY2" fmla="*/ 1163638 h 1803400"/>
              <a:gd name="connsiteX3" fmla="*/ 144025 w 1515625"/>
              <a:gd name="connsiteY3" fmla="*/ 863600 h 1803400"/>
              <a:gd name="connsiteX4" fmla="*/ 1515625 w 1515625"/>
              <a:gd name="connsiteY4" fmla="*/ 0 h 1803400"/>
              <a:gd name="connsiteX5" fmla="*/ 1515625 w 1515625"/>
              <a:gd name="connsiteY5" fmla="*/ 1790700 h 1803400"/>
              <a:gd name="connsiteX6" fmla="*/ 474225 w 1515625"/>
              <a:gd name="connsiteY6" fmla="*/ 1803400 h 1803400"/>
              <a:gd name="connsiteX0" fmla="*/ 474225 w 1515625"/>
              <a:gd name="connsiteY0" fmla="*/ 1803400 h 1803400"/>
              <a:gd name="connsiteX1" fmla="*/ 80525 w 1515625"/>
              <a:gd name="connsiteY1" fmla="*/ 1485900 h 1803400"/>
              <a:gd name="connsiteX2" fmla="*/ 2738 w 1515625"/>
              <a:gd name="connsiteY2" fmla="*/ 1163638 h 1803400"/>
              <a:gd name="connsiteX3" fmla="*/ 144025 w 1515625"/>
              <a:gd name="connsiteY3" fmla="*/ 863600 h 1803400"/>
              <a:gd name="connsiteX4" fmla="*/ 1515625 w 1515625"/>
              <a:gd name="connsiteY4" fmla="*/ 0 h 1803400"/>
              <a:gd name="connsiteX5" fmla="*/ 1515625 w 1515625"/>
              <a:gd name="connsiteY5" fmla="*/ 1790700 h 1803400"/>
              <a:gd name="connsiteX6" fmla="*/ 474225 w 1515625"/>
              <a:gd name="connsiteY6" fmla="*/ 1803400 h 1803400"/>
              <a:gd name="connsiteX0" fmla="*/ 474225 w 1518007"/>
              <a:gd name="connsiteY0" fmla="*/ 1803400 h 1803400"/>
              <a:gd name="connsiteX1" fmla="*/ 80525 w 1518007"/>
              <a:gd name="connsiteY1" fmla="*/ 1485900 h 1803400"/>
              <a:gd name="connsiteX2" fmla="*/ 2738 w 1518007"/>
              <a:gd name="connsiteY2" fmla="*/ 1163638 h 1803400"/>
              <a:gd name="connsiteX3" fmla="*/ 144025 w 1518007"/>
              <a:gd name="connsiteY3" fmla="*/ 863600 h 1803400"/>
              <a:gd name="connsiteX4" fmla="*/ 1515625 w 1518007"/>
              <a:gd name="connsiteY4" fmla="*/ 0 h 1803400"/>
              <a:gd name="connsiteX5" fmla="*/ 1518007 w 1518007"/>
              <a:gd name="connsiteY5" fmla="*/ 1802606 h 1803400"/>
              <a:gd name="connsiteX6" fmla="*/ 474225 w 1518007"/>
              <a:gd name="connsiteY6" fmla="*/ 1803400 h 180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8007" h="1803400">
                <a:moveTo>
                  <a:pt x="474225" y="1803400"/>
                </a:moveTo>
                <a:cubicBezTo>
                  <a:pt x="342992" y="1697567"/>
                  <a:pt x="202233" y="1620308"/>
                  <a:pt x="80525" y="1485900"/>
                </a:cubicBezTo>
                <a:cubicBezTo>
                  <a:pt x="3795" y="1399117"/>
                  <a:pt x="-6258" y="1283758"/>
                  <a:pt x="2738" y="1163638"/>
                </a:cubicBezTo>
                <a:cubicBezTo>
                  <a:pt x="21259" y="1035050"/>
                  <a:pt x="49304" y="954088"/>
                  <a:pt x="144025" y="863600"/>
                </a:cubicBezTo>
                <a:cubicBezTo>
                  <a:pt x="625037" y="509058"/>
                  <a:pt x="1058425" y="287867"/>
                  <a:pt x="1515625" y="0"/>
                </a:cubicBezTo>
                <a:lnTo>
                  <a:pt x="1518007" y="1802606"/>
                </a:lnTo>
                <a:lnTo>
                  <a:pt x="474225" y="1803400"/>
                </a:lnTo>
                <a:close/>
              </a:path>
            </a:pathLst>
          </a:cu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任意多边形: 形状 4">
            <a:extLst>
              <a:ext uri="{FF2B5EF4-FFF2-40B4-BE49-F238E27FC236}">
                <a16:creationId xmlns:a16="http://schemas.microsoft.com/office/drawing/2014/main" id="{6243E145-08E9-2F1A-4CD3-590108051EC0}"/>
              </a:ext>
            </a:extLst>
          </p:cNvPr>
          <p:cNvSpPr/>
          <p:nvPr/>
        </p:nvSpPr>
        <p:spPr>
          <a:xfrm>
            <a:off x="3676832" y="-1063966"/>
            <a:ext cx="6564354" cy="2693163"/>
          </a:xfrm>
          <a:custGeom>
            <a:avLst/>
            <a:gdLst>
              <a:gd name="connsiteX0" fmla="*/ 3322320 w 3322320"/>
              <a:gd name="connsiteY0" fmla="*/ 0 h 1325880"/>
              <a:gd name="connsiteX1" fmla="*/ 2941320 w 3322320"/>
              <a:gd name="connsiteY1" fmla="*/ 586740 h 1325880"/>
              <a:gd name="connsiteX2" fmla="*/ 2423160 w 3322320"/>
              <a:gd name="connsiteY2" fmla="*/ 990600 h 1325880"/>
              <a:gd name="connsiteX3" fmla="*/ 1874520 w 3322320"/>
              <a:gd name="connsiteY3" fmla="*/ 1150620 h 1325880"/>
              <a:gd name="connsiteX4" fmla="*/ 1219200 w 3322320"/>
              <a:gd name="connsiteY4" fmla="*/ 906780 h 1325880"/>
              <a:gd name="connsiteX5" fmla="*/ 701040 w 3322320"/>
              <a:gd name="connsiteY5" fmla="*/ 1310640 h 1325880"/>
              <a:gd name="connsiteX6" fmla="*/ 281940 w 3322320"/>
              <a:gd name="connsiteY6" fmla="*/ 1325880 h 1325880"/>
              <a:gd name="connsiteX7" fmla="*/ 0 w 3322320"/>
              <a:gd name="connsiteY7" fmla="*/ 982980 h 1325880"/>
              <a:gd name="connsiteX8" fmla="*/ 129540 w 3322320"/>
              <a:gd name="connsiteY8" fmla="*/ 518160 h 1325880"/>
              <a:gd name="connsiteX9" fmla="*/ 480060 w 3322320"/>
              <a:gd name="connsiteY9" fmla="*/ 22860 h 1325880"/>
              <a:gd name="connsiteX10" fmla="*/ 3322320 w 3322320"/>
              <a:gd name="connsiteY10" fmla="*/ 0 h 1325880"/>
              <a:gd name="connsiteX0" fmla="*/ 3322320 w 3322320"/>
              <a:gd name="connsiteY0" fmla="*/ 0 h 1338777"/>
              <a:gd name="connsiteX1" fmla="*/ 2941320 w 3322320"/>
              <a:gd name="connsiteY1" fmla="*/ 586740 h 1338777"/>
              <a:gd name="connsiteX2" fmla="*/ 2423160 w 3322320"/>
              <a:gd name="connsiteY2" fmla="*/ 990600 h 1338777"/>
              <a:gd name="connsiteX3" fmla="*/ 1874520 w 3322320"/>
              <a:gd name="connsiteY3" fmla="*/ 1150620 h 1338777"/>
              <a:gd name="connsiteX4" fmla="*/ 1219200 w 3322320"/>
              <a:gd name="connsiteY4" fmla="*/ 906780 h 1338777"/>
              <a:gd name="connsiteX5" fmla="*/ 701040 w 3322320"/>
              <a:gd name="connsiteY5" fmla="*/ 1310640 h 1338777"/>
              <a:gd name="connsiteX6" fmla="*/ 275491 w 3322320"/>
              <a:gd name="connsiteY6" fmla="*/ 1338777 h 1338777"/>
              <a:gd name="connsiteX7" fmla="*/ 0 w 3322320"/>
              <a:gd name="connsiteY7" fmla="*/ 982980 h 1338777"/>
              <a:gd name="connsiteX8" fmla="*/ 129540 w 3322320"/>
              <a:gd name="connsiteY8" fmla="*/ 518160 h 1338777"/>
              <a:gd name="connsiteX9" fmla="*/ 480060 w 3322320"/>
              <a:gd name="connsiteY9" fmla="*/ 22860 h 1338777"/>
              <a:gd name="connsiteX10" fmla="*/ 3322320 w 3322320"/>
              <a:gd name="connsiteY10" fmla="*/ 0 h 1338777"/>
              <a:gd name="connsiteX0" fmla="*/ 3322320 w 3322320"/>
              <a:gd name="connsiteY0" fmla="*/ 0 h 1356250"/>
              <a:gd name="connsiteX1" fmla="*/ 2941320 w 3322320"/>
              <a:gd name="connsiteY1" fmla="*/ 586740 h 1356250"/>
              <a:gd name="connsiteX2" fmla="*/ 2423160 w 3322320"/>
              <a:gd name="connsiteY2" fmla="*/ 990600 h 1356250"/>
              <a:gd name="connsiteX3" fmla="*/ 1874520 w 3322320"/>
              <a:gd name="connsiteY3" fmla="*/ 1150620 h 1356250"/>
              <a:gd name="connsiteX4" fmla="*/ 1219200 w 3322320"/>
              <a:gd name="connsiteY4" fmla="*/ 906780 h 1356250"/>
              <a:gd name="connsiteX5" fmla="*/ 701040 w 3322320"/>
              <a:gd name="connsiteY5" fmla="*/ 1310640 h 1356250"/>
              <a:gd name="connsiteX6" fmla="*/ 275491 w 3322320"/>
              <a:gd name="connsiteY6" fmla="*/ 1338777 h 1356250"/>
              <a:gd name="connsiteX7" fmla="*/ 0 w 3322320"/>
              <a:gd name="connsiteY7" fmla="*/ 982980 h 1356250"/>
              <a:gd name="connsiteX8" fmla="*/ 129540 w 3322320"/>
              <a:gd name="connsiteY8" fmla="*/ 518160 h 1356250"/>
              <a:gd name="connsiteX9" fmla="*/ 480060 w 3322320"/>
              <a:gd name="connsiteY9" fmla="*/ 22860 h 1356250"/>
              <a:gd name="connsiteX10" fmla="*/ 3322320 w 3322320"/>
              <a:gd name="connsiteY10" fmla="*/ 0 h 1356250"/>
              <a:gd name="connsiteX0" fmla="*/ 3322320 w 3322320"/>
              <a:gd name="connsiteY0" fmla="*/ 0 h 1367451"/>
              <a:gd name="connsiteX1" fmla="*/ 2941320 w 3322320"/>
              <a:gd name="connsiteY1" fmla="*/ 586740 h 1367451"/>
              <a:gd name="connsiteX2" fmla="*/ 2423160 w 3322320"/>
              <a:gd name="connsiteY2" fmla="*/ 990600 h 1367451"/>
              <a:gd name="connsiteX3" fmla="*/ 1874520 w 3322320"/>
              <a:gd name="connsiteY3" fmla="*/ 1150620 h 1367451"/>
              <a:gd name="connsiteX4" fmla="*/ 1219200 w 3322320"/>
              <a:gd name="connsiteY4" fmla="*/ 906780 h 1367451"/>
              <a:gd name="connsiteX5" fmla="*/ 701040 w 3322320"/>
              <a:gd name="connsiteY5" fmla="*/ 1310640 h 1367451"/>
              <a:gd name="connsiteX6" fmla="*/ 275491 w 3322320"/>
              <a:gd name="connsiteY6" fmla="*/ 1338777 h 1367451"/>
              <a:gd name="connsiteX7" fmla="*/ 0 w 3322320"/>
              <a:gd name="connsiteY7" fmla="*/ 982980 h 1367451"/>
              <a:gd name="connsiteX8" fmla="*/ 129540 w 3322320"/>
              <a:gd name="connsiteY8" fmla="*/ 518160 h 1367451"/>
              <a:gd name="connsiteX9" fmla="*/ 480060 w 3322320"/>
              <a:gd name="connsiteY9" fmla="*/ 22860 h 1367451"/>
              <a:gd name="connsiteX10" fmla="*/ 3322320 w 3322320"/>
              <a:gd name="connsiteY10" fmla="*/ 0 h 1367451"/>
              <a:gd name="connsiteX0" fmla="*/ 3322320 w 3322320"/>
              <a:gd name="connsiteY0" fmla="*/ 0 h 1367451"/>
              <a:gd name="connsiteX1" fmla="*/ 2941320 w 3322320"/>
              <a:gd name="connsiteY1" fmla="*/ 586740 h 1367451"/>
              <a:gd name="connsiteX2" fmla="*/ 2423160 w 3322320"/>
              <a:gd name="connsiteY2" fmla="*/ 990600 h 1367451"/>
              <a:gd name="connsiteX3" fmla="*/ 1874520 w 3322320"/>
              <a:gd name="connsiteY3" fmla="*/ 1150620 h 1367451"/>
              <a:gd name="connsiteX4" fmla="*/ 1219200 w 3322320"/>
              <a:gd name="connsiteY4" fmla="*/ 906780 h 1367451"/>
              <a:gd name="connsiteX5" fmla="*/ 701040 w 3322320"/>
              <a:gd name="connsiteY5" fmla="*/ 1310640 h 1367451"/>
              <a:gd name="connsiteX6" fmla="*/ 275491 w 3322320"/>
              <a:gd name="connsiteY6" fmla="*/ 1338777 h 1367451"/>
              <a:gd name="connsiteX7" fmla="*/ 0 w 3322320"/>
              <a:gd name="connsiteY7" fmla="*/ 982980 h 1367451"/>
              <a:gd name="connsiteX8" fmla="*/ 129540 w 3322320"/>
              <a:gd name="connsiteY8" fmla="*/ 518160 h 1367451"/>
              <a:gd name="connsiteX9" fmla="*/ 480060 w 3322320"/>
              <a:gd name="connsiteY9" fmla="*/ 22860 h 1367451"/>
              <a:gd name="connsiteX10" fmla="*/ 3322320 w 3322320"/>
              <a:gd name="connsiteY10" fmla="*/ 0 h 1367451"/>
              <a:gd name="connsiteX0" fmla="*/ 3322320 w 3322320"/>
              <a:gd name="connsiteY0" fmla="*/ 0 h 1367451"/>
              <a:gd name="connsiteX1" fmla="*/ 2941320 w 3322320"/>
              <a:gd name="connsiteY1" fmla="*/ 586740 h 1367451"/>
              <a:gd name="connsiteX2" fmla="*/ 2423160 w 3322320"/>
              <a:gd name="connsiteY2" fmla="*/ 990600 h 1367451"/>
              <a:gd name="connsiteX3" fmla="*/ 1874520 w 3322320"/>
              <a:gd name="connsiteY3" fmla="*/ 1150620 h 1367451"/>
              <a:gd name="connsiteX4" fmla="*/ 1219200 w 3322320"/>
              <a:gd name="connsiteY4" fmla="*/ 906780 h 1367451"/>
              <a:gd name="connsiteX5" fmla="*/ 701040 w 3322320"/>
              <a:gd name="connsiteY5" fmla="*/ 1310640 h 1367451"/>
              <a:gd name="connsiteX6" fmla="*/ 275491 w 3322320"/>
              <a:gd name="connsiteY6" fmla="*/ 1338777 h 1367451"/>
              <a:gd name="connsiteX7" fmla="*/ 0 w 3322320"/>
              <a:gd name="connsiteY7" fmla="*/ 982980 h 1367451"/>
              <a:gd name="connsiteX8" fmla="*/ 129540 w 3322320"/>
              <a:gd name="connsiteY8" fmla="*/ 518160 h 1367451"/>
              <a:gd name="connsiteX9" fmla="*/ 480060 w 3322320"/>
              <a:gd name="connsiteY9" fmla="*/ 22860 h 1367451"/>
              <a:gd name="connsiteX10" fmla="*/ 3322320 w 3322320"/>
              <a:gd name="connsiteY10" fmla="*/ 0 h 1367451"/>
              <a:gd name="connsiteX0" fmla="*/ 3328348 w 3328348"/>
              <a:gd name="connsiteY0" fmla="*/ 0 h 1367451"/>
              <a:gd name="connsiteX1" fmla="*/ 2947348 w 3328348"/>
              <a:gd name="connsiteY1" fmla="*/ 586740 h 1367451"/>
              <a:gd name="connsiteX2" fmla="*/ 2429188 w 3328348"/>
              <a:gd name="connsiteY2" fmla="*/ 990600 h 1367451"/>
              <a:gd name="connsiteX3" fmla="*/ 1880548 w 3328348"/>
              <a:gd name="connsiteY3" fmla="*/ 1150620 h 1367451"/>
              <a:gd name="connsiteX4" fmla="*/ 1225228 w 3328348"/>
              <a:gd name="connsiteY4" fmla="*/ 906780 h 1367451"/>
              <a:gd name="connsiteX5" fmla="*/ 707068 w 3328348"/>
              <a:gd name="connsiteY5" fmla="*/ 1310640 h 1367451"/>
              <a:gd name="connsiteX6" fmla="*/ 281519 w 3328348"/>
              <a:gd name="connsiteY6" fmla="*/ 1338777 h 1367451"/>
              <a:gd name="connsiteX7" fmla="*/ 6028 w 3328348"/>
              <a:gd name="connsiteY7" fmla="*/ 982980 h 1367451"/>
              <a:gd name="connsiteX8" fmla="*/ 135568 w 3328348"/>
              <a:gd name="connsiteY8" fmla="*/ 518160 h 1367451"/>
              <a:gd name="connsiteX9" fmla="*/ 486088 w 3328348"/>
              <a:gd name="connsiteY9" fmla="*/ 22860 h 1367451"/>
              <a:gd name="connsiteX10" fmla="*/ 3328348 w 3328348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527394 w 3330964"/>
              <a:gd name="connsiteY9" fmla="*/ 29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527394 w 3330964"/>
              <a:gd name="connsiteY9" fmla="*/ 290 h 1367451"/>
              <a:gd name="connsiteX10" fmla="*/ 3330964 w 3330964"/>
              <a:gd name="connsiteY10" fmla="*/ 0 h 1367451"/>
              <a:gd name="connsiteX0" fmla="*/ 3333044 w 3333044"/>
              <a:gd name="connsiteY0" fmla="*/ 0 h 1367451"/>
              <a:gd name="connsiteX1" fmla="*/ 2952044 w 3333044"/>
              <a:gd name="connsiteY1" fmla="*/ 586740 h 1367451"/>
              <a:gd name="connsiteX2" fmla="*/ 2433884 w 3333044"/>
              <a:gd name="connsiteY2" fmla="*/ 990600 h 1367451"/>
              <a:gd name="connsiteX3" fmla="*/ 1885244 w 3333044"/>
              <a:gd name="connsiteY3" fmla="*/ 1150620 h 1367451"/>
              <a:gd name="connsiteX4" fmla="*/ 1229924 w 3333044"/>
              <a:gd name="connsiteY4" fmla="*/ 906780 h 1367451"/>
              <a:gd name="connsiteX5" fmla="*/ 711764 w 3333044"/>
              <a:gd name="connsiteY5" fmla="*/ 1310640 h 1367451"/>
              <a:gd name="connsiteX6" fmla="*/ 286215 w 3333044"/>
              <a:gd name="connsiteY6" fmla="*/ 1338777 h 1367451"/>
              <a:gd name="connsiteX7" fmla="*/ 10724 w 3333044"/>
              <a:gd name="connsiteY7" fmla="*/ 982980 h 1367451"/>
              <a:gd name="connsiteX8" fmla="*/ 95125 w 3333044"/>
              <a:gd name="connsiteY8" fmla="*/ 482694 h 1367451"/>
              <a:gd name="connsiteX9" fmla="*/ 529474 w 3333044"/>
              <a:gd name="connsiteY9" fmla="*/ 290 h 1367451"/>
              <a:gd name="connsiteX10" fmla="*/ 3333044 w 3333044"/>
              <a:gd name="connsiteY10" fmla="*/ 0 h 1367451"/>
              <a:gd name="connsiteX0" fmla="*/ 3333044 w 3333044"/>
              <a:gd name="connsiteY0" fmla="*/ 0 h 1367451"/>
              <a:gd name="connsiteX1" fmla="*/ 2952044 w 3333044"/>
              <a:gd name="connsiteY1" fmla="*/ 586740 h 1367451"/>
              <a:gd name="connsiteX2" fmla="*/ 2433884 w 3333044"/>
              <a:gd name="connsiteY2" fmla="*/ 990600 h 1367451"/>
              <a:gd name="connsiteX3" fmla="*/ 1885244 w 3333044"/>
              <a:gd name="connsiteY3" fmla="*/ 1150620 h 1367451"/>
              <a:gd name="connsiteX4" fmla="*/ 1229924 w 3333044"/>
              <a:gd name="connsiteY4" fmla="*/ 906780 h 1367451"/>
              <a:gd name="connsiteX5" fmla="*/ 711764 w 3333044"/>
              <a:gd name="connsiteY5" fmla="*/ 1310640 h 1367451"/>
              <a:gd name="connsiteX6" fmla="*/ 286215 w 3333044"/>
              <a:gd name="connsiteY6" fmla="*/ 1338777 h 1367451"/>
              <a:gd name="connsiteX7" fmla="*/ 10724 w 3333044"/>
              <a:gd name="connsiteY7" fmla="*/ 982980 h 1367451"/>
              <a:gd name="connsiteX8" fmla="*/ 95125 w 3333044"/>
              <a:gd name="connsiteY8" fmla="*/ 482694 h 1367451"/>
              <a:gd name="connsiteX9" fmla="*/ 529474 w 3333044"/>
              <a:gd name="connsiteY9" fmla="*/ 290 h 1367451"/>
              <a:gd name="connsiteX10" fmla="*/ 3333044 w 3333044"/>
              <a:gd name="connsiteY10" fmla="*/ 0 h 1367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33044" h="1367451">
                <a:moveTo>
                  <a:pt x="3333044" y="0"/>
                </a:moveTo>
                <a:cubicBezTo>
                  <a:pt x="3206044" y="195580"/>
                  <a:pt x="3104838" y="400833"/>
                  <a:pt x="2952044" y="586740"/>
                </a:cubicBezTo>
                <a:cubicBezTo>
                  <a:pt x="2814790" y="737481"/>
                  <a:pt x="2638846" y="872101"/>
                  <a:pt x="2433884" y="990600"/>
                </a:cubicBezTo>
                <a:cubicBezTo>
                  <a:pt x="2289694" y="1066510"/>
                  <a:pt x="2097142" y="1168213"/>
                  <a:pt x="1885244" y="1150620"/>
                </a:cubicBezTo>
                <a:cubicBezTo>
                  <a:pt x="1724840" y="1156393"/>
                  <a:pt x="1422570" y="888109"/>
                  <a:pt x="1229924" y="906780"/>
                </a:cubicBezTo>
                <a:cubicBezTo>
                  <a:pt x="1112016" y="922104"/>
                  <a:pt x="884484" y="1176020"/>
                  <a:pt x="711764" y="1310640"/>
                </a:cubicBezTo>
                <a:cubicBezTo>
                  <a:pt x="582811" y="1371606"/>
                  <a:pt x="444186" y="1387434"/>
                  <a:pt x="286215" y="1338777"/>
                </a:cubicBezTo>
                <a:cubicBezTo>
                  <a:pt x="152470" y="1262093"/>
                  <a:pt x="60639" y="1172511"/>
                  <a:pt x="10724" y="982980"/>
                </a:cubicBezTo>
                <a:cubicBezTo>
                  <a:pt x="-23477" y="757108"/>
                  <a:pt x="29376" y="627961"/>
                  <a:pt x="95125" y="482694"/>
                </a:cubicBezTo>
                <a:cubicBezTo>
                  <a:pt x="275374" y="203671"/>
                  <a:pt x="381467" y="108429"/>
                  <a:pt x="529474" y="290"/>
                </a:cubicBezTo>
                <a:lnTo>
                  <a:pt x="3333044" y="0"/>
                </a:lnTo>
                <a:close/>
              </a:path>
            </a:pathLst>
          </a:custGeom>
          <a:gradFill flip="none" rotWithShape="1">
            <a:gsLst>
              <a:gs pos="0">
                <a:srgbClr val="E0F9FC"/>
              </a:gs>
              <a:gs pos="100000">
                <a:srgbClr val="A2F3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15">
            <a:extLst>
              <a:ext uri="{FF2B5EF4-FFF2-40B4-BE49-F238E27FC236}">
                <a16:creationId xmlns:a16="http://schemas.microsoft.com/office/drawing/2014/main" id="{51BF6DEA-A4B1-029F-EBA8-C73A5CBF6511}"/>
              </a:ext>
            </a:extLst>
          </p:cNvPr>
          <p:cNvSpPr/>
          <p:nvPr/>
        </p:nvSpPr>
        <p:spPr>
          <a:xfrm>
            <a:off x="4952317" y="1850918"/>
            <a:ext cx="2309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altLang="zh-CN" sz="3200" b="1" dirty="0">
                <a:solidFill>
                  <a:srgbClr val="EF4155"/>
                </a:solidFill>
                <a:cs typeface="+mn-ea"/>
                <a:sym typeface="+mn-lt"/>
              </a:rPr>
              <a:t>Introduction</a:t>
            </a:r>
            <a:endParaRPr lang="zh-CN" altLang="en-US" sz="3200" b="1" dirty="0">
              <a:solidFill>
                <a:srgbClr val="EF4155"/>
              </a:solidFill>
              <a:cs typeface="+mn-ea"/>
              <a:sym typeface="+mn-lt"/>
            </a:endParaRPr>
          </a:p>
        </p:txBody>
      </p:sp>
      <p:sp>
        <p:nvSpPr>
          <p:cNvPr id="11" name="矩形 16">
            <a:extLst>
              <a:ext uri="{FF2B5EF4-FFF2-40B4-BE49-F238E27FC236}">
                <a16:creationId xmlns:a16="http://schemas.microsoft.com/office/drawing/2014/main" id="{29DA62F0-9571-6CAF-985B-E9F9884BC8E8}"/>
              </a:ext>
            </a:extLst>
          </p:cNvPr>
          <p:cNvSpPr/>
          <p:nvPr/>
        </p:nvSpPr>
        <p:spPr>
          <a:xfrm>
            <a:off x="296325" y="3516756"/>
            <a:ext cx="5154685" cy="1211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fr-FR" altLang="zh-CN" sz="1600" b="1" dirty="0">
                <a:solidFill>
                  <a:srgbClr val="0070C0"/>
                </a:solidFill>
                <a:cs typeface="+mn-ea"/>
                <a:sym typeface="+mn-lt"/>
              </a:rPr>
              <a:t>Prêt à dépenser</a:t>
            </a:r>
            <a:r>
              <a:rPr lang="fr-FR" altLang="zh-CN" sz="1600" b="1" dirty="0">
                <a:solidFill>
                  <a:srgbClr val="333333"/>
                </a:solidFill>
                <a:cs typeface="+mn-ea"/>
                <a:sym typeface="+mn-lt"/>
              </a:rPr>
              <a:t> :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fr-FR" altLang="zh-CN" sz="1600" b="1" dirty="0">
                <a:solidFill>
                  <a:srgbClr val="333333"/>
                </a:solidFill>
                <a:cs typeface="+mn-ea"/>
                <a:sym typeface="+mn-lt"/>
              </a:rPr>
              <a:t>Entreprise financière ;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fr-FR" altLang="zh-CN" sz="1600" b="1" dirty="0">
                <a:solidFill>
                  <a:srgbClr val="333333"/>
                </a:solidFill>
                <a:cs typeface="+mn-ea"/>
                <a:sym typeface="+mn-lt"/>
              </a:rPr>
              <a:t>propose des crédits à la consommation aux clients </a:t>
            </a:r>
            <a:r>
              <a:rPr lang="fr-FR" sz="1600" b="1" dirty="0"/>
              <a:t>ayant peu ou pas du tout d'historique de prêt</a:t>
            </a:r>
            <a:r>
              <a:rPr lang="fr-FR" altLang="zh-CN" sz="1600" b="1" dirty="0">
                <a:solidFill>
                  <a:srgbClr val="333333"/>
                </a:solidFill>
                <a:cs typeface="+mn-ea"/>
                <a:sym typeface="+mn-lt"/>
              </a:rPr>
              <a:t> ;</a:t>
            </a:r>
          </a:p>
        </p:txBody>
      </p:sp>
      <p:sp>
        <p:nvSpPr>
          <p:cNvPr id="12" name="矩形: 圆角 18">
            <a:extLst>
              <a:ext uri="{FF2B5EF4-FFF2-40B4-BE49-F238E27FC236}">
                <a16:creationId xmlns:a16="http://schemas.microsoft.com/office/drawing/2014/main" id="{C028EDED-7B34-56BD-6DAD-22F6C01FD174}"/>
              </a:ext>
            </a:extLst>
          </p:cNvPr>
          <p:cNvSpPr/>
          <p:nvPr/>
        </p:nvSpPr>
        <p:spPr>
          <a:xfrm>
            <a:off x="285136" y="2876908"/>
            <a:ext cx="3716593" cy="407887"/>
          </a:xfrm>
          <a:prstGeom prst="roundRect">
            <a:avLst>
              <a:gd name="adj" fmla="val 35027"/>
            </a:avLst>
          </a:pr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zh-CN" sz="1600" b="1" spc="300" dirty="0">
                <a:solidFill>
                  <a:schemeClr val="bg1"/>
                </a:solidFill>
                <a:cs typeface="+mn-ea"/>
                <a:sym typeface="+mn-lt"/>
              </a:rPr>
              <a:t>Présentation de l’entreprise</a:t>
            </a:r>
            <a:endParaRPr lang="zh-CN" altLang="en-US" sz="1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3" name="图片 24">
            <a:extLst>
              <a:ext uri="{FF2B5EF4-FFF2-40B4-BE49-F238E27FC236}">
                <a16:creationId xmlns:a16="http://schemas.microsoft.com/office/drawing/2014/main" id="{CE60787F-48F8-6EBB-663B-4FB822EBA1D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82" y="5381768"/>
            <a:ext cx="2483824" cy="1436120"/>
          </a:xfrm>
          <a:prstGeom prst="rect">
            <a:avLst/>
          </a:prstGeom>
        </p:spPr>
      </p:pic>
      <p:pic>
        <p:nvPicPr>
          <p:cNvPr id="14" name="图片 26">
            <a:extLst>
              <a:ext uri="{FF2B5EF4-FFF2-40B4-BE49-F238E27FC236}">
                <a16:creationId xmlns:a16="http://schemas.microsoft.com/office/drawing/2014/main" id="{C07E738E-A926-7B01-9708-841FD9DAD09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6995" y="5038806"/>
            <a:ext cx="1960195" cy="1819194"/>
          </a:xfrm>
          <a:prstGeom prst="rect">
            <a:avLst/>
          </a:prstGeom>
        </p:spPr>
      </p:pic>
      <p:sp>
        <p:nvSpPr>
          <p:cNvPr id="15" name="任意多边形: 形状 2">
            <a:extLst>
              <a:ext uri="{FF2B5EF4-FFF2-40B4-BE49-F238E27FC236}">
                <a16:creationId xmlns:a16="http://schemas.microsoft.com/office/drawing/2014/main" id="{92362ECA-60F0-274F-1662-6199836E2566}"/>
              </a:ext>
            </a:extLst>
          </p:cNvPr>
          <p:cNvSpPr/>
          <p:nvPr/>
        </p:nvSpPr>
        <p:spPr>
          <a:xfrm>
            <a:off x="2644774" y="-1025969"/>
            <a:ext cx="5247411" cy="1780895"/>
          </a:xfrm>
          <a:custGeom>
            <a:avLst/>
            <a:gdLst>
              <a:gd name="connsiteX0" fmla="*/ 0 w 4705350"/>
              <a:gd name="connsiteY0" fmla="*/ 9525 h 1581150"/>
              <a:gd name="connsiteX1" fmla="*/ 1247775 w 4705350"/>
              <a:gd name="connsiteY1" fmla="*/ 666750 h 1581150"/>
              <a:gd name="connsiteX2" fmla="*/ 1562100 w 4705350"/>
              <a:gd name="connsiteY2" fmla="*/ 1466850 h 1581150"/>
              <a:gd name="connsiteX3" fmla="*/ 2562225 w 4705350"/>
              <a:gd name="connsiteY3" fmla="*/ 962025 h 1581150"/>
              <a:gd name="connsiteX4" fmla="*/ 3724275 w 4705350"/>
              <a:gd name="connsiteY4" fmla="*/ 1581150 h 1581150"/>
              <a:gd name="connsiteX5" fmla="*/ 4629150 w 4705350"/>
              <a:gd name="connsiteY5" fmla="*/ 361950 h 1581150"/>
              <a:gd name="connsiteX6" fmla="*/ 4705350 w 4705350"/>
              <a:gd name="connsiteY6" fmla="*/ 0 h 1581150"/>
              <a:gd name="connsiteX7" fmla="*/ 0 w 4705350"/>
              <a:gd name="connsiteY7" fmla="*/ 9525 h 158115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65275 w 4708525"/>
              <a:gd name="connsiteY2" fmla="*/ 14732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65275 w 4708525"/>
              <a:gd name="connsiteY2" fmla="*/ 14732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65275 w 4708525"/>
              <a:gd name="connsiteY2" fmla="*/ 14732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90675 w 4708525"/>
              <a:gd name="connsiteY2" fmla="*/ 14351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90675 w 4708525"/>
              <a:gd name="connsiteY2" fmla="*/ 14351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90675 w 4708525"/>
              <a:gd name="connsiteY2" fmla="*/ 14351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616075 w 4708525"/>
              <a:gd name="connsiteY2" fmla="*/ 1304925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616075 w 4708525"/>
              <a:gd name="connsiteY2" fmla="*/ 1304925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616075 w 4708525"/>
              <a:gd name="connsiteY2" fmla="*/ 1304925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93810"/>
              <a:gd name="connsiteX1" fmla="*/ 1250950 w 4708525"/>
              <a:gd name="connsiteY1" fmla="*/ 673100 h 1593810"/>
              <a:gd name="connsiteX2" fmla="*/ 1616075 w 4708525"/>
              <a:gd name="connsiteY2" fmla="*/ 1304925 h 1593810"/>
              <a:gd name="connsiteX3" fmla="*/ 2565400 w 4708525"/>
              <a:gd name="connsiteY3" fmla="*/ 968375 h 1593810"/>
              <a:gd name="connsiteX4" fmla="*/ 3727450 w 4708525"/>
              <a:gd name="connsiteY4" fmla="*/ 1587500 h 1593810"/>
              <a:gd name="connsiteX5" fmla="*/ 4632325 w 4708525"/>
              <a:gd name="connsiteY5" fmla="*/ 368300 h 1593810"/>
              <a:gd name="connsiteX6" fmla="*/ 4708525 w 4708525"/>
              <a:gd name="connsiteY6" fmla="*/ 6350 h 1593810"/>
              <a:gd name="connsiteX7" fmla="*/ 0 w 4708525"/>
              <a:gd name="connsiteY7" fmla="*/ 0 h 1593810"/>
              <a:gd name="connsiteX0" fmla="*/ 0 w 4708525"/>
              <a:gd name="connsiteY0" fmla="*/ 0 h 1593810"/>
              <a:gd name="connsiteX1" fmla="*/ 1250950 w 4708525"/>
              <a:gd name="connsiteY1" fmla="*/ 673100 h 1593810"/>
              <a:gd name="connsiteX2" fmla="*/ 1616075 w 4708525"/>
              <a:gd name="connsiteY2" fmla="*/ 1304925 h 1593810"/>
              <a:gd name="connsiteX3" fmla="*/ 2565400 w 4708525"/>
              <a:gd name="connsiteY3" fmla="*/ 968375 h 1593810"/>
              <a:gd name="connsiteX4" fmla="*/ 3727450 w 4708525"/>
              <a:gd name="connsiteY4" fmla="*/ 1587500 h 1593810"/>
              <a:gd name="connsiteX5" fmla="*/ 4632325 w 4708525"/>
              <a:gd name="connsiteY5" fmla="*/ 368300 h 1593810"/>
              <a:gd name="connsiteX6" fmla="*/ 4708525 w 4708525"/>
              <a:gd name="connsiteY6" fmla="*/ 6350 h 1593810"/>
              <a:gd name="connsiteX7" fmla="*/ 0 w 4708525"/>
              <a:gd name="connsiteY7" fmla="*/ 0 h 1593810"/>
              <a:gd name="connsiteX0" fmla="*/ 0 w 4708525"/>
              <a:gd name="connsiteY0" fmla="*/ 0 h 1593810"/>
              <a:gd name="connsiteX1" fmla="*/ 1250950 w 4708525"/>
              <a:gd name="connsiteY1" fmla="*/ 673100 h 1593810"/>
              <a:gd name="connsiteX2" fmla="*/ 1616075 w 4708525"/>
              <a:gd name="connsiteY2" fmla="*/ 1304925 h 1593810"/>
              <a:gd name="connsiteX3" fmla="*/ 2565400 w 4708525"/>
              <a:gd name="connsiteY3" fmla="*/ 968375 h 1593810"/>
              <a:gd name="connsiteX4" fmla="*/ 3727450 w 4708525"/>
              <a:gd name="connsiteY4" fmla="*/ 1587500 h 1593810"/>
              <a:gd name="connsiteX5" fmla="*/ 4632325 w 4708525"/>
              <a:gd name="connsiteY5" fmla="*/ 368300 h 1593810"/>
              <a:gd name="connsiteX6" fmla="*/ 4708525 w 4708525"/>
              <a:gd name="connsiteY6" fmla="*/ 6350 h 1593810"/>
              <a:gd name="connsiteX7" fmla="*/ 0 w 4708525"/>
              <a:gd name="connsiteY7" fmla="*/ 0 h 1593810"/>
              <a:gd name="connsiteX0" fmla="*/ 0 w 4708525"/>
              <a:gd name="connsiteY0" fmla="*/ 0 h 1593810"/>
              <a:gd name="connsiteX1" fmla="*/ 1250950 w 4708525"/>
              <a:gd name="connsiteY1" fmla="*/ 673100 h 1593810"/>
              <a:gd name="connsiteX2" fmla="*/ 1616075 w 4708525"/>
              <a:gd name="connsiteY2" fmla="*/ 1304925 h 1593810"/>
              <a:gd name="connsiteX3" fmla="*/ 2565400 w 4708525"/>
              <a:gd name="connsiteY3" fmla="*/ 968375 h 1593810"/>
              <a:gd name="connsiteX4" fmla="*/ 3727450 w 4708525"/>
              <a:gd name="connsiteY4" fmla="*/ 1587500 h 1593810"/>
              <a:gd name="connsiteX5" fmla="*/ 4632325 w 4708525"/>
              <a:gd name="connsiteY5" fmla="*/ 368300 h 1593810"/>
              <a:gd name="connsiteX6" fmla="*/ 4708525 w 4708525"/>
              <a:gd name="connsiteY6" fmla="*/ 6350 h 1593810"/>
              <a:gd name="connsiteX7" fmla="*/ 0 w 4708525"/>
              <a:gd name="connsiteY7" fmla="*/ 0 h 1593810"/>
              <a:gd name="connsiteX0" fmla="*/ 0 w 4714875"/>
              <a:gd name="connsiteY0" fmla="*/ 6350 h 1600160"/>
              <a:gd name="connsiteX1" fmla="*/ 1250950 w 4714875"/>
              <a:gd name="connsiteY1" fmla="*/ 679450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50950 w 4714875"/>
              <a:gd name="connsiteY1" fmla="*/ 679450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50950 w 4714875"/>
              <a:gd name="connsiteY1" fmla="*/ 679450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19200 w 4714875"/>
              <a:gd name="connsiteY1" fmla="*/ 685800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19200 w 4714875"/>
              <a:gd name="connsiteY1" fmla="*/ 685800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38250 w 4714875"/>
              <a:gd name="connsiteY1" fmla="*/ 752475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38250 w 4714875"/>
              <a:gd name="connsiteY1" fmla="*/ 752475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38250 w 4714875"/>
              <a:gd name="connsiteY1" fmla="*/ 752475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187450 w 4714875"/>
              <a:gd name="connsiteY1" fmla="*/ 714375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187450 w 4714875"/>
              <a:gd name="connsiteY1" fmla="*/ 714375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14875" h="1600160">
                <a:moveTo>
                  <a:pt x="0" y="6350"/>
                </a:moveTo>
                <a:cubicBezTo>
                  <a:pt x="416983" y="230717"/>
                  <a:pt x="1164167" y="455083"/>
                  <a:pt x="1187450" y="714375"/>
                </a:cubicBezTo>
                <a:cubicBezTo>
                  <a:pt x="1193800" y="933450"/>
                  <a:pt x="1435100" y="1216025"/>
                  <a:pt x="1616075" y="1311275"/>
                </a:cubicBezTo>
                <a:cubicBezTo>
                  <a:pt x="1975908" y="1416050"/>
                  <a:pt x="2240492" y="1130300"/>
                  <a:pt x="2565400" y="974725"/>
                </a:cubicBezTo>
                <a:cubicBezTo>
                  <a:pt x="2917825" y="920750"/>
                  <a:pt x="3435350" y="1676400"/>
                  <a:pt x="3727450" y="1593850"/>
                </a:cubicBezTo>
                <a:cubicBezTo>
                  <a:pt x="4146550" y="1514475"/>
                  <a:pt x="4505325" y="777875"/>
                  <a:pt x="4632325" y="374650"/>
                </a:cubicBezTo>
                <a:cubicBezTo>
                  <a:pt x="4673600" y="254000"/>
                  <a:pt x="4711700" y="127000"/>
                  <a:pt x="4714875" y="0"/>
                </a:cubicBezTo>
                <a:lnTo>
                  <a:pt x="0" y="6350"/>
                </a:lnTo>
                <a:close/>
              </a:path>
            </a:pathLst>
          </a:cu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4">
            <a:extLst>
              <a:ext uri="{FF2B5EF4-FFF2-40B4-BE49-F238E27FC236}">
                <a16:creationId xmlns:a16="http://schemas.microsoft.com/office/drawing/2014/main" id="{DC481475-D8DA-E63C-7B39-FC01EF36A8A2}"/>
              </a:ext>
            </a:extLst>
          </p:cNvPr>
          <p:cNvSpPr/>
          <p:nvPr/>
        </p:nvSpPr>
        <p:spPr>
          <a:xfrm>
            <a:off x="5380158" y="439802"/>
            <a:ext cx="1431683" cy="143168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rgbClr val="EF4155"/>
                </a:solidFill>
                <a:cs typeface="+mn-ea"/>
                <a:sym typeface="+mn-lt"/>
              </a:rPr>
              <a:t>1</a:t>
            </a:r>
            <a:endParaRPr lang="zh-CN" altLang="en-US" sz="4000" b="1" dirty="0">
              <a:solidFill>
                <a:srgbClr val="EF4155"/>
              </a:solidFill>
              <a:cs typeface="+mn-ea"/>
              <a:sym typeface="+mn-lt"/>
            </a:endParaRPr>
          </a:p>
        </p:txBody>
      </p:sp>
      <p:sp>
        <p:nvSpPr>
          <p:cNvPr id="20" name="矩形: 圆角 18">
            <a:extLst>
              <a:ext uri="{FF2B5EF4-FFF2-40B4-BE49-F238E27FC236}">
                <a16:creationId xmlns:a16="http://schemas.microsoft.com/office/drawing/2014/main" id="{31E61EB0-8334-B17E-B50F-8E44B2C1A80D}"/>
              </a:ext>
            </a:extLst>
          </p:cNvPr>
          <p:cNvSpPr/>
          <p:nvPr/>
        </p:nvSpPr>
        <p:spPr>
          <a:xfrm>
            <a:off x="6583616" y="2882485"/>
            <a:ext cx="3907403" cy="407887"/>
          </a:xfrm>
          <a:prstGeom prst="roundRect">
            <a:avLst>
              <a:gd name="adj" fmla="val 35027"/>
            </a:avLst>
          </a:pr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zh-CN" sz="1600" b="1" spc="300" dirty="0">
                <a:solidFill>
                  <a:schemeClr val="bg1"/>
                </a:solidFill>
                <a:cs typeface="+mn-ea"/>
                <a:sym typeface="+mn-lt"/>
              </a:rPr>
              <a:t>Objectifs de prêt à dépenser</a:t>
            </a:r>
            <a:endParaRPr lang="zh-CN" altLang="en-US" sz="1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矩形 16">
            <a:extLst>
              <a:ext uri="{FF2B5EF4-FFF2-40B4-BE49-F238E27FC236}">
                <a16:creationId xmlns:a16="http://schemas.microsoft.com/office/drawing/2014/main" id="{7ED2A0A1-5856-343D-DCA2-D17FE7576631}"/>
              </a:ext>
            </a:extLst>
          </p:cNvPr>
          <p:cNvSpPr/>
          <p:nvPr/>
        </p:nvSpPr>
        <p:spPr>
          <a:xfrm>
            <a:off x="6583616" y="3612071"/>
            <a:ext cx="5154685" cy="92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fr-FR" sz="1600" b="1" dirty="0"/>
              <a:t>Améliorer la qualité des décisions d'octroi de crédit ;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fr-FR" sz="1600" b="1" dirty="0"/>
              <a:t>Renforcer la transparence vis-à-vis des clients ;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fr-FR" sz="1600" b="1" dirty="0"/>
              <a:t>Renforcer la transparence vis-à-vis des clients</a:t>
            </a:r>
            <a:endParaRPr lang="fr-FR" altLang="zh-CN" sz="14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673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5" grpId="0" animBg="1"/>
      <p:bldP spid="16" grpId="0" animBg="1"/>
      <p:bldP spid="20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矩形: 圆角 18">
            <a:extLst>
              <a:ext uri="{FF2B5EF4-FFF2-40B4-BE49-F238E27FC236}">
                <a16:creationId xmlns:a16="http://schemas.microsoft.com/office/drawing/2014/main" id="{52EE3AFA-94A4-8DE4-7BF0-143A28EE3CAD}"/>
              </a:ext>
            </a:extLst>
          </p:cNvPr>
          <p:cNvSpPr/>
          <p:nvPr/>
        </p:nvSpPr>
        <p:spPr>
          <a:xfrm>
            <a:off x="4237703" y="714788"/>
            <a:ext cx="3716593" cy="407887"/>
          </a:xfrm>
          <a:prstGeom prst="roundRect">
            <a:avLst>
              <a:gd name="adj" fmla="val 35027"/>
            </a:avLst>
          </a:pr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zh-CN" sz="2000" b="1" spc="300" dirty="0">
                <a:solidFill>
                  <a:schemeClr val="bg1"/>
                </a:solidFill>
                <a:cs typeface="+mn-ea"/>
                <a:sym typeface="+mn-lt"/>
              </a:rPr>
              <a:t>Ma mission</a:t>
            </a:r>
            <a:endParaRPr lang="zh-CN" altLang="en-US" sz="20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70" name="Group 65">
            <a:extLst>
              <a:ext uri="{FF2B5EF4-FFF2-40B4-BE49-F238E27FC236}">
                <a16:creationId xmlns:a16="http://schemas.microsoft.com/office/drawing/2014/main" id="{DF235CB7-D4C3-3B64-8037-A3D7EE844204}"/>
              </a:ext>
            </a:extLst>
          </p:cNvPr>
          <p:cNvGrpSpPr/>
          <p:nvPr/>
        </p:nvGrpSpPr>
        <p:grpSpPr>
          <a:xfrm>
            <a:off x="4545495" y="2099143"/>
            <a:ext cx="3101008" cy="2815176"/>
            <a:chOff x="4573800" y="1836601"/>
            <a:chExt cx="3101008" cy="2815176"/>
          </a:xfrm>
        </p:grpSpPr>
        <p:sp>
          <p:nvSpPr>
            <p:cNvPr id="193" name="Rounded Rectangle 28">
              <a:extLst>
                <a:ext uri="{FF2B5EF4-FFF2-40B4-BE49-F238E27FC236}">
                  <a16:creationId xmlns:a16="http://schemas.microsoft.com/office/drawing/2014/main" id="{687EF0A0-E6E1-300B-EAA4-6CD73309C8B3}"/>
                </a:ext>
              </a:extLst>
            </p:cNvPr>
            <p:cNvSpPr/>
            <p:nvPr/>
          </p:nvSpPr>
          <p:spPr>
            <a:xfrm>
              <a:off x="5994908" y="1905613"/>
              <a:ext cx="1550504" cy="1534602"/>
            </a:xfrm>
            <a:prstGeom prst="roundRect">
              <a:avLst>
                <a:gd name="adj" fmla="val 6822"/>
              </a:avLst>
            </a:prstGeom>
            <a:solidFill>
              <a:srgbClr val="00B050"/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94" name="Rounded Rectangle 29">
              <a:extLst>
                <a:ext uri="{FF2B5EF4-FFF2-40B4-BE49-F238E27FC236}">
                  <a16:creationId xmlns:a16="http://schemas.microsoft.com/office/drawing/2014/main" id="{865F9FF4-AE1E-B01E-88FC-442DFFED7714}"/>
                </a:ext>
              </a:extLst>
            </p:cNvPr>
            <p:cNvSpPr/>
            <p:nvPr/>
          </p:nvSpPr>
          <p:spPr>
            <a:xfrm>
              <a:off x="4703196" y="1905613"/>
              <a:ext cx="1550504" cy="1534602"/>
            </a:xfrm>
            <a:prstGeom prst="roundRect">
              <a:avLst>
                <a:gd name="adj" fmla="val 6822"/>
              </a:avLst>
            </a:prstGeom>
            <a:solidFill>
              <a:srgbClr val="EF4155"/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95" name="Rounded Rectangle 30">
              <a:extLst>
                <a:ext uri="{FF2B5EF4-FFF2-40B4-BE49-F238E27FC236}">
                  <a16:creationId xmlns:a16="http://schemas.microsoft.com/office/drawing/2014/main" id="{C7BE512A-C745-BB21-F25B-930BF133BCF7}"/>
                </a:ext>
              </a:extLst>
            </p:cNvPr>
            <p:cNvSpPr/>
            <p:nvPr/>
          </p:nvSpPr>
          <p:spPr>
            <a:xfrm>
              <a:off x="5349052" y="2966663"/>
              <a:ext cx="1550504" cy="1534602"/>
            </a:xfrm>
            <a:prstGeom prst="roundRect">
              <a:avLst>
                <a:gd name="adj" fmla="val 6822"/>
              </a:avLst>
            </a:prstGeom>
            <a:gradFill>
              <a:gsLst>
                <a:gs pos="74000">
                  <a:srgbClr val="36A4F6"/>
                </a:gs>
                <a:gs pos="0">
                  <a:srgbClr val="097DD4"/>
                </a:gs>
              </a:gsLst>
              <a:lin ang="13200000" scaled="0"/>
            </a:gradFill>
            <a:ln>
              <a:noFill/>
            </a:ln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6" name="Rounded Rectangle 31">
              <a:extLst>
                <a:ext uri="{FF2B5EF4-FFF2-40B4-BE49-F238E27FC236}">
                  <a16:creationId xmlns:a16="http://schemas.microsoft.com/office/drawing/2014/main" id="{F107A2A7-5418-296C-092B-56C0D2F01436}"/>
                </a:ext>
              </a:extLst>
            </p:cNvPr>
            <p:cNvSpPr/>
            <p:nvPr/>
          </p:nvSpPr>
          <p:spPr>
            <a:xfrm>
              <a:off x="6124304" y="1836601"/>
              <a:ext cx="1550504" cy="1534602"/>
            </a:xfrm>
            <a:prstGeom prst="roundRect">
              <a:avLst>
                <a:gd name="adj" fmla="val 6822"/>
              </a:avLst>
            </a:prstGeom>
            <a:noFill/>
            <a:ln w="6350">
              <a:solidFill>
                <a:schemeClr val="bg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7" name="Rounded Rectangle 32">
              <a:extLst>
                <a:ext uri="{FF2B5EF4-FFF2-40B4-BE49-F238E27FC236}">
                  <a16:creationId xmlns:a16="http://schemas.microsoft.com/office/drawing/2014/main" id="{CDAE2B1A-322A-D884-D78F-DC67C64520A9}"/>
                </a:ext>
              </a:extLst>
            </p:cNvPr>
            <p:cNvSpPr/>
            <p:nvPr/>
          </p:nvSpPr>
          <p:spPr>
            <a:xfrm>
              <a:off x="4573800" y="1836601"/>
              <a:ext cx="1550504" cy="1534602"/>
            </a:xfrm>
            <a:prstGeom prst="roundRect">
              <a:avLst>
                <a:gd name="adj" fmla="val 6822"/>
              </a:avLst>
            </a:prstGeom>
            <a:noFill/>
            <a:ln>
              <a:solidFill>
                <a:schemeClr val="bg1"/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8" name="Rounded Rectangle 33">
              <a:extLst>
                <a:ext uri="{FF2B5EF4-FFF2-40B4-BE49-F238E27FC236}">
                  <a16:creationId xmlns:a16="http://schemas.microsoft.com/office/drawing/2014/main" id="{726E4FF4-24EE-1B64-7BC0-0D8CA248AD02}"/>
                </a:ext>
              </a:extLst>
            </p:cNvPr>
            <p:cNvSpPr/>
            <p:nvPr/>
          </p:nvSpPr>
          <p:spPr>
            <a:xfrm>
              <a:off x="5349052" y="3117175"/>
              <a:ext cx="1550504" cy="1534602"/>
            </a:xfrm>
            <a:prstGeom prst="roundRect">
              <a:avLst>
                <a:gd name="adj" fmla="val 6822"/>
              </a:avLst>
            </a:prstGeom>
            <a:noFill/>
            <a:ln>
              <a:solidFill>
                <a:schemeClr val="bg1"/>
              </a:solidFill>
            </a:ln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71" name="TextBox 34">
            <a:extLst>
              <a:ext uri="{FF2B5EF4-FFF2-40B4-BE49-F238E27FC236}">
                <a16:creationId xmlns:a16="http://schemas.microsoft.com/office/drawing/2014/main" id="{039A174D-092D-BC18-D5EF-835ED3A50FB5}"/>
              </a:ext>
            </a:extLst>
          </p:cNvPr>
          <p:cNvSpPr txBox="1"/>
          <p:nvPr/>
        </p:nvSpPr>
        <p:spPr>
          <a:xfrm>
            <a:off x="4925245" y="2512227"/>
            <a:ext cx="920588" cy="830997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172" name="TextBox 35">
            <a:extLst>
              <a:ext uri="{FF2B5EF4-FFF2-40B4-BE49-F238E27FC236}">
                <a16:creationId xmlns:a16="http://schemas.microsoft.com/office/drawing/2014/main" id="{7BD25B83-A332-2E51-B7C8-749AC11345E7}"/>
              </a:ext>
            </a:extLst>
          </p:cNvPr>
          <p:cNvSpPr txBox="1"/>
          <p:nvPr/>
        </p:nvSpPr>
        <p:spPr>
          <a:xfrm>
            <a:off x="6316628" y="2512227"/>
            <a:ext cx="920588" cy="830997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173" name="TextBox 36">
            <a:extLst>
              <a:ext uri="{FF2B5EF4-FFF2-40B4-BE49-F238E27FC236}">
                <a16:creationId xmlns:a16="http://schemas.microsoft.com/office/drawing/2014/main" id="{F71B12CC-F348-94BF-922D-51B653558169}"/>
              </a:ext>
            </a:extLst>
          </p:cNvPr>
          <p:cNvSpPr txBox="1"/>
          <p:nvPr/>
        </p:nvSpPr>
        <p:spPr>
          <a:xfrm>
            <a:off x="5627735" y="3670238"/>
            <a:ext cx="920588" cy="830997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cxnSp>
        <p:nvCxnSpPr>
          <p:cNvPr id="174" name="Elbow Connector 38">
            <a:extLst>
              <a:ext uri="{FF2B5EF4-FFF2-40B4-BE49-F238E27FC236}">
                <a16:creationId xmlns:a16="http://schemas.microsoft.com/office/drawing/2014/main" id="{D297EC4C-4AE1-4045-93EA-D65B7462FC16}"/>
              </a:ext>
            </a:extLst>
          </p:cNvPr>
          <p:cNvCxnSpPr/>
          <p:nvPr/>
        </p:nvCxnSpPr>
        <p:spPr>
          <a:xfrm flipV="1">
            <a:off x="7570184" y="2030131"/>
            <a:ext cx="1368031" cy="1102462"/>
          </a:xfrm>
          <a:prstGeom prst="bentConnector3">
            <a:avLst>
              <a:gd name="adj1" fmla="val 100218"/>
            </a:avLst>
          </a:prstGeom>
          <a:ln w="28575">
            <a:solidFill>
              <a:srgbClr val="00B050"/>
            </a:solidFill>
            <a:headEnd type="oval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1" name="Rounded Rectangle 40">
            <a:extLst>
              <a:ext uri="{FF2B5EF4-FFF2-40B4-BE49-F238E27FC236}">
                <a16:creationId xmlns:a16="http://schemas.microsoft.com/office/drawing/2014/main" id="{5059766C-0BAC-7322-4814-FBB23643B2DF}"/>
              </a:ext>
            </a:extLst>
          </p:cNvPr>
          <p:cNvSpPr/>
          <p:nvPr/>
        </p:nvSpPr>
        <p:spPr>
          <a:xfrm>
            <a:off x="8938215" y="1625128"/>
            <a:ext cx="2935434" cy="405003"/>
          </a:xfrm>
          <a:prstGeom prst="roundRect">
            <a:avLst>
              <a:gd name="adj" fmla="val 682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5D69C57-FBA9-0C1E-4CEE-C5CAB0C11224}"/>
              </a:ext>
            </a:extLst>
          </p:cNvPr>
          <p:cNvSpPr/>
          <p:nvPr/>
        </p:nvSpPr>
        <p:spPr>
          <a:xfrm>
            <a:off x="9211161" y="1658352"/>
            <a:ext cx="229511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Construire un </a:t>
            </a:r>
            <a:r>
              <a:rPr lang="fr-FR" sz="1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dashboard</a:t>
            </a:r>
            <a:endParaRPr lang="fr-FR" sz="1600" b="1" i="0" dirty="0">
              <a:solidFill>
                <a:schemeClr val="bg1"/>
              </a:solidFill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403A513-A5BD-44D5-D5EA-D62A219B1FE3}"/>
              </a:ext>
            </a:extLst>
          </p:cNvPr>
          <p:cNvSpPr/>
          <p:nvPr/>
        </p:nvSpPr>
        <p:spPr>
          <a:xfrm>
            <a:off x="8991291" y="2078694"/>
            <a:ext cx="2925725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>
                <a:ea typeface="Open Sans" panose="020B0606030504020204" pitchFamily="34" charset="0"/>
                <a:cs typeface="Open Sans" panose="020B0606030504020204" pitchFamily="34" charset="0"/>
              </a:rPr>
              <a:t>Construire un tableau de bord interactif et simple de compréhension</a:t>
            </a:r>
          </a:p>
        </p:txBody>
      </p:sp>
      <p:cxnSp>
        <p:nvCxnSpPr>
          <p:cNvPr id="177" name="Elbow Connector 46">
            <a:extLst>
              <a:ext uri="{FF2B5EF4-FFF2-40B4-BE49-F238E27FC236}">
                <a16:creationId xmlns:a16="http://schemas.microsoft.com/office/drawing/2014/main" id="{8EE050B6-3111-2F86-697F-F715FB5E449A}"/>
              </a:ext>
            </a:extLst>
          </p:cNvPr>
          <p:cNvCxnSpPr/>
          <p:nvPr/>
        </p:nvCxnSpPr>
        <p:spPr>
          <a:xfrm flipH="1" flipV="1">
            <a:off x="3223351" y="2048622"/>
            <a:ext cx="1368031" cy="1102462"/>
          </a:xfrm>
          <a:prstGeom prst="bentConnector3">
            <a:avLst>
              <a:gd name="adj1" fmla="val 100218"/>
            </a:avLst>
          </a:prstGeom>
          <a:ln w="28575">
            <a:solidFill>
              <a:srgbClr val="EF4155"/>
            </a:solidFill>
            <a:headEnd type="oval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6" name="Rounded Rectangle 47">
            <a:extLst>
              <a:ext uri="{FF2B5EF4-FFF2-40B4-BE49-F238E27FC236}">
                <a16:creationId xmlns:a16="http://schemas.microsoft.com/office/drawing/2014/main" id="{5C5D22F7-DE19-C82A-F3DA-9D645F0878B8}"/>
              </a:ext>
            </a:extLst>
          </p:cNvPr>
          <p:cNvSpPr/>
          <p:nvPr/>
        </p:nvSpPr>
        <p:spPr>
          <a:xfrm flipH="1">
            <a:off x="673064" y="1646803"/>
            <a:ext cx="2574060" cy="405003"/>
          </a:xfrm>
          <a:prstGeom prst="roundRect">
            <a:avLst>
              <a:gd name="adj" fmla="val 6822"/>
            </a:avLst>
          </a:prstGeom>
          <a:solidFill>
            <a:srgbClr val="EF4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81BB276-39FB-F899-0FD0-ECE8F5607CCC}"/>
              </a:ext>
            </a:extLst>
          </p:cNvPr>
          <p:cNvSpPr/>
          <p:nvPr/>
        </p:nvSpPr>
        <p:spPr>
          <a:xfrm flipH="1">
            <a:off x="686206" y="1667432"/>
            <a:ext cx="25490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Créer un m</a:t>
            </a:r>
            <a:r>
              <a:rPr lang="fr-FR" sz="1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odèle de </a:t>
            </a:r>
            <a:r>
              <a:rPr lang="fr-FR" sz="1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scoring</a:t>
            </a:r>
            <a:endParaRPr lang="fr-FR" sz="1600" b="1" i="0" dirty="0">
              <a:solidFill>
                <a:schemeClr val="bg1"/>
              </a:solidFill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6F478BA-4AA1-E53E-956F-AB186E10C812}"/>
              </a:ext>
            </a:extLst>
          </p:cNvPr>
          <p:cNvSpPr/>
          <p:nvPr/>
        </p:nvSpPr>
        <p:spPr>
          <a:xfrm flipH="1">
            <a:off x="711425" y="2097185"/>
            <a:ext cx="2458849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>
                <a:solidFill>
                  <a:srgbClr val="271A38"/>
                </a:solidFill>
              </a:rPr>
              <a:t>D</a:t>
            </a:r>
            <a:r>
              <a:rPr lang="fr-FR" sz="1400" b="1" i="0" dirty="0">
                <a:solidFill>
                  <a:srgbClr val="271A38"/>
                </a:solidFill>
                <a:effectLst/>
              </a:rPr>
              <a:t>évelopper un algorithme de classification</a:t>
            </a:r>
            <a:endParaRPr lang="en-US" sz="1000" b="1" i="0" dirty="0"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80" name="Elbow Connector 53">
            <a:extLst>
              <a:ext uri="{FF2B5EF4-FFF2-40B4-BE49-F238E27FC236}">
                <a16:creationId xmlns:a16="http://schemas.microsoft.com/office/drawing/2014/main" id="{EFCF209B-D300-46D2-3DAE-24AFAB5867DC}"/>
              </a:ext>
            </a:extLst>
          </p:cNvPr>
          <p:cNvCxnSpPr/>
          <p:nvPr/>
        </p:nvCxnSpPr>
        <p:spPr>
          <a:xfrm rot="5400000">
            <a:off x="4496200" y="4376484"/>
            <a:ext cx="739986" cy="1229412"/>
          </a:xfrm>
          <a:prstGeom prst="bentConnector3">
            <a:avLst>
              <a:gd name="adj1" fmla="val 100178"/>
            </a:avLst>
          </a:prstGeom>
          <a:ln w="28575">
            <a:headEnd type="oval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3" name="Rounded Rectangle 54">
            <a:extLst>
              <a:ext uri="{FF2B5EF4-FFF2-40B4-BE49-F238E27FC236}">
                <a16:creationId xmlns:a16="http://schemas.microsoft.com/office/drawing/2014/main" id="{DF983C52-CBFA-BD93-B5FB-54954AE02DBE}"/>
              </a:ext>
            </a:extLst>
          </p:cNvPr>
          <p:cNvSpPr/>
          <p:nvPr/>
        </p:nvSpPr>
        <p:spPr>
          <a:xfrm flipH="1">
            <a:off x="1483444" y="5181815"/>
            <a:ext cx="2801912" cy="405003"/>
          </a:xfrm>
          <a:prstGeom prst="roundRect">
            <a:avLst>
              <a:gd name="adj" fmla="val 6822"/>
            </a:avLst>
          </a:prstGeom>
          <a:gradFill>
            <a:gsLst>
              <a:gs pos="74000">
                <a:srgbClr val="36A4F6"/>
              </a:gs>
              <a:gs pos="0">
                <a:srgbClr val="097DD4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635C2A6F-0919-D1F9-C763-EFC15B723821}"/>
              </a:ext>
            </a:extLst>
          </p:cNvPr>
          <p:cNvSpPr/>
          <p:nvPr/>
        </p:nvSpPr>
        <p:spPr>
          <a:xfrm flipH="1">
            <a:off x="1828469" y="5231478"/>
            <a:ext cx="2111860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Déployer le </a:t>
            </a:r>
            <a:r>
              <a:rPr lang="fr-FR" sz="1600" b="1" dirty="0" err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dashboard</a:t>
            </a:r>
            <a:endParaRPr lang="fr-FR" sz="16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0D3CDFE2-CE4E-2DAF-A52F-10F347C4AFEE}"/>
              </a:ext>
            </a:extLst>
          </p:cNvPr>
          <p:cNvSpPr/>
          <p:nvPr/>
        </p:nvSpPr>
        <p:spPr>
          <a:xfrm flipH="1">
            <a:off x="1483444" y="5636481"/>
            <a:ext cx="280191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400" b="1" dirty="0">
                <a:ea typeface="Open Sans" panose="020B0606030504020204" pitchFamily="34" charset="0"/>
                <a:cs typeface="Open Sans" panose="020B0606030504020204" pitchFamily="34" charset="0"/>
              </a:rPr>
              <a:t>Mettre à la disposition du service client le tableau de bord</a:t>
            </a:r>
            <a:endParaRPr lang="fr-FR" sz="1400" b="1" i="0" dirty="0"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9" name="波形 1">
            <a:extLst>
              <a:ext uri="{FF2B5EF4-FFF2-40B4-BE49-F238E27FC236}">
                <a16:creationId xmlns:a16="http://schemas.microsoft.com/office/drawing/2014/main" id="{AF09220F-7995-44EA-5780-AEF56FA72E43}"/>
              </a:ext>
            </a:extLst>
          </p:cNvPr>
          <p:cNvSpPr/>
          <p:nvPr/>
        </p:nvSpPr>
        <p:spPr>
          <a:xfrm flipH="1">
            <a:off x="0" y="5371299"/>
            <a:ext cx="12284219" cy="2203867"/>
          </a:xfrm>
          <a:custGeom>
            <a:avLst/>
            <a:gdLst>
              <a:gd name="connsiteX0" fmla="*/ 0 w 9962108"/>
              <a:gd name="connsiteY0" fmla="*/ 1878583 h 10937254"/>
              <a:gd name="connsiteX1" fmla="*/ 9962108 w 9962108"/>
              <a:gd name="connsiteY1" fmla="*/ 1878583 h 10937254"/>
              <a:gd name="connsiteX2" fmla="*/ 9962108 w 9962108"/>
              <a:gd name="connsiteY2" fmla="*/ 9058671 h 10937254"/>
              <a:gd name="connsiteX3" fmla="*/ 0 w 9962108"/>
              <a:gd name="connsiteY3" fmla="*/ 9058671 h 10937254"/>
              <a:gd name="connsiteX4" fmla="*/ 0 w 9962108"/>
              <a:gd name="connsiteY4" fmla="*/ 1878583 h 10937254"/>
              <a:gd name="connsiteX0" fmla="*/ 0 w 9986438"/>
              <a:gd name="connsiteY0" fmla="*/ 1849870 h 10479744"/>
              <a:gd name="connsiteX1" fmla="*/ 9986438 w 9986438"/>
              <a:gd name="connsiteY1" fmla="*/ 1491989 h 10479744"/>
              <a:gd name="connsiteX2" fmla="*/ 9986438 w 9986438"/>
              <a:gd name="connsiteY2" fmla="*/ 8672077 h 10479744"/>
              <a:gd name="connsiteX3" fmla="*/ 24330 w 9986438"/>
              <a:gd name="connsiteY3" fmla="*/ 8672077 h 10479744"/>
              <a:gd name="connsiteX4" fmla="*/ 0 w 9986438"/>
              <a:gd name="connsiteY4" fmla="*/ 1849870 h 10479744"/>
              <a:gd name="connsiteX0" fmla="*/ 0 w 9986438"/>
              <a:gd name="connsiteY0" fmla="*/ 1106527 h 9736401"/>
              <a:gd name="connsiteX1" fmla="*/ 9986438 w 9986438"/>
              <a:gd name="connsiteY1" fmla="*/ 748646 h 9736401"/>
              <a:gd name="connsiteX2" fmla="*/ 9986438 w 9986438"/>
              <a:gd name="connsiteY2" fmla="*/ 7928734 h 9736401"/>
              <a:gd name="connsiteX3" fmla="*/ 24330 w 9986438"/>
              <a:gd name="connsiteY3" fmla="*/ 7928734 h 9736401"/>
              <a:gd name="connsiteX4" fmla="*/ 0 w 9986438"/>
              <a:gd name="connsiteY4" fmla="*/ 1106527 h 9736401"/>
              <a:gd name="connsiteX0" fmla="*/ 0 w 9986438"/>
              <a:gd name="connsiteY0" fmla="*/ 1079058 h 9708932"/>
              <a:gd name="connsiteX1" fmla="*/ 9986438 w 9986438"/>
              <a:gd name="connsiteY1" fmla="*/ 721177 h 9708932"/>
              <a:gd name="connsiteX2" fmla="*/ 9986438 w 9986438"/>
              <a:gd name="connsiteY2" fmla="*/ 7901265 h 9708932"/>
              <a:gd name="connsiteX3" fmla="*/ 24330 w 9986438"/>
              <a:gd name="connsiteY3" fmla="*/ 7901265 h 9708932"/>
              <a:gd name="connsiteX4" fmla="*/ 0 w 9986438"/>
              <a:gd name="connsiteY4" fmla="*/ 1079058 h 9708932"/>
              <a:gd name="connsiteX0" fmla="*/ 0 w 9986438"/>
              <a:gd name="connsiteY0" fmla="*/ 1079058 h 7901265"/>
              <a:gd name="connsiteX1" fmla="*/ 9986438 w 9986438"/>
              <a:gd name="connsiteY1" fmla="*/ 721177 h 7901265"/>
              <a:gd name="connsiteX2" fmla="*/ 9970951 w 9986438"/>
              <a:gd name="connsiteY2" fmla="*/ 5424765 h 7901265"/>
              <a:gd name="connsiteX3" fmla="*/ 24330 w 9986438"/>
              <a:gd name="connsiteY3" fmla="*/ 7901265 h 7901265"/>
              <a:gd name="connsiteX4" fmla="*/ 0 w 9986438"/>
              <a:gd name="connsiteY4" fmla="*/ 1079058 h 7901265"/>
              <a:gd name="connsiteX0" fmla="*/ 0 w 9986438"/>
              <a:gd name="connsiteY0" fmla="*/ 1079058 h 7300827"/>
              <a:gd name="connsiteX1" fmla="*/ 9986438 w 9986438"/>
              <a:gd name="connsiteY1" fmla="*/ 721177 h 7300827"/>
              <a:gd name="connsiteX2" fmla="*/ 9970951 w 9986438"/>
              <a:gd name="connsiteY2" fmla="*/ 5424765 h 7300827"/>
              <a:gd name="connsiteX3" fmla="*/ 8843 w 9986438"/>
              <a:gd name="connsiteY3" fmla="*/ 5996265 h 7300827"/>
              <a:gd name="connsiteX4" fmla="*/ 0 w 9986438"/>
              <a:gd name="connsiteY4" fmla="*/ 1079058 h 7300827"/>
              <a:gd name="connsiteX0" fmla="*/ 0 w 9986438"/>
              <a:gd name="connsiteY0" fmla="*/ 1079058 h 6721130"/>
              <a:gd name="connsiteX1" fmla="*/ 9986438 w 9986438"/>
              <a:gd name="connsiteY1" fmla="*/ 721177 h 6721130"/>
              <a:gd name="connsiteX2" fmla="*/ 9986438 w 9986438"/>
              <a:gd name="connsiteY2" fmla="*/ 4758015 h 6721130"/>
              <a:gd name="connsiteX3" fmla="*/ 8843 w 9986438"/>
              <a:gd name="connsiteY3" fmla="*/ 5996265 h 6721130"/>
              <a:gd name="connsiteX4" fmla="*/ 0 w 9986438"/>
              <a:gd name="connsiteY4" fmla="*/ 1079058 h 6721130"/>
              <a:gd name="connsiteX0" fmla="*/ 0 w 9986438"/>
              <a:gd name="connsiteY0" fmla="*/ 1079058 h 5996265"/>
              <a:gd name="connsiteX1" fmla="*/ 9986438 w 9986438"/>
              <a:gd name="connsiteY1" fmla="*/ 721177 h 5996265"/>
              <a:gd name="connsiteX2" fmla="*/ 9986438 w 9986438"/>
              <a:gd name="connsiteY2" fmla="*/ 4758015 h 5996265"/>
              <a:gd name="connsiteX3" fmla="*/ 8843 w 9986438"/>
              <a:gd name="connsiteY3" fmla="*/ 5996265 h 5996265"/>
              <a:gd name="connsiteX4" fmla="*/ 0 w 9986438"/>
              <a:gd name="connsiteY4" fmla="*/ 1079058 h 5996265"/>
              <a:gd name="connsiteX0" fmla="*/ 0 w 9986438"/>
              <a:gd name="connsiteY0" fmla="*/ 1079058 h 5996265"/>
              <a:gd name="connsiteX1" fmla="*/ 9986438 w 9986438"/>
              <a:gd name="connsiteY1" fmla="*/ 721177 h 5996265"/>
              <a:gd name="connsiteX2" fmla="*/ 9986438 w 9986438"/>
              <a:gd name="connsiteY2" fmla="*/ 4758015 h 5996265"/>
              <a:gd name="connsiteX3" fmla="*/ 8843 w 9986438"/>
              <a:gd name="connsiteY3" fmla="*/ 5996265 h 5996265"/>
              <a:gd name="connsiteX4" fmla="*/ 0 w 9986438"/>
              <a:gd name="connsiteY4" fmla="*/ 1079058 h 5996265"/>
              <a:gd name="connsiteX0" fmla="*/ 0 w 9986438"/>
              <a:gd name="connsiteY0" fmla="*/ 1079058 h 6192972"/>
              <a:gd name="connsiteX1" fmla="*/ 9986438 w 9986438"/>
              <a:gd name="connsiteY1" fmla="*/ 721177 h 6192972"/>
              <a:gd name="connsiteX2" fmla="*/ 9986438 w 9986438"/>
              <a:gd name="connsiteY2" fmla="*/ 4758015 h 6192972"/>
              <a:gd name="connsiteX3" fmla="*/ 8843 w 9986438"/>
              <a:gd name="connsiteY3" fmla="*/ 5996265 h 6192972"/>
              <a:gd name="connsiteX4" fmla="*/ 0 w 9986438"/>
              <a:gd name="connsiteY4" fmla="*/ 1079058 h 6192972"/>
              <a:gd name="connsiteX0" fmla="*/ 0 w 9986438"/>
              <a:gd name="connsiteY0" fmla="*/ 1079058 h 5556666"/>
              <a:gd name="connsiteX1" fmla="*/ 9986438 w 9986438"/>
              <a:gd name="connsiteY1" fmla="*/ 721177 h 5556666"/>
              <a:gd name="connsiteX2" fmla="*/ 9986438 w 9986438"/>
              <a:gd name="connsiteY2" fmla="*/ 4758015 h 5556666"/>
              <a:gd name="connsiteX3" fmla="*/ 24330 w 9986438"/>
              <a:gd name="connsiteY3" fmla="*/ 4681815 h 5556666"/>
              <a:gd name="connsiteX4" fmla="*/ 0 w 9986438"/>
              <a:gd name="connsiteY4" fmla="*/ 1079058 h 5556666"/>
              <a:gd name="connsiteX0" fmla="*/ 0 w 9986438"/>
              <a:gd name="connsiteY0" fmla="*/ 1079058 h 4942500"/>
              <a:gd name="connsiteX1" fmla="*/ 9986438 w 9986438"/>
              <a:gd name="connsiteY1" fmla="*/ 721177 h 4942500"/>
              <a:gd name="connsiteX2" fmla="*/ 9986438 w 9986438"/>
              <a:gd name="connsiteY2" fmla="*/ 4758015 h 4942500"/>
              <a:gd name="connsiteX3" fmla="*/ 24330 w 9986438"/>
              <a:gd name="connsiteY3" fmla="*/ 4681815 h 4942500"/>
              <a:gd name="connsiteX4" fmla="*/ 0 w 9986438"/>
              <a:gd name="connsiteY4" fmla="*/ 1079058 h 494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6438" h="4942500">
                <a:moveTo>
                  <a:pt x="0" y="1079058"/>
                </a:moveTo>
                <a:cubicBezTo>
                  <a:pt x="3943211" y="-3256576"/>
                  <a:pt x="2401869" y="7318214"/>
                  <a:pt x="9986438" y="721177"/>
                </a:cubicBezTo>
                <a:lnTo>
                  <a:pt x="9986438" y="4758015"/>
                </a:lnTo>
                <a:cubicBezTo>
                  <a:pt x="6278569" y="5019208"/>
                  <a:pt x="4630427" y="5011173"/>
                  <a:pt x="24330" y="4681815"/>
                </a:cubicBezTo>
                <a:cubicBezTo>
                  <a:pt x="24330" y="2288452"/>
                  <a:pt x="0" y="3472421"/>
                  <a:pt x="0" y="1079058"/>
                </a:cubicBezTo>
                <a:close/>
              </a:path>
            </a:pathLst>
          </a:custGeom>
          <a:solidFill>
            <a:srgbClr val="E01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307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9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矩形: 圆角 18">
            <a:extLst>
              <a:ext uri="{FF2B5EF4-FFF2-40B4-BE49-F238E27FC236}">
                <a16:creationId xmlns:a16="http://schemas.microsoft.com/office/drawing/2014/main" id="{52EE3AFA-94A4-8DE4-7BF0-143A28EE3CAD}"/>
              </a:ext>
            </a:extLst>
          </p:cNvPr>
          <p:cNvSpPr/>
          <p:nvPr/>
        </p:nvSpPr>
        <p:spPr>
          <a:xfrm>
            <a:off x="181998" y="150408"/>
            <a:ext cx="3716593" cy="407887"/>
          </a:xfrm>
          <a:prstGeom prst="roundRect">
            <a:avLst>
              <a:gd name="adj" fmla="val 35027"/>
            </a:avLst>
          </a:pr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zh-CN" sz="2000" b="1" spc="300" dirty="0">
                <a:solidFill>
                  <a:schemeClr val="bg1"/>
                </a:solidFill>
                <a:cs typeface="+mn-ea"/>
                <a:sym typeface="+mn-lt"/>
              </a:rPr>
              <a:t>Méthodologie</a:t>
            </a:r>
            <a:endParaRPr lang="zh-CN" altLang="en-US" sz="20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F9A71B0F-B510-FEDE-FD33-F80B1CB2588C}"/>
              </a:ext>
            </a:extLst>
          </p:cNvPr>
          <p:cNvGrpSpPr/>
          <p:nvPr/>
        </p:nvGrpSpPr>
        <p:grpSpPr>
          <a:xfrm>
            <a:off x="3934845" y="4909724"/>
            <a:ext cx="2200081" cy="1035646"/>
            <a:chOff x="3934845" y="4909724"/>
            <a:chExt cx="2200081" cy="1035646"/>
          </a:xfrm>
        </p:grpSpPr>
        <p:sp>
          <p:nvSpPr>
            <p:cNvPr id="3" name="Round Same Side Corner Rectangle 28">
              <a:extLst>
                <a:ext uri="{FF2B5EF4-FFF2-40B4-BE49-F238E27FC236}">
                  <a16:creationId xmlns:a16="http://schemas.microsoft.com/office/drawing/2014/main" id="{9D02F46E-F951-C681-54F0-15398AEAC6A3}"/>
                </a:ext>
              </a:extLst>
            </p:cNvPr>
            <p:cNvSpPr/>
            <p:nvPr/>
          </p:nvSpPr>
          <p:spPr>
            <a:xfrm rot="16200000" flipH="1">
              <a:off x="4548287" y="4358731"/>
              <a:ext cx="1035646" cy="2137632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rgbClr val="00B050"/>
                </a:gs>
                <a:gs pos="100000">
                  <a:srgbClr val="92D050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" name="TextBox 29">
              <a:extLst>
                <a:ext uri="{FF2B5EF4-FFF2-40B4-BE49-F238E27FC236}">
                  <a16:creationId xmlns:a16="http://schemas.microsoft.com/office/drawing/2014/main" id="{C7FCCB22-D3D2-86B6-73EF-B3B0E9E445EF}"/>
                </a:ext>
              </a:extLst>
            </p:cNvPr>
            <p:cNvSpPr txBox="1"/>
            <p:nvPr/>
          </p:nvSpPr>
          <p:spPr>
            <a:xfrm>
              <a:off x="3934845" y="5074370"/>
              <a:ext cx="200822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b="1" dirty="0">
                  <a:solidFill>
                    <a:schemeClr val="bg1"/>
                  </a:solidFill>
                  <a:latin typeface="Montserrat" panose="02000505000000020004" pitchFamily="2" charset="0"/>
                </a:rPr>
                <a:t>Déploiement</a:t>
              </a:r>
              <a:endParaRPr lang="id-ID" b="1" dirty="0">
                <a:solidFill>
                  <a:schemeClr val="bg1"/>
                </a:solidFill>
                <a:latin typeface="Montserrat" panose="02000505000000020004" pitchFamily="2" charset="0"/>
              </a:endParaRPr>
            </a:p>
            <a:p>
              <a:pPr algn="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Hébergement sur </a:t>
              </a:r>
              <a:r>
                <a:rPr lang="fr-F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Heroku</a:t>
              </a:r>
              <a:r>
                <a:rPr lang="id-ID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DA8DC08-408E-5996-27F4-C2C426BC448E}"/>
              </a:ext>
            </a:extLst>
          </p:cNvPr>
          <p:cNvGrpSpPr/>
          <p:nvPr/>
        </p:nvGrpSpPr>
        <p:grpSpPr>
          <a:xfrm>
            <a:off x="8004647" y="2923854"/>
            <a:ext cx="2164920" cy="1035646"/>
            <a:chOff x="8004647" y="2923854"/>
            <a:chExt cx="2164920" cy="1035646"/>
          </a:xfrm>
        </p:grpSpPr>
        <p:sp>
          <p:nvSpPr>
            <p:cNvPr id="6" name="Round Same Side Corner Rectangle 14">
              <a:extLst>
                <a:ext uri="{FF2B5EF4-FFF2-40B4-BE49-F238E27FC236}">
                  <a16:creationId xmlns:a16="http://schemas.microsoft.com/office/drawing/2014/main" id="{1168BA53-F6C0-E342-4CDC-5D4F4A1734A3}"/>
                </a:ext>
              </a:extLst>
            </p:cNvPr>
            <p:cNvSpPr/>
            <p:nvPr/>
          </p:nvSpPr>
          <p:spPr>
            <a:xfrm rot="5400000">
              <a:off x="8555640" y="2372861"/>
              <a:ext cx="1035646" cy="2137632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48686">
                  <a:srgbClr val="EF4155"/>
                </a:gs>
                <a:gs pos="85984">
                  <a:srgbClr val="F46E4F"/>
                </a:gs>
                <a:gs pos="73404">
                  <a:srgbClr val="F46E4F"/>
                </a:gs>
                <a:gs pos="25500">
                  <a:srgbClr val="EF4155"/>
                </a:gs>
                <a:gs pos="0">
                  <a:srgbClr val="EF4155"/>
                </a:gs>
                <a:gs pos="100000">
                  <a:srgbClr val="FFD24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TextBox 26">
              <a:extLst>
                <a:ext uri="{FF2B5EF4-FFF2-40B4-BE49-F238E27FC236}">
                  <a16:creationId xmlns:a16="http://schemas.microsoft.com/office/drawing/2014/main" id="{ED696080-42C2-21D3-5E9B-B1ECD984939E}"/>
                </a:ext>
              </a:extLst>
            </p:cNvPr>
            <p:cNvSpPr txBox="1"/>
            <p:nvPr/>
          </p:nvSpPr>
          <p:spPr>
            <a:xfrm>
              <a:off x="8161346" y="3084277"/>
              <a:ext cx="200822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Montserrat" panose="02000505000000020004" pitchFamily="2" charset="0"/>
                </a:rPr>
                <a:t>Dashboard</a:t>
              </a:r>
              <a:endParaRPr lang="id-ID" b="1" dirty="0">
                <a:solidFill>
                  <a:schemeClr val="bg1"/>
                </a:solidFill>
                <a:latin typeface="Montserrat" panose="02000505000000020004" pitchFamily="2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Création d’une API 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Création du </a:t>
              </a:r>
              <a:r>
                <a:rPr lang="fr-F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Dasboard</a:t>
              </a:r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id-ID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2">
            <a:extLst>
              <a:ext uri="{FF2B5EF4-FFF2-40B4-BE49-F238E27FC236}">
                <a16:creationId xmlns:a16="http://schemas.microsoft.com/office/drawing/2014/main" id="{53F897DF-ABFC-51D0-7983-70BF2FEE8DB1}"/>
              </a:ext>
            </a:extLst>
          </p:cNvPr>
          <p:cNvGrpSpPr/>
          <p:nvPr/>
        </p:nvGrpSpPr>
        <p:grpSpPr>
          <a:xfrm>
            <a:off x="1729409" y="2923854"/>
            <a:ext cx="2461640" cy="1083753"/>
            <a:chOff x="2040295" y="2923854"/>
            <a:chExt cx="2150754" cy="1083753"/>
          </a:xfrm>
        </p:grpSpPr>
        <p:sp>
          <p:nvSpPr>
            <p:cNvPr id="9" name="Round Same Side Corner Rectangle 15">
              <a:extLst>
                <a:ext uri="{FF2B5EF4-FFF2-40B4-BE49-F238E27FC236}">
                  <a16:creationId xmlns:a16="http://schemas.microsoft.com/office/drawing/2014/main" id="{91EC6046-8281-6D38-56A3-1440CD129689}"/>
                </a:ext>
              </a:extLst>
            </p:cNvPr>
            <p:cNvSpPr/>
            <p:nvPr/>
          </p:nvSpPr>
          <p:spPr>
            <a:xfrm rot="16200000" flipH="1">
              <a:off x="2604410" y="2372861"/>
              <a:ext cx="1035646" cy="2137632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rgbClr val="7030A0"/>
                </a:gs>
                <a:gs pos="100000">
                  <a:srgbClr val="9F5FCF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TextBox 27">
              <a:extLst>
                <a:ext uri="{FF2B5EF4-FFF2-40B4-BE49-F238E27FC236}">
                  <a16:creationId xmlns:a16="http://schemas.microsoft.com/office/drawing/2014/main" id="{D39EF5D2-7479-A27C-B870-9DB85A2F5584}"/>
                </a:ext>
              </a:extLst>
            </p:cNvPr>
            <p:cNvSpPr txBox="1"/>
            <p:nvPr/>
          </p:nvSpPr>
          <p:spPr>
            <a:xfrm>
              <a:off x="2040295" y="3084277"/>
              <a:ext cx="20082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b="1" dirty="0">
                  <a:solidFill>
                    <a:schemeClr val="bg1"/>
                  </a:solidFill>
                  <a:latin typeface="Montserrat" panose="02000505000000020004" pitchFamily="2" charset="0"/>
                </a:rPr>
                <a:t>Modélisation</a:t>
              </a:r>
              <a:endParaRPr lang="id-ID" b="1" dirty="0">
                <a:solidFill>
                  <a:schemeClr val="bg1"/>
                </a:solidFill>
                <a:latin typeface="Montserrat" panose="02000505000000020004" pitchFamily="2" charset="0"/>
              </a:endParaRP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Traitement du déséquilibre ;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fr-F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GridSearchCV</a:t>
              </a:r>
              <a:endPara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Sélection du modèle</a:t>
              </a:r>
              <a:endParaRPr lang="id-ID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">
            <a:extLst>
              <a:ext uri="{FF2B5EF4-FFF2-40B4-BE49-F238E27FC236}">
                <a16:creationId xmlns:a16="http://schemas.microsoft.com/office/drawing/2014/main" id="{F2E894F3-4C5B-EC64-8A7F-7FFFD83BBFAF}"/>
              </a:ext>
            </a:extLst>
          </p:cNvPr>
          <p:cNvGrpSpPr/>
          <p:nvPr/>
        </p:nvGrpSpPr>
        <p:grpSpPr>
          <a:xfrm>
            <a:off x="6041718" y="944066"/>
            <a:ext cx="2406543" cy="1035646"/>
            <a:chOff x="6041719" y="944066"/>
            <a:chExt cx="2137632" cy="1035646"/>
          </a:xfrm>
        </p:grpSpPr>
        <p:sp>
          <p:nvSpPr>
            <p:cNvPr id="13" name="Round Same Side Corner Rectangle 13">
              <a:extLst>
                <a:ext uri="{FF2B5EF4-FFF2-40B4-BE49-F238E27FC236}">
                  <a16:creationId xmlns:a16="http://schemas.microsoft.com/office/drawing/2014/main" id="{5F843A21-BCF1-0823-3A64-8218E559CEAF}"/>
                </a:ext>
              </a:extLst>
            </p:cNvPr>
            <p:cNvSpPr/>
            <p:nvPr/>
          </p:nvSpPr>
          <p:spPr>
            <a:xfrm rot="5400000">
              <a:off x="6592712" y="393073"/>
              <a:ext cx="1035646" cy="2137632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2000">
                  <a:srgbClr val="28A1C8"/>
                </a:gs>
                <a:gs pos="100000">
                  <a:srgbClr val="23CBBF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TextBox 25">
              <a:extLst>
                <a:ext uri="{FF2B5EF4-FFF2-40B4-BE49-F238E27FC236}">
                  <a16:creationId xmlns:a16="http://schemas.microsoft.com/office/drawing/2014/main" id="{3C7EF6B0-E945-74B7-FC90-CBDBD55CFA36}"/>
                </a:ext>
              </a:extLst>
            </p:cNvPr>
            <p:cNvSpPr txBox="1"/>
            <p:nvPr/>
          </p:nvSpPr>
          <p:spPr>
            <a:xfrm>
              <a:off x="6171130" y="1053970"/>
              <a:ext cx="20082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Montserrat" panose="02000505000000020004" pitchFamily="2" charset="0"/>
                </a:rPr>
                <a:t>Analyse</a:t>
              </a:r>
              <a:endParaRPr lang="id-ID" b="1" dirty="0">
                <a:solidFill>
                  <a:schemeClr val="bg1"/>
                </a:solidFill>
                <a:latin typeface="Montserrat" panose="02000505000000020004" pitchFamily="2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Analyse des données 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Nettoyage des données 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Features</a:t>
              </a:r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engineering</a:t>
              </a:r>
              <a:endParaRPr lang="id-ID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Block Arc 3">
            <a:extLst>
              <a:ext uri="{FF2B5EF4-FFF2-40B4-BE49-F238E27FC236}">
                <a16:creationId xmlns:a16="http://schemas.microsoft.com/office/drawing/2014/main" id="{7815EB34-6A87-05FA-7CDC-BC117F6BCAAC}"/>
              </a:ext>
            </a:extLst>
          </p:cNvPr>
          <p:cNvSpPr/>
          <p:nvPr/>
        </p:nvSpPr>
        <p:spPr>
          <a:xfrm flipV="1">
            <a:off x="4016344" y="361849"/>
            <a:ext cx="2200081" cy="2200081"/>
          </a:xfrm>
          <a:prstGeom prst="blockArc">
            <a:avLst>
              <a:gd name="adj1" fmla="val 16200000"/>
              <a:gd name="adj2" fmla="val 10772583"/>
              <a:gd name="adj3" fmla="val 11472"/>
            </a:avLst>
          </a:prstGeom>
          <a:solidFill>
            <a:srgbClr val="28A1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6" name="Block Arc 7">
            <a:extLst>
              <a:ext uri="{FF2B5EF4-FFF2-40B4-BE49-F238E27FC236}">
                <a16:creationId xmlns:a16="http://schemas.microsoft.com/office/drawing/2014/main" id="{E25E426E-4435-F21D-0724-BE014B593CC2}"/>
              </a:ext>
            </a:extLst>
          </p:cNvPr>
          <p:cNvSpPr/>
          <p:nvPr/>
        </p:nvSpPr>
        <p:spPr>
          <a:xfrm flipH="1">
            <a:off x="4035394" y="2312143"/>
            <a:ext cx="2200081" cy="2200081"/>
          </a:xfrm>
          <a:prstGeom prst="blockArc">
            <a:avLst>
              <a:gd name="adj1" fmla="val 16200000"/>
              <a:gd name="adj2" fmla="val 10772583"/>
              <a:gd name="adj3" fmla="val 1147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7" name="Block Arc 8">
            <a:extLst>
              <a:ext uri="{FF2B5EF4-FFF2-40B4-BE49-F238E27FC236}">
                <a16:creationId xmlns:a16="http://schemas.microsoft.com/office/drawing/2014/main" id="{D393277F-C678-0451-FAC7-E445057199EB}"/>
              </a:ext>
            </a:extLst>
          </p:cNvPr>
          <p:cNvSpPr/>
          <p:nvPr/>
        </p:nvSpPr>
        <p:spPr>
          <a:xfrm flipV="1">
            <a:off x="5979271" y="2538440"/>
            <a:ext cx="2200081" cy="2200081"/>
          </a:xfrm>
          <a:prstGeom prst="blockArc">
            <a:avLst>
              <a:gd name="adj1" fmla="val 16200000"/>
              <a:gd name="adj2" fmla="val 10772583"/>
              <a:gd name="adj3" fmla="val 11472"/>
            </a:avLst>
          </a:prstGeom>
          <a:solidFill>
            <a:srgbClr val="EF4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9" name="Block Arc 9">
            <a:extLst>
              <a:ext uri="{FF2B5EF4-FFF2-40B4-BE49-F238E27FC236}">
                <a16:creationId xmlns:a16="http://schemas.microsoft.com/office/drawing/2014/main" id="{DB0C4D53-F0C8-40D1-C1F1-88A7D285553B}"/>
              </a:ext>
            </a:extLst>
          </p:cNvPr>
          <p:cNvSpPr/>
          <p:nvPr/>
        </p:nvSpPr>
        <p:spPr>
          <a:xfrm flipH="1">
            <a:off x="5979270" y="4296070"/>
            <a:ext cx="2200081" cy="2200081"/>
          </a:xfrm>
          <a:prstGeom prst="blockArc">
            <a:avLst>
              <a:gd name="adj1" fmla="val 16200000"/>
              <a:gd name="adj2" fmla="val 10772583"/>
              <a:gd name="adj3" fmla="val 1147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6A3109-7E1E-CFB3-F690-6D11A33C50F4}"/>
              </a:ext>
            </a:extLst>
          </p:cNvPr>
          <p:cNvSpPr/>
          <p:nvPr/>
        </p:nvSpPr>
        <p:spPr>
          <a:xfrm>
            <a:off x="1464032" y="1435219"/>
            <a:ext cx="2806763" cy="249787"/>
          </a:xfrm>
          <a:prstGeom prst="rect">
            <a:avLst/>
          </a:prstGeom>
          <a:gradFill flip="none" rotWithShape="1">
            <a:gsLst>
              <a:gs pos="0">
                <a:srgbClr val="28A1C8"/>
              </a:gs>
              <a:gs pos="100000">
                <a:srgbClr val="23CB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53B12C-E44B-5659-784F-273DAE724056}"/>
              </a:ext>
            </a:extLst>
          </p:cNvPr>
          <p:cNvSpPr/>
          <p:nvPr/>
        </p:nvSpPr>
        <p:spPr>
          <a:xfrm>
            <a:off x="7921594" y="5227142"/>
            <a:ext cx="2806763" cy="249787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rgbClr val="00B05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22" name="Group 30">
            <a:extLst>
              <a:ext uri="{FF2B5EF4-FFF2-40B4-BE49-F238E27FC236}">
                <a16:creationId xmlns:a16="http://schemas.microsoft.com/office/drawing/2014/main" id="{CA8837AC-8966-0DD5-B0B3-99EC5361DC67}"/>
              </a:ext>
            </a:extLst>
          </p:cNvPr>
          <p:cNvGrpSpPr/>
          <p:nvPr/>
        </p:nvGrpSpPr>
        <p:grpSpPr>
          <a:xfrm>
            <a:off x="6523824" y="4765324"/>
            <a:ext cx="1173421" cy="1173421"/>
            <a:chOff x="6523824" y="4765324"/>
            <a:chExt cx="1173421" cy="1173421"/>
          </a:xfrm>
        </p:grpSpPr>
        <p:sp>
          <p:nvSpPr>
            <p:cNvPr id="23" name="Oval 20">
              <a:extLst>
                <a:ext uri="{FF2B5EF4-FFF2-40B4-BE49-F238E27FC236}">
                  <a16:creationId xmlns:a16="http://schemas.microsoft.com/office/drawing/2014/main" id="{0344E4C0-87DD-2A21-A4D9-D71DB69D76BE}"/>
                </a:ext>
              </a:extLst>
            </p:cNvPr>
            <p:cNvSpPr/>
            <p:nvPr/>
          </p:nvSpPr>
          <p:spPr>
            <a:xfrm>
              <a:off x="6523824" y="4765324"/>
              <a:ext cx="1173421" cy="11734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24" name="Picture 21">
              <a:extLst>
                <a:ext uri="{FF2B5EF4-FFF2-40B4-BE49-F238E27FC236}">
                  <a16:creationId xmlns:a16="http://schemas.microsoft.com/office/drawing/2014/main" id="{C8BE187E-3EEB-DB52-67AD-42A2FC8B0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0353" y="5080479"/>
              <a:ext cx="631262" cy="631262"/>
            </a:xfrm>
            <a:prstGeom prst="rect">
              <a:avLst/>
            </a:prstGeom>
          </p:spPr>
        </p:pic>
      </p:grpSp>
      <p:grpSp>
        <p:nvGrpSpPr>
          <p:cNvPr id="25" name="Group 16">
            <a:extLst>
              <a:ext uri="{FF2B5EF4-FFF2-40B4-BE49-F238E27FC236}">
                <a16:creationId xmlns:a16="http://schemas.microsoft.com/office/drawing/2014/main" id="{9FDF2C25-7091-2ECA-4A5A-E7F68A39AEE5}"/>
              </a:ext>
            </a:extLst>
          </p:cNvPr>
          <p:cNvGrpSpPr/>
          <p:nvPr/>
        </p:nvGrpSpPr>
        <p:grpSpPr>
          <a:xfrm>
            <a:off x="6504776" y="2853465"/>
            <a:ext cx="1173421" cy="1173421"/>
            <a:chOff x="6504776" y="2853465"/>
            <a:chExt cx="1173421" cy="1173421"/>
          </a:xfrm>
        </p:grpSpPr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BA8C4989-C2B0-6DFE-45FD-C3DE2FF740A5}"/>
                </a:ext>
              </a:extLst>
            </p:cNvPr>
            <p:cNvSpPr/>
            <p:nvPr/>
          </p:nvSpPr>
          <p:spPr>
            <a:xfrm>
              <a:off x="6504776" y="2853465"/>
              <a:ext cx="1173421" cy="11734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27" name="Picture 22">
              <a:extLst>
                <a:ext uri="{FF2B5EF4-FFF2-40B4-BE49-F238E27FC236}">
                  <a16:creationId xmlns:a16="http://schemas.microsoft.com/office/drawing/2014/main" id="{7D607D93-D8BB-B3E0-D7D5-302B3640E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651" y="3038140"/>
              <a:ext cx="629317" cy="629317"/>
            </a:xfrm>
            <a:prstGeom prst="rect">
              <a:avLst/>
            </a:prstGeom>
          </p:spPr>
        </p:pic>
      </p:grpSp>
      <p:grpSp>
        <p:nvGrpSpPr>
          <p:cNvPr id="28" name="Group 10">
            <a:extLst>
              <a:ext uri="{FF2B5EF4-FFF2-40B4-BE49-F238E27FC236}">
                <a16:creationId xmlns:a16="http://schemas.microsoft.com/office/drawing/2014/main" id="{03565D04-B8F7-7BC6-1753-4B5770E696BF}"/>
              </a:ext>
            </a:extLst>
          </p:cNvPr>
          <p:cNvGrpSpPr/>
          <p:nvPr/>
        </p:nvGrpSpPr>
        <p:grpSpPr>
          <a:xfrm>
            <a:off x="4576276" y="2766089"/>
            <a:ext cx="1173421" cy="1173421"/>
            <a:chOff x="4576276" y="2766089"/>
            <a:chExt cx="1173421" cy="1173421"/>
          </a:xfrm>
        </p:grpSpPr>
        <p:sp>
          <p:nvSpPr>
            <p:cNvPr id="29" name="Oval 18">
              <a:extLst>
                <a:ext uri="{FF2B5EF4-FFF2-40B4-BE49-F238E27FC236}">
                  <a16:creationId xmlns:a16="http://schemas.microsoft.com/office/drawing/2014/main" id="{DA4600F5-F4F9-3168-48F2-11A1AB502904}"/>
                </a:ext>
              </a:extLst>
            </p:cNvPr>
            <p:cNvSpPr/>
            <p:nvPr/>
          </p:nvSpPr>
          <p:spPr>
            <a:xfrm>
              <a:off x="4576276" y="2766089"/>
              <a:ext cx="1173421" cy="11734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30" name="Picture 23">
              <a:extLst>
                <a:ext uri="{FF2B5EF4-FFF2-40B4-BE49-F238E27FC236}">
                  <a16:creationId xmlns:a16="http://schemas.microsoft.com/office/drawing/2014/main" id="{E3DC646D-D93F-5E1C-C8D8-D17C0C8DC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9546" y="3006703"/>
              <a:ext cx="746457" cy="746457"/>
            </a:xfrm>
            <a:prstGeom prst="rect">
              <a:avLst/>
            </a:prstGeom>
          </p:spPr>
        </p:pic>
      </p:grpSp>
      <p:grpSp>
        <p:nvGrpSpPr>
          <p:cNvPr id="31" name="Group 6">
            <a:extLst>
              <a:ext uri="{FF2B5EF4-FFF2-40B4-BE49-F238E27FC236}">
                <a16:creationId xmlns:a16="http://schemas.microsoft.com/office/drawing/2014/main" id="{F99D406B-C1A5-11E8-7031-3F2F2D3F2F72}"/>
              </a:ext>
            </a:extLst>
          </p:cNvPr>
          <p:cNvGrpSpPr/>
          <p:nvPr/>
        </p:nvGrpSpPr>
        <p:grpSpPr>
          <a:xfrm>
            <a:off x="4548723" y="848508"/>
            <a:ext cx="1173421" cy="1173421"/>
            <a:chOff x="4548723" y="848508"/>
            <a:chExt cx="1173421" cy="1173421"/>
          </a:xfrm>
        </p:grpSpPr>
        <p:sp>
          <p:nvSpPr>
            <p:cNvPr id="32" name="Oval 17">
              <a:extLst>
                <a:ext uri="{FF2B5EF4-FFF2-40B4-BE49-F238E27FC236}">
                  <a16:creationId xmlns:a16="http://schemas.microsoft.com/office/drawing/2014/main" id="{CD7A79AE-21AF-BA8C-2D9D-F00189C09DCA}"/>
                </a:ext>
              </a:extLst>
            </p:cNvPr>
            <p:cNvSpPr/>
            <p:nvPr/>
          </p:nvSpPr>
          <p:spPr>
            <a:xfrm>
              <a:off x="4548723" y="848508"/>
              <a:ext cx="1173421" cy="11734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33" name="Picture 24">
              <a:extLst>
                <a:ext uri="{FF2B5EF4-FFF2-40B4-BE49-F238E27FC236}">
                  <a16:creationId xmlns:a16="http://schemas.microsoft.com/office/drawing/2014/main" id="{2D62B8E6-77C2-D2EB-58E4-2589BE387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8252" y="1095587"/>
              <a:ext cx="696264" cy="696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170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7E858DAD-73E9-63C6-670B-E4F624114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535196"/>
            <a:ext cx="9308592" cy="4282188"/>
          </a:xfrm>
          <a:prstGeom prst="rect">
            <a:avLst/>
          </a:prstGeom>
        </p:spPr>
      </p:pic>
      <p:sp>
        <p:nvSpPr>
          <p:cNvPr id="9" name="任意多边形: 形状 4">
            <a:extLst>
              <a:ext uri="{FF2B5EF4-FFF2-40B4-BE49-F238E27FC236}">
                <a16:creationId xmlns:a16="http://schemas.microsoft.com/office/drawing/2014/main" id="{6243E145-08E9-2F1A-4CD3-590108051EC0}"/>
              </a:ext>
            </a:extLst>
          </p:cNvPr>
          <p:cNvSpPr/>
          <p:nvPr/>
        </p:nvSpPr>
        <p:spPr>
          <a:xfrm>
            <a:off x="3676832" y="-1063966"/>
            <a:ext cx="6564354" cy="2693163"/>
          </a:xfrm>
          <a:custGeom>
            <a:avLst/>
            <a:gdLst>
              <a:gd name="connsiteX0" fmla="*/ 3322320 w 3322320"/>
              <a:gd name="connsiteY0" fmla="*/ 0 h 1325880"/>
              <a:gd name="connsiteX1" fmla="*/ 2941320 w 3322320"/>
              <a:gd name="connsiteY1" fmla="*/ 586740 h 1325880"/>
              <a:gd name="connsiteX2" fmla="*/ 2423160 w 3322320"/>
              <a:gd name="connsiteY2" fmla="*/ 990600 h 1325880"/>
              <a:gd name="connsiteX3" fmla="*/ 1874520 w 3322320"/>
              <a:gd name="connsiteY3" fmla="*/ 1150620 h 1325880"/>
              <a:gd name="connsiteX4" fmla="*/ 1219200 w 3322320"/>
              <a:gd name="connsiteY4" fmla="*/ 906780 h 1325880"/>
              <a:gd name="connsiteX5" fmla="*/ 701040 w 3322320"/>
              <a:gd name="connsiteY5" fmla="*/ 1310640 h 1325880"/>
              <a:gd name="connsiteX6" fmla="*/ 281940 w 3322320"/>
              <a:gd name="connsiteY6" fmla="*/ 1325880 h 1325880"/>
              <a:gd name="connsiteX7" fmla="*/ 0 w 3322320"/>
              <a:gd name="connsiteY7" fmla="*/ 982980 h 1325880"/>
              <a:gd name="connsiteX8" fmla="*/ 129540 w 3322320"/>
              <a:gd name="connsiteY8" fmla="*/ 518160 h 1325880"/>
              <a:gd name="connsiteX9" fmla="*/ 480060 w 3322320"/>
              <a:gd name="connsiteY9" fmla="*/ 22860 h 1325880"/>
              <a:gd name="connsiteX10" fmla="*/ 3322320 w 3322320"/>
              <a:gd name="connsiteY10" fmla="*/ 0 h 1325880"/>
              <a:gd name="connsiteX0" fmla="*/ 3322320 w 3322320"/>
              <a:gd name="connsiteY0" fmla="*/ 0 h 1338777"/>
              <a:gd name="connsiteX1" fmla="*/ 2941320 w 3322320"/>
              <a:gd name="connsiteY1" fmla="*/ 586740 h 1338777"/>
              <a:gd name="connsiteX2" fmla="*/ 2423160 w 3322320"/>
              <a:gd name="connsiteY2" fmla="*/ 990600 h 1338777"/>
              <a:gd name="connsiteX3" fmla="*/ 1874520 w 3322320"/>
              <a:gd name="connsiteY3" fmla="*/ 1150620 h 1338777"/>
              <a:gd name="connsiteX4" fmla="*/ 1219200 w 3322320"/>
              <a:gd name="connsiteY4" fmla="*/ 906780 h 1338777"/>
              <a:gd name="connsiteX5" fmla="*/ 701040 w 3322320"/>
              <a:gd name="connsiteY5" fmla="*/ 1310640 h 1338777"/>
              <a:gd name="connsiteX6" fmla="*/ 275491 w 3322320"/>
              <a:gd name="connsiteY6" fmla="*/ 1338777 h 1338777"/>
              <a:gd name="connsiteX7" fmla="*/ 0 w 3322320"/>
              <a:gd name="connsiteY7" fmla="*/ 982980 h 1338777"/>
              <a:gd name="connsiteX8" fmla="*/ 129540 w 3322320"/>
              <a:gd name="connsiteY8" fmla="*/ 518160 h 1338777"/>
              <a:gd name="connsiteX9" fmla="*/ 480060 w 3322320"/>
              <a:gd name="connsiteY9" fmla="*/ 22860 h 1338777"/>
              <a:gd name="connsiteX10" fmla="*/ 3322320 w 3322320"/>
              <a:gd name="connsiteY10" fmla="*/ 0 h 1338777"/>
              <a:gd name="connsiteX0" fmla="*/ 3322320 w 3322320"/>
              <a:gd name="connsiteY0" fmla="*/ 0 h 1356250"/>
              <a:gd name="connsiteX1" fmla="*/ 2941320 w 3322320"/>
              <a:gd name="connsiteY1" fmla="*/ 586740 h 1356250"/>
              <a:gd name="connsiteX2" fmla="*/ 2423160 w 3322320"/>
              <a:gd name="connsiteY2" fmla="*/ 990600 h 1356250"/>
              <a:gd name="connsiteX3" fmla="*/ 1874520 w 3322320"/>
              <a:gd name="connsiteY3" fmla="*/ 1150620 h 1356250"/>
              <a:gd name="connsiteX4" fmla="*/ 1219200 w 3322320"/>
              <a:gd name="connsiteY4" fmla="*/ 906780 h 1356250"/>
              <a:gd name="connsiteX5" fmla="*/ 701040 w 3322320"/>
              <a:gd name="connsiteY5" fmla="*/ 1310640 h 1356250"/>
              <a:gd name="connsiteX6" fmla="*/ 275491 w 3322320"/>
              <a:gd name="connsiteY6" fmla="*/ 1338777 h 1356250"/>
              <a:gd name="connsiteX7" fmla="*/ 0 w 3322320"/>
              <a:gd name="connsiteY7" fmla="*/ 982980 h 1356250"/>
              <a:gd name="connsiteX8" fmla="*/ 129540 w 3322320"/>
              <a:gd name="connsiteY8" fmla="*/ 518160 h 1356250"/>
              <a:gd name="connsiteX9" fmla="*/ 480060 w 3322320"/>
              <a:gd name="connsiteY9" fmla="*/ 22860 h 1356250"/>
              <a:gd name="connsiteX10" fmla="*/ 3322320 w 3322320"/>
              <a:gd name="connsiteY10" fmla="*/ 0 h 1356250"/>
              <a:gd name="connsiteX0" fmla="*/ 3322320 w 3322320"/>
              <a:gd name="connsiteY0" fmla="*/ 0 h 1367451"/>
              <a:gd name="connsiteX1" fmla="*/ 2941320 w 3322320"/>
              <a:gd name="connsiteY1" fmla="*/ 586740 h 1367451"/>
              <a:gd name="connsiteX2" fmla="*/ 2423160 w 3322320"/>
              <a:gd name="connsiteY2" fmla="*/ 990600 h 1367451"/>
              <a:gd name="connsiteX3" fmla="*/ 1874520 w 3322320"/>
              <a:gd name="connsiteY3" fmla="*/ 1150620 h 1367451"/>
              <a:gd name="connsiteX4" fmla="*/ 1219200 w 3322320"/>
              <a:gd name="connsiteY4" fmla="*/ 906780 h 1367451"/>
              <a:gd name="connsiteX5" fmla="*/ 701040 w 3322320"/>
              <a:gd name="connsiteY5" fmla="*/ 1310640 h 1367451"/>
              <a:gd name="connsiteX6" fmla="*/ 275491 w 3322320"/>
              <a:gd name="connsiteY6" fmla="*/ 1338777 h 1367451"/>
              <a:gd name="connsiteX7" fmla="*/ 0 w 3322320"/>
              <a:gd name="connsiteY7" fmla="*/ 982980 h 1367451"/>
              <a:gd name="connsiteX8" fmla="*/ 129540 w 3322320"/>
              <a:gd name="connsiteY8" fmla="*/ 518160 h 1367451"/>
              <a:gd name="connsiteX9" fmla="*/ 480060 w 3322320"/>
              <a:gd name="connsiteY9" fmla="*/ 22860 h 1367451"/>
              <a:gd name="connsiteX10" fmla="*/ 3322320 w 3322320"/>
              <a:gd name="connsiteY10" fmla="*/ 0 h 1367451"/>
              <a:gd name="connsiteX0" fmla="*/ 3322320 w 3322320"/>
              <a:gd name="connsiteY0" fmla="*/ 0 h 1367451"/>
              <a:gd name="connsiteX1" fmla="*/ 2941320 w 3322320"/>
              <a:gd name="connsiteY1" fmla="*/ 586740 h 1367451"/>
              <a:gd name="connsiteX2" fmla="*/ 2423160 w 3322320"/>
              <a:gd name="connsiteY2" fmla="*/ 990600 h 1367451"/>
              <a:gd name="connsiteX3" fmla="*/ 1874520 w 3322320"/>
              <a:gd name="connsiteY3" fmla="*/ 1150620 h 1367451"/>
              <a:gd name="connsiteX4" fmla="*/ 1219200 w 3322320"/>
              <a:gd name="connsiteY4" fmla="*/ 906780 h 1367451"/>
              <a:gd name="connsiteX5" fmla="*/ 701040 w 3322320"/>
              <a:gd name="connsiteY5" fmla="*/ 1310640 h 1367451"/>
              <a:gd name="connsiteX6" fmla="*/ 275491 w 3322320"/>
              <a:gd name="connsiteY6" fmla="*/ 1338777 h 1367451"/>
              <a:gd name="connsiteX7" fmla="*/ 0 w 3322320"/>
              <a:gd name="connsiteY7" fmla="*/ 982980 h 1367451"/>
              <a:gd name="connsiteX8" fmla="*/ 129540 w 3322320"/>
              <a:gd name="connsiteY8" fmla="*/ 518160 h 1367451"/>
              <a:gd name="connsiteX9" fmla="*/ 480060 w 3322320"/>
              <a:gd name="connsiteY9" fmla="*/ 22860 h 1367451"/>
              <a:gd name="connsiteX10" fmla="*/ 3322320 w 3322320"/>
              <a:gd name="connsiteY10" fmla="*/ 0 h 1367451"/>
              <a:gd name="connsiteX0" fmla="*/ 3322320 w 3322320"/>
              <a:gd name="connsiteY0" fmla="*/ 0 h 1367451"/>
              <a:gd name="connsiteX1" fmla="*/ 2941320 w 3322320"/>
              <a:gd name="connsiteY1" fmla="*/ 586740 h 1367451"/>
              <a:gd name="connsiteX2" fmla="*/ 2423160 w 3322320"/>
              <a:gd name="connsiteY2" fmla="*/ 990600 h 1367451"/>
              <a:gd name="connsiteX3" fmla="*/ 1874520 w 3322320"/>
              <a:gd name="connsiteY3" fmla="*/ 1150620 h 1367451"/>
              <a:gd name="connsiteX4" fmla="*/ 1219200 w 3322320"/>
              <a:gd name="connsiteY4" fmla="*/ 906780 h 1367451"/>
              <a:gd name="connsiteX5" fmla="*/ 701040 w 3322320"/>
              <a:gd name="connsiteY5" fmla="*/ 1310640 h 1367451"/>
              <a:gd name="connsiteX6" fmla="*/ 275491 w 3322320"/>
              <a:gd name="connsiteY6" fmla="*/ 1338777 h 1367451"/>
              <a:gd name="connsiteX7" fmla="*/ 0 w 3322320"/>
              <a:gd name="connsiteY7" fmla="*/ 982980 h 1367451"/>
              <a:gd name="connsiteX8" fmla="*/ 129540 w 3322320"/>
              <a:gd name="connsiteY8" fmla="*/ 518160 h 1367451"/>
              <a:gd name="connsiteX9" fmla="*/ 480060 w 3322320"/>
              <a:gd name="connsiteY9" fmla="*/ 22860 h 1367451"/>
              <a:gd name="connsiteX10" fmla="*/ 3322320 w 3322320"/>
              <a:gd name="connsiteY10" fmla="*/ 0 h 1367451"/>
              <a:gd name="connsiteX0" fmla="*/ 3328348 w 3328348"/>
              <a:gd name="connsiteY0" fmla="*/ 0 h 1367451"/>
              <a:gd name="connsiteX1" fmla="*/ 2947348 w 3328348"/>
              <a:gd name="connsiteY1" fmla="*/ 586740 h 1367451"/>
              <a:gd name="connsiteX2" fmla="*/ 2429188 w 3328348"/>
              <a:gd name="connsiteY2" fmla="*/ 990600 h 1367451"/>
              <a:gd name="connsiteX3" fmla="*/ 1880548 w 3328348"/>
              <a:gd name="connsiteY3" fmla="*/ 1150620 h 1367451"/>
              <a:gd name="connsiteX4" fmla="*/ 1225228 w 3328348"/>
              <a:gd name="connsiteY4" fmla="*/ 906780 h 1367451"/>
              <a:gd name="connsiteX5" fmla="*/ 707068 w 3328348"/>
              <a:gd name="connsiteY5" fmla="*/ 1310640 h 1367451"/>
              <a:gd name="connsiteX6" fmla="*/ 281519 w 3328348"/>
              <a:gd name="connsiteY6" fmla="*/ 1338777 h 1367451"/>
              <a:gd name="connsiteX7" fmla="*/ 6028 w 3328348"/>
              <a:gd name="connsiteY7" fmla="*/ 982980 h 1367451"/>
              <a:gd name="connsiteX8" fmla="*/ 135568 w 3328348"/>
              <a:gd name="connsiteY8" fmla="*/ 518160 h 1367451"/>
              <a:gd name="connsiteX9" fmla="*/ 486088 w 3328348"/>
              <a:gd name="connsiteY9" fmla="*/ 22860 h 1367451"/>
              <a:gd name="connsiteX10" fmla="*/ 3328348 w 3328348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527394 w 3330964"/>
              <a:gd name="connsiteY9" fmla="*/ 29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527394 w 3330964"/>
              <a:gd name="connsiteY9" fmla="*/ 290 h 1367451"/>
              <a:gd name="connsiteX10" fmla="*/ 3330964 w 3330964"/>
              <a:gd name="connsiteY10" fmla="*/ 0 h 1367451"/>
              <a:gd name="connsiteX0" fmla="*/ 3333044 w 3333044"/>
              <a:gd name="connsiteY0" fmla="*/ 0 h 1367451"/>
              <a:gd name="connsiteX1" fmla="*/ 2952044 w 3333044"/>
              <a:gd name="connsiteY1" fmla="*/ 586740 h 1367451"/>
              <a:gd name="connsiteX2" fmla="*/ 2433884 w 3333044"/>
              <a:gd name="connsiteY2" fmla="*/ 990600 h 1367451"/>
              <a:gd name="connsiteX3" fmla="*/ 1885244 w 3333044"/>
              <a:gd name="connsiteY3" fmla="*/ 1150620 h 1367451"/>
              <a:gd name="connsiteX4" fmla="*/ 1229924 w 3333044"/>
              <a:gd name="connsiteY4" fmla="*/ 906780 h 1367451"/>
              <a:gd name="connsiteX5" fmla="*/ 711764 w 3333044"/>
              <a:gd name="connsiteY5" fmla="*/ 1310640 h 1367451"/>
              <a:gd name="connsiteX6" fmla="*/ 286215 w 3333044"/>
              <a:gd name="connsiteY6" fmla="*/ 1338777 h 1367451"/>
              <a:gd name="connsiteX7" fmla="*/ 10724 w 3333044"/>
              <a:gd name="connsiteY7" fmla="*/ 982980 h 1367451"/>
              <a:gd name="connsiteX8" fmla="*/ 95125 w 3333044"/>
              <a:gd name="connsiteY8" fmla="*/ 482694 h 1367451"/>
              <a:gd name="connsiteX9" fmla="*/ 529474 w 3333044"/>
              <a:gd name="connsiteY9" fmla="*/ 290 h 1367451"/>
              <a:gd name="connsiteX10" fmla="*/ 3333044 w 3333044"/>
              <a:gd name="connsiteY10" fmla="*/ 0 h 1367451"/>
              <a:gd name="connsiteX0" fmla="*/ 3333044 w 3333044"/>
              <a:gd name="connsiteY0" fmla="*/ 0 h 1367451"/>
              <a:gd name="connsiteX1" fmla="*/ 2952044 w 3333044"/>
              <a:gd name="connsiteY1" fmla="*/ 586740 h 1367451"/>
              <a:gd name="connsiteX2" fmla="*/ 2433884 w 3333044"/>
              <a:gd name="connsiteY2" fmla="*/ 990600 h 1367451"/>
              <a:gd name="connsiteX3" fmla="*/ 1885244 w 3333044"/>
              <a:gd name="connsiteY3" fmla="*/ 1150620 h 1367451"/>
              <a:gd name="connsiteX4" fmla="*/ 1229924 w 3333044"/>
              <a:gd name="connsiteY4" fmla="*/ 906780 h 1367451"/>
              <a:gd name="connsiteX5" fmla="*/ 711764 w 3333044"/>
              <a:gd name="connsiteY5" fmla="*/ 1310640 h 1367451"/>
              <a:gd name="connsiteX6" fmla="*/ 286215 w 3333044"/>
              <a:gd name="connsiteY6" fmla="*/ 1338777 h 1367451"/>
              <a:gd name="connsiteX7" fmla="*/ 10724 w 3333044"/>
              <a:gd name="connsiteY7" fmla="*/ 982980 h 1367451"/>
              <a:gd name="connsiteX8" fmla="*/ 95125 w 3333044"/>
              <a:gd name="connsiteY8" fmla="*/ 482694 h 1367451"/>
              <a:gd name="connsiteX9" fmla="*/ 529474 w 3333044"/>
              <a:gd name="connsiteY9" fmla="*/ 290 h 1367451"/>
              <a:gd name="connsiteX10" fmla="*/ 3333044 w 3333044"/>
              <a:gd name="connsiteY10" fmla="*/ 0 h 1367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33044" h="1367451">
                <a:moveTo>
                  <a:pt x="3333044" y="0"/>
                </a:moveTo>
                <a:cubicBezTo>
                  <a:pt x="3206044" y="195580"/>
                  <a:pt x="3104838" y="400833"/>
                  <a:pt x="2952044" y="586740"/>
                </a:cubicBezTo>
                <a:cubicBezTo>
                  <a:pt x="2814790" y="737481"/>
                  <a:pt x="2638846" y="872101"/>
                  <a:pt x="2433884" y="990600"/>
                </a:cubicBezTo>
                <a:cubicBezTo>
                  <a:pt x="2289694" y="1066510"/>
                  <a:pt x="2097142" y="1168213"/>
                  <a:pt x="1885244" y="1150620"/>
                </a:cubicBezTo>
                <a:cubicBezTo>
                  <a:pt x="1724840" y="1156393"/>
                  <a:pt x="1422570" y="888109"/>
                  <a:pt x="1229924" y="906780"/>
                </a:cubicBezTo>
                <a:cubicBezTo>
                  <a:pt x="1112016" y="922104"/>
                  <a:pt x="884484" y="1176020"/>
                  <a:pt x="711764" y="1310640"/>
                </a:cubicBezTo>
                <a:cubicBezTo>
                  <a:pt x="582811" y="1371606"/>
                  <a:pt x="444186" y="1387434"/>
                  <a:pt x="286215" y="1338777"/>
                </a:cubicBezTo>
                <a:cubicBezTo>
                  <a:pt x="152470" y="1262093"/>
                  <a:pt x="60639" y="1172511"/>
                  <a:pt x="10724" y="982980"/>
                </a:cubicBezTo>
                <a:cubicBezTo>
                  <a:pt x="-23477" y="757108"/>
                  <a:pt x="29376" y="627961"/>
                  <a:pt x="95125" y="482694"/>
                </a:cubicBezTo>
                <a:cubicBezTo>
                  <a:pt x="275374" y="203671"/>
                  <a:pt x="381467" y="108429"/>
                  <a:pt x="529474" y="290"/>
                </a:cubicBezTo>
                <a:lnTo>
                  <a:pt x="3333044" y="0"/>
                </a:lnTo>
                <a:close/>
              </a:path>
            </a:pathLst>
          </a:custGeom>
          <a:gradFill flip="none" rotWithShape="1">
            <a:gsLst>
              <a:gs pos="0">
                <a:srgbClr val="E0F9FC"/>
              </a:gs>
              <a:gs pos="100000">
                <a:srgbClr val="A2F3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15">
            <a:extLst>
              <a:ext uri="{FF2B5EF4-FFF2-40B4-BE49-F238E27FC236}">
                <a16:creationId xmlns:a16="http://schemas.microsoft.com/office/drawing/2014/main" id="{51BF6DEA-A4B1-029F-EBA8-C73A5CBF6511}"/>
              </a:ext>
            </a:extLst>
          </p:cNvPr>
          <p:cNvSpPr/>
          <p:nvPr/>
        </p:nvSpPr>
        <p:spPr>
          <a:xfrm>
            <a:off x="5348388" y="1728076"/>
            <a:ext cx="15173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altLang="zh-CN" sz="3200" b="1" dirty="0">
                <a:solidFill>
                  <a:srgbClr val="EF4155"/>
                </a:solidFill>
                <a:cs typeface="+mn-ea"/>
                <a:sym typeface="+mn-lt"/>
              </a:rPr>
              <a:t>Analyse</a:t>
            </a:r>
            <a:endParaRPr lang="zh-CN" altLang="en-US" sz="3200" b="1" dirty="0">
              <a:solidFill>
                <a:srgbClr val="EF4155"/>
              </a:solidFill>
              <a:cs typeface="+mn-ea"/>
              <a:sym typeface="+mn-lt"/>
            </a:endParaRPr>
          </a:p>
        </p:txBody>
      </p:sp>
      <p:sp>
        <p:nvSpPr>
          <p:cNvPr id="12" name="矩形: 圆角 18">
            <a:extLst>
              <a:ext uri="{FF2B5EF4-FFF2-40B4-BE49-F238E27FC236}">
                <a16:creationId xmlns:a16="http://schemas.microsoft.com/office/drawing/2014/main" id="{C028EDED-7B34-56BD-6DAD-22F6C01FD174}"/>
              </a:ext>
            </a:extLst>
          </p:cNvPr>
          <p:cNvSpPr/>
          <p:nvPr/>
        </p:nvSpPr>
        <p:spPr>
          <a:xfrm>
            <a:off x="93216" y="2020463"/>
            <a:ext cx="3064351" cy="407887"/>
          </a:xfrm>
          <a:prstGeom prst="roundRect">
            <a:avLst>
              <a:gd name="adj" fmla="val 35027"/>
            </a:avLst>
          </a:pr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zh-CN" sz="1600" b="1" spc="300" dirty="0">
                <a:solidFill>
                  <a:schemeClr val="bg1"/>
                </a:solidFill>
                <a:cs typeface="+mn-ea"/>
                <a:sym typeface="+mn-lt"/>
              </a:rPr>
              <a:t>A propos des données</a:t>
            </a:r>
            <a:endParaRPr lang="zh-CN" altLang="en-US" sz="1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5" name="任意多边形: 形状 2">
            <a:extLst>
              <a:ext uri="{FF2B5EF4-FFF2-40B4-BE49-F238E27FC236}">
                <a16:creationId xmlns:a16="http://schemas.microsoft.com/office/drawing/2014/main" id="{92362ECA-60F0-274F-1662-6199836E2566}"/>
              </a:ext>
            </a:extLst>
          </p:cNvPr>
          <p:cNvSpPr/>
          <p:nvPr/>
        </p:nvSpPr>
        <p:spPr>
          <a:xfrm>
            <a:off x="2644774" y="-1025969"/>
            <a:ext cx="5247411" cy="1780895"/>
          </a:xfrm>
          <a:custGeom>
            <a:avLst/>
            <a:gdLst>
              <a:gd name="connsiteX0" fmla="*/ 0 w 4705350"/>
              <a:gd name="connsiteY0" fmla="*/ 9525 h 1581150"/>
              <a:gd name="connsiteX1" fmla="*/ 1247775 w 4705350"/>
              <a:gd name="connsiteY1" fmla="*/ 666750 h 1581150"/>
              <a:gd name="connsiteX2" fmla="*/ 1562100 w 4705350"/>
              <a:gd name="connsiteY2" fmla="*/ 1466850 h 1581150"/>
              <a:gd name="connsiteX3" fmla="*/ 2562225 w 4705350"/>
              <a:gd name="connsiteY3" fmla="*/ 962025 h 1581150"/>
              <a:gd name="connsiteX4" fmla="*/ 3724275 w 4705350"/>
              <a:gd name="connsiteY4" fmla="*/ 1581150 h 1581150"/>
              <a:gd name="connsiteX5" fmla="*/ 4629150 w 4705350"/>
              <a:gd name="connsiteY5" fmla="*/ 361950 h 1581150"/>
              <a:gd name="connsiteX6" fmla="*/ 4705350 w 4705350"/>
              <a:gd name="connsiteY6" fmla="*/ 0 h 1581150"/>
              <a:gd name="connsiteX7" fmla="*/ 0 w 4705350"/>
              <a:gd name="connsiteY7" fmla="*/ 9525 h 158115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65275 w 4708525"/>
              <a:gd name="connsiteY2" fmla="*/ 14732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65275 w 4708525"/>
              <a:gd name="connsiteY2" fmla="*/ 14732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65275 w 4708525"/>
              <a:gd name="connsiteY2" fmla="*/ 14732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90675 w 4708525"/>
              <a:gd name="connsiteY2" fmla="*/ 14351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90675 w 4708525"/>
              <a:gd name="connsiteY2" fmla="*/ 14351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90675 w 4708525"/>
              <a:gd name="connsiteY2" fmla="*/ 14351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616075 w 4708525"/>
              <a:gd name="connsiteY2" fmla="*/ 1304925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616075 w 4708525"/>
              <a:gd name="connsiteY2" fmla="*/ 1304925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616075 w 4708525"/>
              <a:gd name="connsiteY2" fmla="*/ 1304925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93810"/>
              <a:gd name="connsiteX1" fmla="*/ 1250950 w 4708525"/>
              <a:gd name="connsiteY1" fmla="*/ 673100 h 1593810"/>
              <a:gd name="connsiteX2" fmla="*/ 1616075 w 4708525"/>
              <a:gd name="connsiteY2" fmla="*/ 1304925 h 1593810"/>
              <a:gd name="connsiteX3" fmla="*/ 2565400 w 4708525"/>
              <a:gd name="connsiteY3" fmla="*/ 968375 h 1593810"/>
              <a:gd name="connsiteX4" fmla="*/ 3727450 w 4708525"/>
              <a:gd name="connsiteY4" fmla="*/ 1587500 h 1593810"/>
              <a:gd name="connsiteX5" fmla="*/ 4632325 w 4708525"/>
              <a:gd name="connsiteY5" fmla="*/ 368300 h 1593810"/>
              <a:gd name="connsiteX6" fmla="*/ 4708525 w 4708525"/>
              <a:gd name="connsiteY6" fmla="*/ 6350 h 1593810"/>
              <a:gd name="connsiteX7" fmla="*/ 0 w 4708525"/>
              <a:gd name="connsiteY7" fmla="*/ 0 h 1593810"/>
              <a:gd name="connsiteX0" fmla="*/ 0 w 4708525"/>
              <a:gd name="connsiteY0" fmla="*/ 0 h 1593810"/>
              <a:gd name="connsiteX1" fmla="*/ 1250950 w 4708525"/>
              <a:gd name="connsiteY1" fmla="*/ 673100 h 1593810"/>
              <a:gd name="connsiteX2" fmla="*/ 1616075 w 4708525"/>
              <a:gd name="connsiteY2" fmla="*/ 1304925 h 1593810"/>
              <a:gd name="connsiteX3" fmla="*/ 2565400 w 4708525"/>
              <a:gd name="connsiteY3" fmla="*/ 968375 h 1593810"/>
              <a:gd name="connsiteX4" fmla="*/ 3727450 w 4708525"/>
              <a:gd name="connsiteY4" fmla="*/ 1587500 h 1593810"/>
              <a:gd name="connsiteX5" fmla="*/ 4632325 w 4708525"/>
              <a:gd name="connsiteY5" fmla="*/ 368300 h 1593810"/>
              <a:gd name="connsiteX6" fmla="*/ 4708525 w 4708525"/>
              <a:gd name="connsiteY6" fmla="*/ 6350 h 1593810"/>
              <a:gd name="connsiteX7" fmla="*/ 0 w 4708525"/>
              <a:gd name="connsiteY7" fmla="*/ 0 h 1593810"/>
              <a:gd name="connsiteX0" fmla="*/ 0 w 4708525"/>
              <a:gd name="connsiteY0" fmla="*/ 0 h 1593810"/>
              <a:gd name="connsiteX1" fmla="*/ 1250950 w 4708525"/>
              <a:gd name="connsiteY1" fmla="*/ 673100 h 1593810"/>
              <a:gd name="connsiteX2" fmla="*/ 1616075 w 4708525"/>
              <a:gd name="connsiteY2" fmla="*/ 1304925 h 1593810"/>
              <a:gd name="connsiteX3" fmla="*/ 2565400 w 4708525"/>
              <a:gd name="connsiteY3" fmla="*/ 968375 h 1593810"/>
              <a:gd name="connsiteX4" fmla="*/ 3727450 w 4708525"/>
              <a:gd name="connsiteY4" fmla="*/ 1587500 h 1593810"/>
              <a:gd name="connsiteX5" fmla="*/ 4632325 w 4708525"/>
              <a:gd name="connsiteY5" fmla="*/ 368300 h 1593810"/>
              <a:gd name="connsiteX6" fmla="*/ 4708525 w 4708525"/>
              <a:gd name="connsiteY6" fmla="*/ 6350 h 1593810"/>
              <a:gd name="connsiteX7" fmla="*/ 0 w 4708525"/>
              <a:gd name="connsiteY7" fmla="*/ 0 h 1593810"/>
              <a:gd name="connsiteX0" fmla="*/ 0 w 4708525"/>
              <a:gd name="connsiteY0" fmla="*/ 0 h 1593810"/>
              <a:gd name="connsiteX1" fmla="*/ 1250950 w 4708525"/>
              <a:gd name="connsiteY1" fmla="*/ 673100 h 1593810"/>
              <a:gd name="connsiteX2" fmla="*/ 1616075 w 4708525"/>
              <a:gd name="connsiteY2" fmla="*/ 1304925 h 1593810"/>
              <a:gd name="connsiteX3" fmla="*/ 2565400 w 4708525"/>
              <a:gd name="connsiteY3" fmla="*/ 968375 h 1593810"/>
              <a:gd name="connsiteX4" fmla="*/ 3727450 w 4708525"/>
              <a:gd name="connsiteY4" fmla="*/ 1587500 h 1593810"/>
              <a:gd name="connsiteX5" fmla="*/ 4632325 w 4708525"/>
              <a:gd name="connsiteY5" fmla="*/ 368300 h 1593810"/>
              <a:gd name="connsiteX6" fmla="*/ 4708525 w 4708525"/>
              <a:gd name="connsiteY6" fmla="*/ 6350 h 1593810"/>
              <a:gd name="connsiteX7" fmla="*/ 0 w 4708525"/>
              <a:gd name="connsiteY7" fmla="*/ 0 h 1593810"/>
              <a:gd name="connsiteX0" fmla="*/ 0 w 4714875"/>
              <a:gd name="connsiteY0" fmla="*/ 6350 h 1600160"/>
              <a:gd name="connsiteX1" fmla="*/ 1250950 w 4714875"/>
              <a:gd name="connsiteY1" fmla="*/ 679450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50950 w 4714875"/>
              <a:gd name="connsiteY1" fmla="*/ 679450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50950 w 4714875"/>
              <a:gd name="connsiteY1" fmla="*/ 679450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19200 w 4714875"/>
              <a:gd name="connsiteY1" fmla="*/ 685800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19200 w 4714875"/>
              <a:gd name="connsiteY1" fmla="*/ 685800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38250 w 4714875"/>
              <a:gd name="connsiteY1" fmla="*/ 752475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38250 w 4714875"/>
              <a:gd name="connsiteY1" fmla="*/ 752475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38250 w 4714875"/>
              <a:gd name="connsiteY1" fmla="*/ 752475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187450 w 4714875"/>
              <a:gd name="connsiteY1" fmla="*/ 714375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187450 w 4714875"/>
              <a:gd name="connsiteY1" fmla="*/ 714375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14875" h="1600160">
                <a:moveTo>
                  <a:pt x="0" y="6350"/>
                </a:moveTo>
                <a:cubicBezTo>
                  <a:pt x="416983" y="230717"/>
                  <a:pt x="1164167" y="455083"/>
                  <a:pt x="1187450" y="714375"/>
                </a:cubicBezTo>
                <a:cubicBezTo>
                  <a:pt x="1193800" y="933450"/>
                  <a:pt x="1435100" y="1216025"/>
                  <a:pt x="1616075" y="1311275"/>
                </a:cubicBezTo>
                <a:cubicBezTo>
                  <a:pt x="1975908" y="1416050"/>
                  <a:pt x="2240492" y="1130300"/>
                  <a:pt x="2565400" y="974725"/>
                </a:cubicBezTo>
                <a:cubicBezTo>
                  <a:pt x="2917825" y="920750"/>
                  <a:pt x="3435350" y="1676400"/>
                  <a:pt x="3727450" y="1593850"/>
                </a:cubicBezTo>
                <a:cubicBezTo>
                  <a:pt x="4146550" y="1514475"/>
                  <a:pt x="4505325" y="777875"/>
                  <a:pt x="4632325" y="374650"/>
                </a:cubicBezTo>
                <a:cubicBezTo>
                  <a:pt x="4673600" y="254000"/>
                  <a:pt x="4711700" y="127000"/>
                  <a:pt x="4714875" y="0"/>
                </a:cubicBezTo>
                <a:lnTo>
                  <a:pt x="0" y="6350"/>
                </a:lnTo>
                <a:close/>
              </a:path>
            </a:pathLst>
          </a:cu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4">
            <a:extLst>
              <a:ext uri="{FF2B5EF4-FFF2-40B4-BE49-F238E27FC236}">
                <a16:creationId xmlns:a16="http://schemas.microsoft.com/office/drawing/2014/main" id="{DC481475-D8DA-E63C-7B39-FC01EF36A8A2}"/>
              </a:ext>
            </a:extLst>
          </p:cNvPr>
          <p:cNvSpPr/>
          <p:nvPr/>
        </p:nvSpPr>
        <p:spPr>
          <a:xfrm>
            <a:off x="5348388" y="365759"/>
            <a:ext cx="1431683" cy="143168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rgbClr val="EF4155"/>
                </a:solidFill>
                <a:cs typeface="+mn-ea"/>
                <a:sym typeface="+mn-lt"/>
              </a:rPr>
              <a:t>2</a:t>
            </a:r>
            <a:endParaRPr lang="zh-CN" altLang="en-US" sz="4000" b="1" dirty="0">
              <a:solidFill>
                <a:srgbClr val="EF4155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948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矩形: 圆角 18">
            <a:extLst>
              <a:ext uri="{FF2B5EF4-FFF2-40B4-BE49-F238E27FC236}">
                <a16:creationId xmlns:a16="http://schemas.microsoft.com/office/drawing/2014/main" id="{52EE3AFA-94A4-8DE4-7BF0-143A28EE3CAD}"/>
              </a:ext>
            </a:extLst>
          </p:cNvPr>
          <p:cNvSpPr/>
          <p:nvPr/>
        </p:nvSpPr>
        <p:spPr>
          <a:xfrm>
            <a:off x="4237702" y="334262"/>
            <a:ext cx="3716593" cy="407887"/>
          </a:xfrm>
          <a:prstGeom prst="roundRect">
            <a:avLst>
              <a:gd name="adj" fmla="val 35027"/>
            </a:avLst>
          </a:pr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zh-CN" sz="2000" b="1" spc="300" dirty="0">
                <a:solidFill>
                  <a:schemeClr val="bg1"/>
                </a:solidFill>
                <a:cs typeface="+mn-ea"/>
                <a:sym typeface="+mn-lt"/>
              </a:rPr>
              <a:t>Résumé de l’analyse</a:t>
            </a:r>
            <a:endParaRPr lang="zh-CN" altLang="en-US" sz="20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" name="Trapezoid 3">
            <a:extLst>
              <a:ext uri="{FF2B5EF4-FFF2-40B4-BE49-F238E27FC236}">
                <a16:creationId xmlns:a16="http://schemas.microsoft.com/office/drawing/2014/main" id="{61328896-2A36-CF82-C37D-3ADC5AF1AB55}"/>
              </a:ext>
            </a:extLst>
          </p:cNvPr>
          <p:cNvSpPr/>
          <p:nvPr/>
        </p:nvSpPr>
        <p:spPr>
          <a:xfrm rot="5400000" flipH="1">
            <a:off x="4474692" y="-285632"/>
            <a:ext cx="1872000" cy="4320000"/>
          </a:xfrm>
          <a:prstGeom prst="trapezoid">
            <a:avLst/>
          </a:prstGeom>
          <a:gradFill flip="none" rotWithShape="1">
            <a:gsLst>
              <a:gs pos="47000">
                <a:schemeClr val="bg1">
                  <a:lumMod val="97000"/>
                  <a:lumOff val="3000"/>
                </a:schemeClr>
              </a:gs>
              <a:gs pos="0">
                <a:schemeClr val="bg1">
                  <a:lumMod val="85000"/>
                </a:schemeClr>
              </a:gs>
            </a:gsLst>
            <a:lin ang="9600000" scaled="0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apezoid 6">
            <a:extLst>
              <a:ext uri="{FF2B5EF4-FFF2-40B4-BE49-F238E27FC236}">
                <a16:creationId xmlns:a16="http://schemas.microsoft.com/office/drawing/2014/main" id="{9B2EEF33-57A3-A5C7-3230-3F45122CA90F}"/>
              </a:ext>
            </a:extLst>
          </p:cNvPr>
          <p:cNvSpPr/>
          <p:nvPr/>
        </p:nvSpPr>
        <p:spPr>
          <a:xfrm rot="5400000" flipH="1">
            <a:off x="6974179" y="1770796"/>
            <a:ext cx="981075" cy="211950"/>
          </a:xfrm>
          <a:prstGeom prst="trapezoid">
            <a:avLst>
              <a:gd name="adj" fmla="val 8519"/>
            </a:avLst>
          </a:prstGeom>
          <a:solidFill>
            <a:srgbClr val="FF5969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32">
            <a:extLst>
              <a:ext uri="{FF2B5EF4-FFF2-40B4-BE49-F238E27FC236}">
                <a16:creationId xmlns:a16="http://schemas.microsoft.com/office/drawing/2014/main" id="{2B2B15AA-AFAF-819F-8B46-12AD6F689989}"/>
              </a:ext>
            </a:extLst>
          </p:cNvPr>
          <p:cNvSpPr/>
          <p:nvPr/>
        </p:nvSpPr>
        <p:spPr>
          <a:xfrm rot="16200000">
            <a:off x="5507848" y="1015834"/>
            <a:ext cx="1872000" cy="4320000"/>
          </a:xfrm>
          <a:prstGeom prst="trapezoid">
            <a:avLst/>
          </a:prstGeom>
          <a:gradFill flip="none" rotWithShape="1">
            <a:gsLst>
              <a:gs pos="39000">
                <a:schemeClr val="bg1"/>
              </a:gs>
              <a:gs pos="13000">
                <a:schemeClr val="tx1">
                  <a:lumMod val="75000"/>
                  <a:lumOff val="25000"/>
                </a:schemeClr>
              </a:gs>
            </a:gsLst>
            <a:lin ang="9600000" scaled="0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apezoid 34">
            <a:extLst>
              <a:ext uri="{FF2B5EF4-FFF2-40B4-BE49-F238E27FC236}">
                <a16:creationId xmlns:a16="http://schemas.microsoft.com/office/drawing/2014/main" id="{171246E9-4A5D-435D-704F-0FBC0DEFCB46}"/>
              </a:ext>
            </a:extLst>
          </p:cNvPr>
          <p:cNvSpPr/>
          <p:nvPr/>
        </p:nvSpPr>
        <p:spPr>
          <a:xfrm rot="16200000">
            <a:off x="3899286" y="3072263"/>
            <a:ext cx="981075" cy="211950"/>
          </a:xfrm>
          <a:prstGeom prst="trapezoid">
            <a:avLst>
              <a:gd name="adj" fmla="val 8519"/>
            </a:avLst>
          </a:prstGeom>
          <a:solidFill>
            <a:srgbClr val="5D737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40">
            <a:extLst>
              <a:ext uri="{FF2B5EF4-FFF2-40B4-BE49-F238E27FC236}">
                <a16:creationId xmlns:a16="http://schemas.microsoft.com/office/drawing/2014/main" id="{23D3B2FA-4A43-DAFA-E0AC-BC9C501C60A6}"/>
              </a:ext>
            </a:extLst>
          </p:cNvPr>
          <p:cNvSpPr/>
          <p:nvPr/>
        </p:nvSpPr>
        <p:spPr>
          <a:xfrm rot="5400000" flipH="1">
            <a:off x="4404497" y="2334972"/>
            <a:ext cx="1872000" cy="4320000"/>
          </a:xfrm>
          <a:prstGeom prst="trapezoid">
            <a:avLst/>
          </a:prstGeom>
          <a:gradFill flip="none" rotWithShape="1">
            <a:gsLst>
              <a:gs pos="37000">
                <a:schemeClr val="bg1"/>
              </a:gs>
              <a:gs pos="14000">
                <a:schemeClr val="tx1">
                  <a:lumMod val="75000"/>
                  <a:lumOff val="25000"/>
                </a:schemeClr>
              </a:gs>
            </a:gsLst>
            <a:lin ang="9600000" scaled="0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42">
            <a:extLst>
              <a:ext uri="{FF2B5EF4-FFF2-40B4-BE49-F238E27FC236}">
                <a16:creationId xmlns:a16="http://schemas.microsoft.com/office/drawing/2014/main" id="{E6E60EC3-B3E9-AF82-295B-6AA9480A9E97}"/>
              </a:ext>
            </a:extLst>
          </p:cNvPr>
          <p:cNvSpPr/>
          <p:nvPr/>
        </p:nvSpPr>
        <p:spPr>
          <a:xfrm rot="5400000" flipH="1">
            <a:off x="6903984" y="4391400"/>
            <a:ext cx="981075" cy="211950"/>
          </a:xfrm>
          <a:prstGeom prst="trapezoid">
            <a:avLst>
              <a:gd name="adj" fmla="val 8519"/>
            </a:avLst>
          </a:prstGeom>
          <a:solidFill>
            <a:srgbClr val="00A0A8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44">
            <a:extLst>
              <a:ext uri="{FF2B5EF4-FFF2-40B4-BE49-F238E27FC236}">
                <a16:creationId xmlns:a16="http://schemas.microsoft.com/office/drawing/2014/main" id="{962513C1-DAB3-EEF1-957B-C7F07FAFECAC}"/>
              </a:ext>
            </a:extLst>
          </p:cNvPr>
          <p:cNvSpPr/>
          <p:nvPr/>
        </p:nvSpPr>
        <p:spPr>
          <a:xfrm rot="16200000">
            <a:off x="5507848" y="3636439"/>
            <a:ext cx="1872000" cy="4320000"/>
          </a:xfrm>
          <a:prstGeom prst="trapezoid">
            <a:avLst/>
          </a:prstGeom>
          <a:gradFill flip="none" rotWithShape="1">
            <a:gsLst>
              <a:gs pos="39000">
                <a:schemeClr val="bg1"/>
              </a:gs>
              <a:gs pos="13000">
                <a:schemeClr val="tx1">
                  <a:lumMod val="75000"/>
                  <a:lumOff val="25000"/>
                </a:schemeClr>
              </a:gs>
            </a:gsLst>
            <a:lin ang="9600000" scaled="0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apezoid 46">
            <a:extLst>
              <a:ext uri="{FF2B5EF4-FFF2-40B4-BE49-F238E27FC236}">
                <a16:creationId xmlns:a16="http://schemas.microsoft.com/office/drawing/2014/main" id="{1E6E1EEB-EFA3-5D1C-B899-B3CE12CDA638}"/>
              </a:ext>
            </a:extLst>
          </p:cNvPr>
          <p:cNvSpPr/>
          <p:nvPr/>
        </p:nvSpPr>
        <p:spPr>
          <a:xfrm rot="16200000">
            <a:off x="3899286" y="5692867"/>
            <a:ext cx="981075" cy="211950"/>
          </a:xfrm>
          <a:prstGeom prst="trapezoid">
            <a:avLst>
              <a:gd name="adj" fmla="val 8519"/>
            </a:avLst>
          </a:prstGeom>
          <a:solidFill>
            <a:srgbClr val="7030A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70">
            <a:extLst>
              <a:ext uri="{FF2B5EF4-FFF2-40B4-BE49-F238E27FC236}">
                <a16:creationId xmlns:a16="http://schemas.microsoft.com/office/drawing/2014/main" id="{1A40B6F1-0304-AFF6-4318-63ED9387C33E}"/>
              </a:ext>
            </a:extLst>
          </p:cNvPr>
          <p:cNvSpPr/>
          <p:nvPr/>
        </p:nvSpPr>
        <p:spPr>
          <a:xfrm>
            <a:off x="6576172" y="1616197"/>
            <a:ext cx="328217" cy="516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44" y="0"/>
                </a:moveTo>
                <a:cubicBezTo>
                  <a:pt x="10199" y="715"/>
                  <a:pt x="9639" y="1495"/>
                  <a:pt x="9298" y="2324"/>
                </a:cubicBezTo>
                <a:cubicBezTo>
                  <a:pt x="9813" y="2621"/>
                  <a:pt x="10276" y="2967"/>
                  <a:pt x="10656" y="3337"/>
                </a:cubicBezTo>
                <a:cubicBezTo>
                  <a:pt x="10696" y="3375"/>
                  <a:pt x="10721" y="3413"/>
                  <a:pt x="10761" y="3453"/>
                </a:cubicBezTo>
                <a:lnTo>
                  <a:pt x="10891" y="3337"/>
                </a:lnTo>
                <a:cubicBezTo>
                  <a:pt x="11295" y="2947"/>
                  <a:pt x="11773" y="2581"/>
                  <a:pt x="12328" y="2275"/>
                </a:cubicBezTo>
                <a:cubicBezTo>
                  <a:pt x="12057" y="1471"/>
                  <a:pt x="11590" y="712"/>
                  <a:pt x="10944" y="0"/>
                </a:cubicBezTo>
                <a:close/>
                <a:moveTo>
                  <a:pt x="5772" y="1776"/>
                </a:moveTo>
                <a:cubicBezTo>
                  <a:pt x="5974" y="2729"/>
                  <a:pt x="6315" y="3659"/>
                  <a:pt x="6817" y="4566"/>
                </a:cubicBezTo>
                <a:cubicBezTo>
                  <a:pt x="7795" y="4878"/>
                  <a:pt x="8708" y="5285"/>
                  <a:pt x="9481" y="5778"/>
                </a:cubicBezTo>
                <a:cubicBezTo>
                  <a:pt x="9882" y="6041"/>
                  <a:pt x="10249" y="6340"/>
                  <a:pt x="10578" y="6641"/>
                </a:cubicBezTo>
                <a:cubicBezTo>
                  <a:pt x="10877" y="6374"/>
                  <a:pt x="11193" y="6118"/>
                  <a:pt x="11544" y="5877"/>
                </a:cubicBezTo>
                <a:cubicBezTo>
                  <a:pt x="11197" y="5077"/>
                  <a:pt x="10669" y="4307"/>
                  <a:pt x="9977" y="3603"/>
                </a:cubicBezTo>
                <a:cubicBezTo>
                  <a:pt x="8190" y="1890"/>
                  <a:pt x="5772" y="1776"/>
                  <a:pt x="5772" y="1776"/>
                </a:cubicBezTo>
                <a:close/>
                <a:moveTo>
                  <a:pt x="15776" y="1776"/>
                </a:moveTo>
                <a:cubicBezTo>
                  <a:pt x="15776" y="1776"/>
                  <a:pt x="13360" y="1879"/>
                  <a:pt x="11544" y="3603"/>
                </a:cubicBezTo>
                <a:cubicBezTo>
                  <a:pt x="11428" y="3715"/>
                  <a:pt x="11339" y="3834"/>
                  <a:pt x="11231" y="3951"/>
                </a:cubicBezTo>
                <a:cubicBezTo>
                  <a:pt x="11624" y="4441"/>
                  <a:pt x="11939" y="4954"/>
                  <a:pt x="12197" y="5479"/>
                </a:cubicBezTo>
                <a:cubicBezTo>
                  <a:pt x="12974" y="5051"/>
                  <a:pt x="13846" y="4701"/>
                  <a:pt x="14783" y="4433"/>
                </a:cubicBezTo>
                <a:cubicBezTo>
                  <a:pt x="15245" y="3570"/>
                  <a:pt x="15583" y="2680"/>
                  <a:pt x="15776" y="1776"/>
                </a:cubicBezTo>
                <a:close/>
                <a:moveTo>
                  <a:pt x="2586" y="4317"/>
                </a:moveTo>
                <a:cubicBezTo>
                  <a:pt x="2902" y="5308"/>
                  <a:pt x="3448" y="6266"/>
                  <a:pt x="4205" y="7156"/>
                </a:cubicBezTo>
                <a:cubicBezTo>
                  <a:pt x="5942" y="7439"/>
                  <a:pt x="7580" y="7930"/>
                  <a:pt x="9011" y="8617"/>
                </a:cubicBezTo>
                <a:cubicBezTo>
                  <a:pt x="9670" y="8945"/>
                  <a:pt x="10258" y="9316"/>
                  <a:pt x="10787" y="9729"/>
                </a:cubicBezTo>
                <a:cubicBezTo>
                  <a:pt x="11068" y="9513"/>
                  <a:pt x="11386" y="9311"/>
                  <a:pt x="11701" y="9115"/>
                </a:cubicBezTo>
                <a:cubicBezTo>
                  <a:pt x="11112" y="8010"/>
                  <a:pt x="10136" y="7010"/>
                  <a:pt x="8880" y="6160"/>
                </a:cubicBezTo>
                <a:cubicBezTo>
                  <a:pt x="7168" y="5111"/>
                  <a:pt x="4953" y="4458"/>
                  <a:pt x="2586" y="4317"/>
                </a:cubicBezTo>
                <a:close/>
                <a:moveTo>
                  <a:pt x="18570" y="4317"/>
                </a:moveTo>
                <a:cubicBezTo>
                  <a:pt x="16199" y="4456"/>
                  <a:pt x="13965" y="5109"/>
                  <a:pt x="12250" y="6160"/>
                </a:cubicBezTo>
                <a:cubicBezTo>
                  <a:pt x="11805" y="6447"/>
                  <a:pt x="11401" y="6754"/>
                  <a:pt x="11048" y="7089"/>
                </a:cubicBezTo>
                <a:cubicBezTo>
                  <a:pt x="11555" y="7618"/>
                  <a:pt x="11986" y="8170"/>
                  <a:pt x="12328" y="8750"/>
                </a:cubicBezTo>
                <a:lnTo>
                  <a:pt x="12563" y="8617"/>
                </a:lnTo>
                <a:cubicBezTo>
                  <a:pt x="13850" y="7997"/>
                  <a:pt x="15297" y="7543"/>
                  <a:pt x="16846" y="7255"/>
                </a:cubicBezTo>
                <a:cubicBezTo>
                  <a:pt x="17646" y="6338"/>
                  <a:pt x="18238" y="5344"/>
                  <a:pt x="18570" y="4317"/>
                </a:cubicBezTo>
                <a:close/>
                <a:moveTo>
                  <a:pt x="993" y="7322"/>
                </a:moveTo>
                <a:cubicBezTo>
                  <a:pt x="993" y="7322"/>
                  <a:pt x="1860" y="9803"/>
                  <a:pt x="5067" y="11389"/>
                </a:cubicBezTo>
                <a:lnTo>
                  <a:pt x="5145" y="11423"/>
                </a:lnTo>
                <a:lnTo>
                  <a:pt x="1619" y="11423"/>
                </a:lnTo>
                <a:cubicBezTo>
                  <a:pt x="736" y="11423"/>
                  <a:pt x="0" y="11874"/>
                  <a:pt x="0" y="12435"/>
                </a:cubicBezTo>
                <a:lnTo>
                  <a:pt x="0" y="13448"/>
                </a:lnTo>
                <a:lnTo>
                  <a:pt x="21600" y="13448"/>
                </a:lnTo>
                <a:lnTo>
                  <a:pt x="21600" y="12452"/>
                </a:lnTo>
                <a:cubicBezTo>
                  <a:pt x="21564" y="11890"/>
                  <a:pt x="20839" y="11448"/>
                  <a:pt x="19955" y="11439"/>
                </a:cubicBezTo>
                <a:lnTo>
                  <a:pt x="16455" y="11439"/>
                </a:lnTo>
                <a:lnTo>
                  <a:pt x="16533" y="11406"/>
                </a:lnTo>
                <a:cubicBezTo>
                  <a:pt x="19732" y="9810"/>
                  <a:pt x="20607" y="7338"/>
                  <a:pt x="20607" y="7338"/>
                </a:cubicBezTo>
                <a:cubicBezTo>
                  <a:pt x="20607" y="7338"/>
                  <a:pt x="16266" y="7435"/>
                  <a:pt x="13059" y="9032"/>
                </a:cubicBezTo>
                <a:cubicBezTo>
                  <a:pt x="12400" y="9362"/>
                  <a:pt x="11801" y="9741"/>
                  <a:pt x="11283" y="10161"/>
                </a:cubicBezTo>
                <a:cubicBezTo>
                  <a:pt x="11739" y="10562"/>
                  <a:pt x="12142" y="10995"/>
                  <a:pt x="12485" y="11439"/>
                </a:cubicBezTo>
                <a:lnTo>
                  <a:pt x="11597" y="11439"/>
                </a:lnTo>
                <a:cubicBezTo>
                  <a:pt x="10860" y="10505"/>
                  <a:pt x="9796" y="9669"/>
                  <a:pt x="8515" y="9015"/>
                </a:cubicBezTo>
                <a:cubicBezTo>
                  <a:pt x="5316" y="7419"/>
                  <a:pt x="993" y="7322"/>
                  <a:pt x="993" y="7322"/>
                </a:cubicBezTo>
                <a:close/>
                <a:moveTo>
                  <a:pt x="1567" y="14477"/>
                </a:moveTo>
                <a:lnTo>
                  <a:pt x="3317" y="20753"/>
                </a:lnTo>
                <a:cubicBezTo>
                  <a:pt x="3452" y="21235"/>
                  <a:pt x="4115" y="21595"/>
                  <a:pt x="4884" y="21600"/>
                </a:cubicBezTo>
                <a:lnTo>
                  <a:pt x="16611" y="21600"/>
                </a:lnTo>
                <a:cubicBezTo>
                  <a:pt x="17381" y="21595"/>
                  <a:pt x="18018" y="21235"/>
                  <a:pt x="18152" y="20753"/>
                </a:cubicBezTo>
                <a:lnTo>
                  <a:pt x="19955" y="14477"/>
                </a:lnTo>
                <a:lnTo>
                  <a:pt x="1567" y="14477"/>
                </a:lnTo>
                <a:close/>
              </a:path>
            </a:pathLst>
          </a:custGeom>
          <a:solidFill>
            <a:srgbClr val="FF596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" name="Freeform 121">
            <a:extLst>
              <a:ext uri="{FF2B5EF4-FFF2-40B4-BE49-F238E27FC236}">
                <a16:creationId xmlns:a16="http://schemas.microsoft.com/office/drawing/2014/main" id="{E3FEB724-DA76-B044-0D98-5406F03F55DA}"/>
              </a:ext>
            </a:extLst>
          </p:cNvPr>
          <p:cNvSpPr/>
          <p:nvPr/>
        </p:nvSpPr>
        <p:spPr>
          <a:xfrm>
            <a:off x="6547144" y="4281348"/>
            <a:ext cx="405446" cy="409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2" h="21600" extrusionOk="0">
                <a:moveTo>
                  <a:pt x="3958" y="0"/>
                </a:moveTo>
                <a:cubicBezTo>
                  <a:pt x="3630" y="0"/>
                  <a:pt x="3294" y="141"/>
                  <a:pt x="3038" y="398"/>
                </a:cubicBezTo>
                <a:lnTo>
                  <a:pt x="384" y="3056"/>
                </a:lnTo>
                <a:cubicBezTo>
                  <a:pt x="-128" y="3569"/>
                  <a:pt x="-128" y="4364"/>
                  <a:pt x="384" y="4877"/>
                </a:cubicBezTo>
                <a:lnTo>
                  <a:pt x="2056" y="6551"/>
                </a:lnTo>
                <a:lnTo>
                  <a:pt x="6529" y="2051"/>
                </a:lnTo>
                <a:lnTo>
                  <a:pt x="4857" y="398"/>
                </a:lnTo>
                <a:cubicBezTo>
                  <a:pt x="4601" y="141"/>
                  <a:pt x="4286" y="0"/>
                  <a:pt x="3958" y="0"/>
                </a:cubicBezTo>
                <a:close/>
                <a:moveTo>
                  <a:pt x="17418" y="42"/>
                </a:moveTo>
                <a:cubicBezTo>
                  <a:pt x="17090" y="42"/>
                  <a:pt x="16775" y="162"/>
                  <a:pt x="16519" y="419"/>
                </a:cubicBezTo>
                <a:lnTo>
                  <a:pt x="14847" y="2051"/>
                </a:lnTo>
                <a:lnTo>
                  <a:pt x="19320" y="6551"/>
                </a:lnTo>
                <a:lnTo>
                  <a:pt x="20992" y="4877"/>
                </a:lnTo>
                <a:cubicBezTo>
                  <a:pt x="21472" y="4396"/>
                  <a:pt x="21472" y="3557"/>
                  <a:pt x="20992" y="3077"/>
                </a:cubicBezTo>
                <a:lnTo>
                  <a:pt x="18338" y="419"/>
                </a:lnTo>
                <a:cubicBezTo>
                  <a:pt x="18082" y="162"/>
                  <a:pt x="17746" y="42"/>
                  <a:pt x="17418" y="42"/>
                </a:cubicBezTo>
                <a:close/>
                <a:moveTo>
                  <a:pt x="8765" y="460"/>
                </a:moveTo>
                <a:cubicBezTo>
                  <a:pt x="8413" y="460"/>
                  <a:pt x="8138" y="736"/>
                  <a:pt x="8138" y="1088"/>
                </a:cubicBezTo>
                <a:cubicBezTo>
                  <a:pt x="8138" y="1441"/>
                  <a:pt x="8413" y="1737"/>
                  <a:pt x="8765" y="1737"/>
                </a:cubicBezTo>
                <a:lnTo>
                  <a:pt x="10040" y="1737"/>
                </a:lnTo>
                <a:lnTo>
                  <a:pt x="10040" y="3056"/>
                </a:lnTo>
                <a:cubicBezTo>
                  <a:pt x="5400" y="3376"/>
                  <a:pt x="1722" y="7250"/>
                  <a:pt x="1722" y="11993"/>
                </a:cubicBezTo>
                <a:cubicBezTo>
                  <a:pt x="1722" y="14428"/>
                  <a:pt x="2692" y="16638"/>
                  <a:pt x="4292" y="18272"/>
                </a:cubicBezTo>
                <a:lnTo>
                  <a:pt x="3080" y="20679"/>
                </a:lnTo>
                <a:cubicBezTo>
                  <a:pt x="2920" y="21000"/>
                  <a:pt x="3032" y="21377"/>
                  <a:pt x="3352" y="21537"/>
                </a:cubicBezTo>
                <a:cubicBezTo>
                  <a:pt x="3448" y="21569"/>
                  <a:pt x="3549" y="21600"/>
                  <a:pt x="3644" y="21600"/>
                </a:cubicBezTo>
                <a:cubicBezTo>
                  <a:pt x="3869" y="21600"/>
                  <a:pt x="4102" y="21468"/>
                  <a:pt x="4230" y="21244"/>
                </a:cubicBezTo>
                <a:lnTo>
                  <a:pt x="5275" y="19130"/>
                </a:lnTo>
                <a:cubicBezTo>
                  <a:pt x="6779" y="20284"/>
                  <a:pt x="8640" y="20972"/>
                  <a:pt x="10688" y="20972"/>
                </a:cubicBezTo>
                <a:cubicBezTo>
                  <a:pt x="12736" y="20972"/>
                  <a:pt x="14597" y="20284"/>
                  <a:pt x="16101" y="19130"/>
                </a:cubicBezTo>
                <a:lnTo>
                  <a:pt x="17146" y="21244"/>
                </a:lnTo>
                <a:cubicBezTo>
                  <a:pt x="17274" y="21468"/>
                  <a:pt x="17508" y="21600"/>
                  <a:pt x="17732" y="21600"/>
                </a:cubicBezTo>
                <a:cubicBezTo>
                  <a:pt x="17828" y="21600"/>
                  <a:pt x="17928" y="21569"/>
                  <a:pt x="18024" y="21537"/>
                </a:cubicBezTo>
                <a:cubicBezTo>
                  <a:pt x="18344" y="21377"/>
                  <a:pt x="18456" y="21000"/>
                  <a:pt x="18296" y="20679"/>
                </a:cubicBezTo>
                <a:lnTo>
                  <a:pt x="17084" y="18272"/>
                </a:lnTo>
                <a:cubicBezTo>
                  <a:pt x="18652" y="16670"/>
                  <a:pt x="19654" y="14428"/>
                  <a:pt x="19654" y="11993"/>
                </a:cubicBezTo>
                <a:cubicBezTo>
                  <a:pt x="19654" y="7250"/>
                  <a:pt x="15976" y="3376"/>
                  <a:pt x="11336" y="3056"/>
                </a:cubicBezTo>
                <a:lnTo>
                  <a:pt x="11336" y="1737"/>
                </a:lnTo>
                <a:lnTo>
                  <a:pt x="12611" y="1737"/>
                </a:lnTo>
                <a:cubicBezTo>
                  <a:pt x="12963" y="1737"/>
                  <a:pt x="13259" y="1441"/>
                  <a:pt x="13259" y="1088"/>
                </a:cubicBezTo>
                <a:cubicBezTo>
                  <a:pt x="13259" y="736"/>
                  <a:pt x="12963" y="460"/>
                  <a:pt x="12611" y="460"/>
                </a:cubicBezTo>
                <a:lnTo>
                  <a:pt x="8765" y="460"/>
                </a:lnTo>
                <a:close/>
                <a:moveTo>
                  <a:pt x="10688" y="4940"/>
                </a:moveTo>
                <a:cubicBezTo>
                  <a:pt x="14560" y="4940"/>
                  <a:pt x="17732" y="8116"/>
                  <a:pt x="17732" y="11993"/>
                </a:cubicBezTo>
                <a:cubicBezTo>
                  <a:pt x="17732" y="15870"/>
                  <a:pt x="14560" y="19046"/>
                  <a:pt x="10688" y="19047"/>
                </a:cubicBezTo>
                <a:cubicBezTo>
                  <a:pt x="6816" y="19047"/>
                  <a:pt x="3645" y="15870"/>
                  <a:pt x="3644" y="11993"/>
                </a:cubicBezTo>
                <a:cubicBezTo>
                  <a:pt x="3644" y="8116"/>
                  <a:pt x="6816" y="4940"/>
                  <a:pt x="10688" y="4940"/>
                </a:cubicBezTo>
                <a:close/>
                <a:moveTo>
                  <a:pt x="10040" y="6865"/>
                </a:moveTo>
                <a:lnTo>
                  <a:pt x="10040" y="11344"/>
                </a:lnTo>
                <a:lnTo>
                  <a:pt x="5567" y="11344"/>
                </a:lnTo>
                <a:lnTo>
                  <a:pt x="5567" y="12642"/>
                </a:lnTo>
                <a:lnTo>
                  <a:pt x="10688" y="12642"/>
                </a:lnTo>
                <a:cubicBezTo>
                  <a:pt x="11040" y="12642"/>
                  <a:pt x="11336" y="12346"/>
                  <a:pt x="11336" y="11993"/>
                </a:cubicBezTo>
                <a:lnTo>
                  <a:pt x="11336" y="6865"/>
                </a:lnTo>
                <a:lnTo>
                  <a:pt x="10040" y="6865"/>
                </a:lnTo>
                <a:close/>
              </a:path>
            </a:pathLst>
          </a:custGeom>
          <a:solidFill>
            <a:srgbClr val="00A0A8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" name="Freeform 126">
            <a:extLst>
              <a:ext uri="{FF2B5EF4-FFF2-40B4-BE49-F238E27FC236}">
                <a16:creationId xmlns:a16="http://schemas.microsoft.com/office/drawing/2014/main" id="{F02DFF17-B8BA-58BF-244B-8804D5927EC1}"/>
              </a:ext>
            </a:extLst>
          </p:cNvPr>
          <p:cNvSpPr/>
          <p:nvPr/>
        </p:nvSpPr>
        <p:spPr>
          <a:xfrm>
            <a:off x="4656134" y="2917669"/>
            <a:ext cx="435636" cy="486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32" h="21600" extrusionOk="0">
                <a:moveTo>
                  <a:pt x="10180" y="0"/>
                </a:moveTo>
                <a:cubicBezTo>
                  <a:pt x="8633" y="0"/>
                  <a:pt x="7222" y="1847"/>
                  <a:pt x="6420" y="4655"/>
                </a:cubicBezTo>
                <a:cubicBezTo>
                  <a:pt x="5274" y="4385"/>
                  <a:pt x="4250" y="4214"/>
                  <a:pt x="3334" y="4214"/>
                </a:cubicBezTo>
                <a:cubicBezTo>
                  <a:pt x="1844" y="4214"/>
                  <a:pt x="753" y="4595"/>
                  <a:pt x="266" y="5378"/>
                </a:cubicBezTo>
                <a:cubicBezTo>
                  <a:pt x="-536" y="6674"/>
                  <a:pt x="530" y="8756"/>
                  <a:pt x="2735" y="10862"/>
                </a:cubicBezTo>
                <a:cubicBezTo>
                  <a:pt x="616" y="12913"/>
                  <a:pt x="-358" y="14900"/>
                  <a:pt x="416" y="16169"/>
                </a:cubicBezTo>
                <a:cubicBezTo>
                  <a:pt x="902" y="16952"/>
                  <a:pt x="1994" y="17333"/>
                  <a:pt x="3483" y="17333"/>
                </a:cubicBezTo>
                <a:cubicBezTo>
                  <a:pt x="4342" y="17333"/>
                  <a:pt x="5332" y="17206"/>
                  <a:pt x="6420" y="16963"/>
                </a:cubicBezTo>
                <a:cubicBezTo>
                  <a:pt x="7251" y="19770"/>
                  <a:pt x="8633" y="21600"/>
                  <a:pt x="10180" y="21600"/>
                </a:cubicBezTo>
                <a:cubicBezTo>
                  <a:pt x="11726" y="21600"/>
                  <a:pt x="13119" y="19770"/>
                  <a:pt x="13921" y="16963"/>
                </a:cubicBezTo>
                <a:cubicBezTo>
                  <a:pt x="15066" y="17233"/>
                  <a:pt x="16110" y="17386"/>
                  <a:pt x="17026" y="17386"/>
                </a:cubicBezTo>
                <a:cubicBezTo>
                  <a:pt x="18515" y="17386"/>
                  <a:pt x="19607" y="17005"/>
                  <a:pt x="20094" y="16222"/>
                </a:cubicBezTo>
                <a:cubicBezTo>
                  <a:pt x="20867" y="14953"/>
                  <a:pt x="19894" y="12966"/>
                  <a:pt x="17774" y="10915"/>
                </a:cubicBezTo>
                <a:cubicBezTo>
                  <a:pt x="20037" y="8782"/>
                  <a:pt x="21064" y="6691"/>
                  <a:pt x="20262" y="5396"/>
                </a:cubicBezTo>
                <a:cubicBezTo>
                  <a:pt x="19775" y="4613"/>
                  <a:pt x="18684" y="4249"/>
                  <a:pt x="17194" y="4249"/>
                </a:cubicBezTo>
                <a:cubicBezTo>
                  <a:pt x="16249" y="4249"/>
                  <a:pt x="15161" y="4411"/>
                  <a:pt x="13958" y="4708"/>
                </a:cubicBezTo>
                <a:cubicBezTo>
                  <a:pt x="13128" y="1873"/>
                  <a:pt x="11755" y="0"/>
                  <a:pt x="10180" y="0"/>
                </a:cubicBezTo>
                <a:close/>
                <a:moveTo>
                  <a:pt x="10180" y="1076"/>
                </a:moveTo>
                <a:cubicBezTo>
                  <a:pt x="11039" y="1076"/>
                  <a:pt x="12157" y="2506"/>
                  <a:pt x="12873" y="4990"/>
                </a:cubicBezTo>
                <a:cubicBezTo>
                  <a:pt x="12043" y="5260"/>
                  <a:pt x="11142" y="5600"/>
                  <a:pt x="10255" y="5977"/>
                </a:cubicBezTo>
                <a:cubicBezTo>
                  <a:pt x="9310" y="5573"/>
                  <a:pt x="8411" y="5207"/>
                  <a:pt x="7524" y="4937"/>
                </a:cubicBezTo>
                <a:cubicBezTo>
                  <a:pt x="8240" y="2480"/>
                  <a:pt x="9321" y="1076"/>
                  <a:pt x="10180" y="1076"/>
                </a:cubicBezTo>
                <a:close/>
                <a:moveTo>
                  <a:pt x="3296" y="5325"/>
                </a:moveTo>
                <a:cubicBezTo>
                  <a:pt x="4127" y="5325"/>
                  <a:pt x="5071" y="5452"/>
                  <a:pt x="6102" y="5695"/>
                </a:cubicBezTo>
                <a:cubicBezTo>
                  <a:pt x="5902" y="6559"/>
                  <a:pt x="5776" y="7509"/>
                  <a:pt x="5690" y="8481"/>
                </a:cubicBezTo>
                <a:cubicBezTo>
                  <a:pt x="4889" y="9021"/>
                  <a:pt x="4169" y="9554"/>
                  <a:pt x="3539" y="10121"/>
                </a:cubicBezTo>
                <a:cubicBezTo>
                  <a:pt x="1621" y="8285"/>
                  <a:pt x="809" y="6644"/>
                  <a:pt x="1239" y="5942"/>
                </a:cubicBezTo>
                <a:cubicBezTo>
                  <a:pt x="1496" y="5537"/>
                  <a:pt x="2237" y="5325"/>
                  <a:pt x="3296" y="5325"/>
                </a:cubicBezTo>
                <a:close/>
                <a:moveTo>
                  <a:pt x="17194" y="5325"/>
                </a:moveTo>
                <a:cubicBezTo>
                  <a:pt x="18254" y="5325"/>
                  <a:pt x="19023" y="5564"/>
                  <a:pt x="19252" y="5942"/>
                </a:cubicBezTo>
                <a:cubicBezTo>
                  <a:pt x="19682" y="6644"/>
                  <a:pt x="18917" y="8285"/>
                  <a:pt x="16970" y="10121"/>
                </a:cubicBezTo>
                <a:cubicBezTo>
                  <a:pt x="16283" y="9527"/>
                  <a:pt x="15510" y="8942"/>
                  <a:pt x="14650" y="8375"/>
                </a:cubicBezTo>
                <a:cubicBezTo>
                  <a:pt x="14565" y="7458"/>
                  <a:pt x="14421" y="6567"/>
                  <a:pt x="14220" y="5731"/>
                </a:cubicBezTo>
                <a:cubicBezTo>
                  <a:pt x="15309" y="5461"/>
                  <a:pt x="16335" y="5325"/>
                  <a:pt x="17194" y="5325"/>
                </a:cubicBezTo>
                <a:close/>
                <a:moveTo>
                  <a:pt x="7224" y="5995"/>
                </a:moveTo>
                <a:cubicBezTo>
                  <a:pt x="7769" y="6157"/>
                  <a:pt x="8354" y="6379"/>
                  <a:pt x="8927" y="6595"/>
                </a:cubicBezTo>
                <a:cubicBezTo>
                  <a:pt x="8640" y="6730"/>
                  <a:pt x="8315" y="6891"/>
                  <a:pt x="8029" y="7053"/>
                </a:cubicBezTo>
                <a:cubicBezTo>
                  <a:pt x="7685" y="7269"/>
                  <a:pt x="7316" y="7490"/>
                  <a:pt x="6944" y="7705"/>
                </a:cubicBezTo>
                <a:cubicBezTo>
                  <a:pt x="7030" y="7112"/>
                  <a:pt x="7110" y="6535"/>
                  <a:pt x="7224" y="5995"/>
                </a:cubicBezTo>
                <a:close/>
                <a:moveTo>
                  <a:pt x="13135" y="6048"/>
                </a:moveTo>
                <a:cubicBezTo>
                  <a:pt x="13250" y="6534"/>
                  <a:pt x="13330" y="7042"/>
                  <a:pt x="13416" y="7582"/>
                </a:cubicBezTo>
                <a:cubicBezTo>
                  <a:pt x="13101" y="7393"/>
                  <a:pt x="12806" y="7242"/>
                  <a:pt x="12462" y="7053"/>
                </a:cubicBezTo>
                <a:cubicBezTo>
                  <a:pt x="12176" y="6918"/>
                  <a:pt x="11898" y="6757"/>
                  <a:pt x="11583" y="6595"/>
                </a:cubicBezTo>
                <a:cubicBezTo>
                  <a:pt x="12098" y="6379"/>
                  <a:pt x="12620" y="6210"/>
                  <a:pt x="13135" y="6048"/>
                </a:cubicBezTo>
                <a:close/>
                <a:moveTo>
                  <a:pt x="10255" y="7176"/>
                </a:moveTo>
                <a:cubicBezTo>
                  <a:pt x="10799" y="7419"/>
                  <a:pt x="11357" y="7691"/>
                  <a:pt x="11901" y="7988"/>
                </a:cubicBezTo>
                <a:cubicBezTo>
                  <a:pt x="12474" y="8312"/>
                  <a:pt x="13050" y="8651"/>
                  <a:pt x="13566" y="8975"/>
                </a:cubicBezTo>
                <a:cubicBezTo>
                  <a:pt x="13623" y="9569"/>
                  <a:pt x="13622" y="10161"/>
                  <a:pt x="13622" y="10809"/>
                </a:cubicBezTo>
                <a:cubicBezTo>
                  <a:pt x="13622" y="11484"/>
                  <a:pt x="13585" y="12128"/>
                  <a:pt x="13528" y="12748"/>
                </a:cubicBezTo>
                <a:cubicBezTo>
                  <a:pt x="13070" y="13045"/>
                  <a:pt x="12585" y="13315"/>
                  <a:pt x="12069" y="13612"/>
                </a:cubicBezTo>
                <a:cubicBezTo>
                  <a:pt x="11468" y="13936"/>
                  <a:pt x="10856" y="14224"/>
                  <a:pt x="10255" y="14494"/>
                </a:cubicBezTo>
                <a:cubicBezTo>
                  <a:pt x="9653" y="14224"/>
                  <a:pt x="9060" y="13936"/>
                  <a:pt x="8459" y="13612"/>
                </a:cubicBezTo>
                <a:cubicBezTo>
                  <a:pt x="7886" y="13288"/>
                  <a:pt x="7310" y="12967"/>
                  <a:pt x="6794" y="12643"/>
                </a:cubicBezTo>
                <a:cubicBezTo>
                  <a:pt x="6737" y="12049"/>
                  <a:pt x="6738" y="11457"/>
                  <a:pt x="6738" y="10809"/>
                </a:cubicBezTo>
                <a:cubicBezTo>
                  <a:pt x="6738" y="10215"/>
                  <a:pt x="6765" y="9648"/>
                  <a:pt x="6794" y="9081"/>
                </a:cubicBezTo>
                <a:cubicBezTo>
                  <a:pt x="7367" y="8703"/>
                  <a:pt x="7969" y="8339"/>
                  <a:pt x="8627" y="7988"/>
                </a:cubicBezTo>
                <a:cubicBezTo>
                  <a:pt x="9171" y="7691"/>
                  <a:pt x="9711" y="7419"/>
                  <a:pt x="10255" y="7176"/>
                </a:cubicBezTo>
                <a:close/>
                <a:moveTo>
                  <a:pt x="10180" y="9187"/>
                </a:moveTo>
                <a:cubicBezTo>
                  <a:pt x="9231" y="9187"/>
                  <a:pt x="8459" y="9914"/>
                  <a:pt x="8459" y="10809"/>
                </a:cubicBezTo>
                <a:cubicBezTo>
                  <a:pt x="8459" y="11703"/>
                  <a:pt x="9231" y="12431"/>
                  <a:pt x="10180" y="12431"/>
                </a:cubicBezTo>
                <a:cubicBezTo>
                  <a:pt x="11129" y="12431"/>
                  <a:pt x="11901" y="11703"/>
                  <a:pt x="11901" y="10809"/>
                </a:cubicBezTo>
                <a:cubicBezTo>
                  <a:pt x="11901" y="9914"/>
                  <a:pt x="11129" y="9187"/>
                  <a:pt x="10180" y="9187"/>
                </a:cubicBezTo>
                <a:close/>
                <a:moveTo>
                  <a:pt x="14725" y="9768"/>
                </a:moveTo>
                <a:cubicBezTo>
                  <a:pt x="15241" y="10146"/>
                  <a:pt x="15699" y="10501"/>
                  <a:pt x="16128" y="10879"/>
                </a:cubicBezTo>
                <a:cubicBezTo>
                  <a:pt x="15699" y="11230"/>
                  <a:pt x="15241" y="11604"/>
                  <a:pt x="14725" y="11955"/>
                </a:cubicBezTo>
                <a:cubicBezTo>
                  <a:pt x="14754" y="11577"/>
                  <a:pt x="14763" y="11204"/>
                  <a:pt x="14763" y="10826"/>
                </a:cubicBezTo>
                <a:cubicBezTo>
                  <a:pt x="14763" y="10448"/>
                  <a:pt x="14754" y="10092"/>
                  <a:pt x="14725" y="9768"/>
                </a:cubicBezTo>
                <a:close/>
                <a:moveTo>
                  <a:pt x="5616" y="9892"/>
                </a:moveTo>
                <a:cubicBezTo>
                  <a:pt x="5616" y="10189"/>
                  <a:pt x="5597" y="10485"/>
                  <a:pt x="5597" y="10809"/>
                </a:cubicBezTo>
                <a:cubicBezTo>
                  <a:pt x="5597" y="11160"/>
                  <a:pt x="5587" y="11508"/>
                  <a:pt x="5616" y="11831"/>
                </a:cubicBezTo>
                <a:cubicBezTo>
                  <a:pt x="5157" y="11508"/>
                  <a:pt x="4772" y="11186"/>
                  <a:pt x="4400" y="10862"/>
                </a:cubicBezTo>
                <a:cubicBezTo>
                  <a:pt x="4772" y="10538"/>
                  <a:pt x="5186" y="10216"/>
                  <a:pt x="5616" y="9892"/>
                </a:cubicBezTo>
                <a:close/>
                <a:moveTo>
                  <a:pt x="3558" y="11620"/>
                </a:moveTo>
                <a:cubicBezTo>
                  <a:pt x="4217" y="12160"/>
                  <a:pt x="4936" y="12685"/>
                  <a:pt x="5709" y="13224"/>
                </a:cubicBezTo>
                <a:cubicBezTo>
                  <a:pt x="5795" y="14169"/>
                  <a:pt x="5939" y="15103"/>
                  <a:pt x="6139" y="15940"/>
                </a:cubicBezTo>
                <a:cubicBezTo>
                  <a:pt x="5194" y="16183"/>
                  <a:pt x="4285" y="16275"/>
                  <a:pt x="3483" y="16275"/>
                </a:cubicBezTo>
                <a:cubicBezTo>
                  <a:pt x="2424" y="16275"/>
                  <a:pt x="1636" y="16036"/>
                  <a:pt x="1407" y="15658"/>
                </a:cubicBezTo>
                <a:cubicBezTo>
                  <a:pt x="977" y="14956"/>
                  <a:pt x="1725" y="13402"/>
                  <a:pt x="3558" y="11620"/>
                </a:cubicBezTo>
                <a:close/>
                <a:moveTo>
                  <a:pt x="16970" y="11620"/>
                </a:moveTo>
                <a:cubicBezTo>
                  <a:pt x="18803" y="13402"/>
                  <a:pt x="19551" y="14956"/>
                  <a:pt x="19121" y="15658"/>
                </a:cubicBezTo>
                <a:cubicBezTo>
                  <a:pt x="18863" y="16063"/>
                  <a:pt x="18104" y="16275"/>
                  <a:pt x="17045" y="16275"/>
                </a:cubicBezTo>
                <a:cubicBezTo>
                  <a:pt x="16214" y="16275"/>
                  <a:pt x="15241" y="16148"/>
                  <a:pt x="14239" y="15905"/>
                </a:cubicBezTo>
                <a:cubicBezTo>
                  <a:pt x="14411" y="15095"/>
                  <a:pt x="14564" y="14266"/>
                  <a:pt x="14650" y="13348"/>
                </a:cubicBezTo>
                <a:cubicBezTo>
                  <a:pt x="15510" y="12781"/>
                  <a:pt x="16283" y="12214"/>
                  <a:pt x="16970" y="11620"/>
                </a:cubicBezTo>
                <a:close/>
                <a:moveTo>
                  <a:pt x="6962" y="14018"/>
                </a:moveTo>
                <a:cubicBezTo>
                  <a:pt x="7277" y="14207"/>
                  <a:pt x="7573" y="14358"/>
                  <a:pt x="7916" y="14547"/>
                </a:cubicBezTo>
                <a:cubicBezTo>
                  <a:pt x="8232" y="14709"/>
                  <a:pt x="8583" y="14914"/>
                  <a:pt x="8927" y="15076"/>
                </a:cubicBezTo>
                <a:cubicBezTo>
                  <a:pt x="8354" y="15292"/>
                  <a:pt x="7806" y="15478"/>
                  <a:pt x="7262" y="15640"/>
                </a:cubicBezTo>
                <a:cubicBezTo>
                  <a:pt x="7147" y="15127"/>
                  <a:pt x="7048" y="14585"/>
                  <a:pt x="6962" y="14018"/>
                </a:cubicBezTo>
                <a:close/>
                <a:moveTo>
                  <a:pt x="13378" y="14124"/>
                </a:moveTo>
                <a:cubicBezTo>
                  <a:pt x="13293" y="14637"/>
                  <a:pt x="13221" y="15146"/>
                  <a:pt x="13135" y="15605"/>
                </a:cubicBezTo>
                <a:cubicBezTo>
                  <a:pt x="12648" y="15443"/>
                  <a:pt x="12117" y="15292"/>
                  <a:pt x="11601" y="15076"/>
                </a:cubicBezTo>
                <a:cubicBezTo>
                  <a:pt x="11945" y="14914"/>
                  <a:pt x="12305" y="14718"/>
                  <a:pt x="12649" y="14529"/>
                </a:cubicBezTo>
                <a:cubicBezTo>
                  <a:pt x="12907" y="14394"/>
                  <a:pt x="13149" y="14259"/>
                  <a:pt x="13378" y="14124"/>
                </a:cubicBezTo>
                <a:close/>
                <a:moveTo>
                  <a:pt x="10255" y="15693"/>
                </a:moveTo>
                <a:cubicBezTo>
                  <a:pt x="11142" y="16071"/>
                  <a:pt x="12006" y="16385"/>
                  <a:pt x="12836" y="16628"/>
                </a:cubicBezTo>
                <a:cubicBezTo>
                  <a:pt x="12120" y="19111"/>
                  <a:pt x="11039" y="20524"/>
                  <a:pt x="10180" y="20524"/>
                </a:cubicBezTo>
                <a:cubicBezTo>
                  <a:pt x="9321" y="20524"/>
                  <a:pt x="8240" y="19110"/>
                  <a:pt x="7524" y="16680"/>
                </a:cubicBezTo>
                <a:cubicBezTo>
                  <a:pt x="8411" y="16410"/>
                  <a:pt x="9310" y="16098"/>
                  <a:pt x="10255" y="15693"/>
                </a:cubicBezTo>
                <a:close/>
              </a:path>
            </a:pathLst>
          </a:custGeom>
          <a:solidFill>
            <a:srgbClr val="5D7373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7" name="Group 76">
            <a:extLst>
              <a:ext uri="{FF2B5EF4-FFF2-40B4-BE49-F238E27FC236}">
                <a16:creationId xmlns:a16="http://schemas.microsoft.com/office/drawing/2014/main" id="{59D28D07-1175-AEF8-BD2E-85991430A641}"/>
              </a:ext>
            </a:extLst>
          </p:cNvPr>
          <p:cNvGrpSpPr/>
          <p:nvPr/>
        </p:nvGrpSpPr>
        <p:grpSpPr>
          <a:xfrm>
            <a:off x="3009903" y="1261631"/>
            <a:ext cx="1381123" cy="1225468"/>
            <a:chOff x="3009903" y="834247"/>
            <a:chExt cx="1381123" cy="1225468"/>
          </a:xfrm>
        </p:grpSpPr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D719779-F4AA-DFA5-CCAF-DCE1C9640A2E}"/>
                </a:ext>
              </a:extLst>
            </p:cNvPr>
            <p:cNvSpPr/>
            <p:nvPr/>
          </p:nvSpPr>
          <p:spPr>
            <a:xfrm>
              <a:off x="3009903" y="834247"/>
              <a:ext cx="1381123" cy="1225468"/>
            </a:xfrm>
            <a:custGeom>
              <a:avLst/>
              <a:gdLst>
                <a:gd name="connsiteX0" fmla="*/ 240789 w 1381123"/>
                <a:gd name="connsiteY0" fmla="*/ 83410 h 1225468"/>
                <a:gd name="connsiteX1" fmla="*/ 851798 w 1381123"/>
                <a:gd name="connsiteY1" fmla="*/ 83410 h 1225468"/>
                <a:gd name="connsiteX2" fmla="*/ 1381123 w 1381123"/>
                <a:gd name="connsiteY2" fmla="*/ 612736 h 1225468"/>
                <a:gd name="connsiteX3" fmla="*/ 851798 w 1381123"/>
                <a:gd name="connsiteY3" fmla="*/ 1142061 h 1225468"/>
                <a:gd name="connsiteX4" fmla="*/ 240789 w 1381123"/>
                <a:gd name="connsiteY4" fmla="*/ 1142061 h 1225468"/>
                <a:gd name="connsiteX5" fmla="*/ 240788 w 1381123"/>
                <a:gd name="connsiteY5" fmla="*/ 0 h 1225468"/>
                <a:gd name="connsiteX6" fmla="*/ 240788 w 1381123"/>
                <a:gd name="connsiteY6" fmla="*/ 1225468 h 1225468"/>
                <a:gd name="connsiteX7" fmla="*/ 0 w 1381123"/>
                <a:gd name="connsiteY7" fmla="*/ 1121094 h 1225468"/>
                <a:gd name="connsiteX8" fmla="*/ 0 w 1381123"/>
                <a:gd name="connsiteY8" fmla="*/ 104375 h 1225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1123" h="1225468">
                  <a:moveTo>
                    <a:pt x="240789" y="83410"/>
                  </a:moveTo>
                  <a:lnTo>
                    <a:pt x="851798" y="83410"/>
                  </a:lnTo>
                  <a:lnTo>
                    <a:pt x="1381123" y="612736"/>
                  </a:lnTo>
                  <a:lnTo>
                    <a:pt x="851798" y="1142061"/>
                  </a:lnTo>
                  <a:lnTo>
                    <a:pt x="240789" y="1142061"/>
                  </a:lnTo>
                  <a:close/>
                  <a:moveTo>
                    <a:pt x="240788" y="0"/>
                  </a:moveTo>
                  <a:lnTo>
                    <a:pt x="240788" y="1225468"/>
                  </a:lnTo>
                  <a:lnTo>
                    <a:pt x="0" y="1121094"/>
                  </a:lnTo>
                  <a:lnTo>
                    <a:pt x="0" y="104375"/>
                  </a:ln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51">
              <a:extLst>
                <a:ext uri="{FF2B5EF4-FFF2-40B4-BE49-F238E27FC236}">
                  <a16:creationId xmlns:a16="http://schemas.microsoft.com/office/drawing/2014/main" id="{54B5099F-9AF2-336D-4110-6014082C3838}"/>
                </a:ext>
              </a:extLst>
            </p:cNvPr>
            <p:cNvSpPr txBox="1"/>
            <p:nvPr/>
          </p:nvSpPr>
          <p:spPr>
            <a:xfrm>
              <a:off x="3287988" y="1067188"/>
              <a:ext cx="6968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400" b="1" dirty="0">
                  <a:solidFill>
                    <a:schemeClr val="bg1"/>
                  </a:solidFill>
                </a:rPr>
                <a:t>A</a:t>
              </a:r>
              <a:endParaRPr lang="en-US" sz="4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79">
            <a:extLst>
              <a:ext uri="{FF2B5EF4-FFF2-40B4-BE49-F238E27FC236}">
                <a16:creationId xmlns:a16="http://schemas.microsoft.com/office/drawing/2014/main" id="{0500964F-17AB-2F52-850C-886F30FEFA2E}"/>
              </a:ext>
            </a:extLst>
          </p:cNvPr>
          <p:cNvGrpSpPr/>
          <p:nvPr/>
        </p:nvGrpSpPr>
        <p:grpSpPr>
          <a:xfrm>
            <a:off x="7463514" y="2563098"/>
            <a:ext cx="1381123" cy="1225468"/>
            <a:chOff x="7463514" y="2135714"/>
            <a:chExt cx="1381123" cy="1225468"/>
          </a:xfrm>
        </p:grpSpPr>
        <p:sp>
          <p:nvSpPr>
            <p:cNvPr id="24" name="Freeform 33">
              <a:extLst>
                <a:ext uri="{FF2B5EF4-FFF2-40B4-BE49-F238E27FC236}">
                  <a16:creationId xmlns:a16="http://schemas.microsoft.com/office/drawing/2014/main" id="{2BF7DC21-A0EF-25B5-C2CC-854BA7CBC1FE}"/>
                </a:ext>
              </a:extLst>
            </p:cNvPr>
            <p:cNvSpPr/>
            <p:nvPr/>
          </p:nvSpPr>
          <p:spPr>
            <a:xfrm flipH="1">
              <a:off x="7463514" y="2135714"/>
              <a:ext cx="1381123" cy="1225468"/>
            </a:xfrm>
            <a:custGeom>
              <a:avLst/>
              <a:gdLst>
                <a:gd name="connsiteX0" fmla="*/ 240789 w 1381123"/>
                <a:gd name="connsiteY0" fmla="*/ 83410 h 1225468"/>
                <a:gd name="connsiteX1" fmla="*/ 851798 w 1381123"/>
                <a:gd name="connsiteY1" fmla="*/ 83410 h 1225468"/>
                <a:gd name="connsiteX2" fmla="*/ 1381123 w 1381123"/>
                <a:gd name="connsiteY2" fmla="*/ 612736 h 1225468"/>
                <a:gd name="connsiteX3" fmla="*/ 851798 w 1381123"/>
                <a:gd name="connsiteY3" fmla="*/ 1142061 h 1225468"/>
                <a:gd name="connsiteX4" fmla="*/ 240789 w 1381123"/>
                <a:gd name="connsiteY4" fmla="*/ 1142061 h 1225468"/>
                <a:gd name="connsiteX5" fmla="*/ 240788 w 1381123"/>
                <a:gd name="connsiteY5" fmla="*/ 0 h 1225468"/>
                <a:gd name="connsiteX6" fmla="*/ 240788 w 1381123"/>
                <a:gd name="connsiteY6" fmla="*/ 1225468 h 1225468"/>
                <a:gd name="connsiteX7" fmla="*/ 0 w 1381123"/>
                <a:gd name="connsiteY7" fmla="*/ 1121094 h 1225468"/>
                <a:gd name="connsiteX8" fmla="*/ 0 w 1381123"/>
                <a:gd name="connsiteY8" fmla="*/ 104375 h 1225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1123" h="1225468">
                  <a:moveTo>
                    <a:pt x="240789" y="83410"/>
                  </a:moveTo>
                  <a:lnTo>
                    <a:pt x="851798" y="83410"/>
                  </a:lnTo>
                  <a:lnTo>
                    <a:pt x="1381123" y="612736"/>
                  </a:lnTo>
                  <a:lnTo>
                    <a:pt x="851798" y="1142061"/>
                  </a:lnTo>
                  <a:lnTo>
                    <a:pt x="240789" y="1142061"/>
                  </a:lnTo>
                  <a:close/>
                  <a:moveTo>
                    <a:pt x="240788" y="0"/>
                  </a:moveTo>
                  <a:lnTo>
                    <a:pt x="240788" y="1225468"/>
                  </a:lnTo>
                  <a:lnTo>
                    <a:pt x="0" y="1121094"/>
                  </a:lnTo>
                  <a:lnTo>
                    <a:pt x="0" y="104375"/>
                  </a:ln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56">
              <a:extLst>
                <a:ext uri="{FF2B5EF4-FFF2-40B4-BE49-F238E27FC236}">
                  <a16:creationId xmlns:a16="http://schemas.microsoft.com/office/drawing/2014/main" id="{5C629972-4FDB-2AD6-5016-578582A11A32}"/>
                </a:ext>
              </a:extLst>
            </p:cNvPr>
            <p:cNvGrpSpPr/>
            <p:nvPr/>
          </p:nvGrpSpPr>
          <p:grpSpPr>
            <a:xfrm>
              <a:off x="8001212" y="2382984"/>
              <a:ext cx="795655" cy="769441"/>
              <a:chOff x="8001212" y="2382984"/>
              <a:chExt cx="795655" cy="769441"/>
            </a:xfrm>
          </p:grpSpPr>
          <p:sp>
            <p:nvSpPr>
              <p:cNvPr id="26" name="TextBox 54">
                <a:extLst>
                  <a:ext uri="{FF2B5EF4-FFF2-40B4-BE49-F238E27FC236}">
                    <a16:creationId xmlns:a16="http://schemas.microsoft.com/office/drawing/2014/main" id="{CB18E529-B5DE-7D0C-FCC8-85EFEC442213}"/>
                  </a:ext>
                </a:extLst>
              </p:cNvPr>
              <p:cNvSpPr txBox="1"/>
              <p:nvPr/>
            </p:nvSpPr>
            <p:spPr>
              <a:xfrm>
                <a:off x="8001212" y="2382984"/>
                <a:ext cx="50119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4400" b="1" dirty="0">
                    <a:solidFill>
                      <a:schemeClr val="bg1"/>
                    </a:solidFill>
                  </a:rPr>
                  <a:t>B</a:t>
                </a:r>
                <a:endParaRPr lang="en-US" sz="4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TextBox 55">
                <a:extLst>
                  <a:ext uri="{FF2B5EF4-FFF2-40B4-BE49-F238E27FC236}">
                    <a16:creationId xmlns:a16="http://schemas.microsoft.com/office/drawing/2014/main" id="{BB08D3BB-5C78-682B-CC5A-46DCE8DDFAE6}"/>
                  </a:ext>
                </a:extLst>
              </p:cNvPr>
              <p:cNvSpPr txBox="1"/>
              <p:nvPr/>
            </p:nvSpPr>
            <p:spPr>
              <a:xfrm rot="16200000">
                <a:off x="8519835" y="2574061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ID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8" name="Group 77">
            <a:extLst>
              <a:ext uri="{FF2B5EF4-FFF2-40B4-BE49-F238E27FC236}">
                <a16:creationId xmlns:a16="http://schemas.microsoft.com/office/drawing/2014/main" id="{AE960E0C-4DDD-3EDB-484A-E20160855426}"/>
              </a:ext>
            </a:extLst>
          </p:cNvPr>
          <p:cNvGrpSpPr/>
          <p:nvPr/>
        </p:nvGrpSpPr>
        <p:grpSpPr>
          <a:xfrm>
            <a:off x="2939708" y="3882235"/>
            <a:ext cx="1381123" cy="1225468"/>
            <a:chOff x="2939708" y="3454851"/>
            <a:chExt cx="1381123" cy="1225468"/>
          </a:xfrm>
        </p:grpSpPr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DF9330D4-A826-1328-6738-356A6F2262FB}"/>
                </a:ext>
              </a:extLst>
            </p:cNvPr>
            <p:cNvSpPr/>
            <p:nvPr/>
          </p:nvSpPr>
          <p:spPr>
            <a:xfrm>
              <a:off x="2939708" y="3454851"/>
              <a:ext cx="1381123" cy="1225468"/>
            </a:xfrm>
            <a:custGeom>
              <a:avLst/>
              <a:gdLst>
                <a:gd name="connsiteX0" fmla="*/ 240789 w 1381123"/>
                <a:gd name="connsiteY0" fmla="*/ 83410 h 1225468"/>
                <a:gd name="connsiteX1" fmla="*/ 851798 w 1381123"/>
                <a:gd name="connsiteY1" fmla="*/ 83410 h 1225468"/>
                <a:gd name="connsiteX2" fmla="*/ 1381123 w 1381123"/>
                <a:gd name="connsiteY2" fmla="*/ 612736 h 1225468"/>
                <a:gd name="connsiteX3" fmla="*/ 851798 w 1381123"/>
                <a:gd name="connsiteY3" fmla="*/ 1142061 h 1225468"/>
                <a:gd name="connsiteX4" fmla="*/ 240789 w 1381123"/>
                <a:gd name="connsiteY4" fmla="*/ 1142061 h 1225468"/>
                <a:gd name="connsiteX5" fmla="*/ 240788 w 1381123"/>
                <a:gd name="connsiteY5" fmla="*/ 0 h 1225468"/>
                <a:gd name="connsiteX6" fmla="*/ 240788 w 1381123"/>
                <a:gd name="connsiteY6" fmla="*/ 1225468 h 1225468"/>
                <a:gd name="connsiteX7" fmla="*/ 0 w 1381123"/>
                <a:gd name="connsiteY7" fmla="*/ 1121094 h 1225468"/>
                <a:gd name="connsiteX8" fmla="*/ 0 w 1381123"/>
                <a:gd name="connsiteY8" fmla="*/ 104375 h 1225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1123" h="1225468">
                  <a:moveTo>
                    <a:pt x="240789" y="83410"/>
                  </a:moveTo>
                  <a:lnTo>
                    <a:pt x="851798" y="83410"/>
                  </a:lnTo>
                  <a:lnTo>
                    <a:pt x="1381123" y="612736"/>
                  </a:lnTo>
                  <a:lnTo>
                    <a:pt x="851798" y="1142061"/>
                  </a:lnTo>
                  <a:lnTo>
                    <a:pt x="240789" y="1142061"/>
                  </a:lnTo>
                  <a:close/>
                  <a:moveTo>
                    <a:pt x="240788" y="0"/>
                  </a:moveTo>
                  <a:lnTo>
                    <a:pt x="240788" y="1225468"/>
                  </a:lnTo>
                  <a:lnTo>
                    <a:pt x="0" y="1121094"/>
                  </a:lnTo>
                  <a:lnTo>
                    <a:pt x="0" y="104375"/>
                  </a:ln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62">
              <a:extLst>
                <a:ext uri="{FF2B5EF4-FFF2-40B4-BE49-F238E27FC236}">
                  <a16:creationId xmlns:a16="http://schemas.microsoft.com/office/drawing/2014/main" id="{D09DD0CA-7AE6-BEC2-B1CF-596C1C486232}"/>
                </a:ext>
              </a:extLst>
            </p:cNvPr>
            <p:cNvSpPr txBox="1"/>
            <p:nvPr/>
          </p:nvSpPr>
          <p:spPr>
            <a:xfrm>
              <a:off x="3282300" y="3674031"/>
              <a:ext cx="6968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400" b="1" dirty="0">
                  <a:solidFill>
                    <a:schemeClr val="bg1"/>
                  </a:solidFill>
                </a:rPr>
                <a:t>C</a:t>
              </a:r>
              <a:endParaRPr lang="en-US" sz="4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78">
            <a:extLst>
              <a:ext uri="{FF2B5EF4-FFF2-40B4-BE49-F238E27FC236}">
                <a16:creationId xmlns:a16="http://schemas.microsoft.com/office/drawing/2014/main" id="{527AE3E1-7220-78B2-A8B1-2DB5106D481F}"/>
              </a:ext>
            </a:extLst>
          </p:cNvPr>
          <p:cNvGrpSpPr/>
          <p:nvPr/>
        </p:nvGrpSpPr>
        <p:grpSpPr>
          <a:xfrm>
            <a:off x="7463514" y="5183702"/>
            <a:ext cx="1381123" cy="1225468"/>
            <a:chOff x="7463514" y="4756318"/>
            <a:chExt cx="1381123" cy="1225468"/>
          </a:xfrm>
        </p:grpSpPr>
        <p:sp>
          <p:nvSpPr>
            <p:cNvPr id="34" name="Freeform 45">
              <a:extLst>
                <a:ext uri="{FF2B5EF4-FFF2-40B4-BE49-F238E27FC236}">
                  <a16:creationId xmlns:a16="http://schemas.microsoft.com/office/drawing/2014/main" id="{84A1690A-5201-CB5E-9A4A-BF11020EE303}"/>
                </a:ext>
              </a:extLst>
            </p:cNvPr>
            <p:cNvSpPr/>
            <p:nvPr/>
          </p:nvSpPr>
          <p:spPr>
            <a:xfrm flipH="1">
              <a:off x="7463514" y="4756318"/>
              <a:ext cx="1381123" cy="1225468"/>
            </a:xfrm>
            <a:custGeom>
              <a:avLst/>
              <a:gdLst>
                <a:gd name="connsiteX0" fmla="*/ 240789 w 1381123"/>
                <a:gd name="connsiteY0" fmla="*/ 83410 h 1225468"/>
                <a:gd name="connsiteX1" fmla="*/ 851798 w 1381123"/>
                <a:gd name="connsiteY1" fmla="*/ 83410 h 1225468"/>
                <a:gd name="connsiteX2" fmla="*/ 1381123 w 1381123"/>
                <a:gd name="connsiteY2" fmla="*/ 612736 h 1225468"/>
                <a:gd name="connsiteX3" fmla="*/ 851798 w 1381123"/>
                <a:gd name="connsiteY3" fmla="*/ 1142061 h 1225468"/>
                <a:gd name="connsiteX4" fmla="*/ 240789 w 1381123"/>
                <a:gd name="connsiteY4" fmla="*/ 1142061 h 1225468"/>
                <a:gd name="connsiteX5" fmla="*/ 240788 w 1381123"/>
                <a:gd name="connsiteY5" fmla="*/ 0 h 1225468"/>
                <a:gd name="connsiteX6" fmla="*/ 240788 w 1381123"/>
                <a:gd name="connsiteY6" fmla="*/ 1225468 h 1225468"/>
                <a:gd name="connsiteX7" fmla="*/ 0 w 1381123"/>
                <a:gd name="connsiteY7" fmla="*/ 1121094 h 1225468"/>
                <a:gd name="connsiteX8" fmla="*/ 0 w 1381123"/>
                <a:gd name="connsiteY8" fmla="*/ 104375 h 1225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1123" h="1225468">
                  <a:moveTo>
                    <a:pt x="240789" y="83410"/>
                  </a:moveTo>
                  <a:lnTo>
                    <a:pt x="851798" y="83410"/>
                  </a:lnTo>
                  <a:lnTo>
                    <a:pt x="1381123" y="612736"/>
                  </a:lnTo>
                  <a:lnTo>
                    <a:pt x="851798" y="1142061"/>
                  </a:lnTo>
                  <a:lnTo>
                    <a:pt x="240789" y="1142061"/>
                  </a:lnTo>
                  <a:close/>
                  <a:moveTo>
                    <a:pt x="240788" y="0"/>
                  </a:moveTo>
                  <a:lnTo>
                    <a:pt x="240788" y="1225468"/>
                  </a:lnTo>
                  <a:lnTo>
                    <a:pt x="0" y="1121094"/>
                  </a:lnTo>
                  <a:lnTo>
                    <a:pt x="0" y="104375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68">
              <a:extLst>
                <a:ext uri="{FF2B5EF4-FFF2-40B4-BE49-F238E27FC236}">
                  <a16:creationId xmlns:a16="http://schemas.microsoft.com/office/drawing/2014/main" id="{28300D74-9824-90A4-FA0D-D5F4EB298F45}"/>
                </a:ext>
              </a:extLst>
            </p:cNvPr>
            <p:cNvGrpSpPr/>
            <p:nvPr/>
          </p:nvGrpSpPr>
          <p:grpSpPr>
            <a:xfrm>
              <a:off x="8150922" y="4993308"/>
              <a:ext cx="645945" cy="769441"/>
              <a:chOff x="8150922" y="2382983"/>
              <a:chExt cx="645945" cy="769441"/>
            </a:xfrm>
          </p:grpSpPr>
          <p:sp>
            <p:nvSpPr>
              <p:cNvPr id="36" name="TextBox 69">
                <a:extLst>
                  <a:ext uri="{FF2B5EF4-FFF2-40B4-BE49-F238E27FC236}">
                    <a16:creationId xmlns:a16="http://schemas.microsoft.com/office/drawing/2014/main" id="{03EBCB8B-4DAE-FEF7-B016-7360BDBB953F}"/>
                  </a:ext>
                </a:extLst>
              </p:cNvPr>
              <p:cNvSpPr txBox="1"/>
              <p:nvPr/>
            </p:nvSpPr>
            <p:spPr>
              <a:xfrm>
                <a:off x="8150922" y="2382983"/>
                <a:ext cx="50119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4400" b="1" dirty="0">
                    <a:solidFill>
                      <a:schemeClr val="bg1"/>
                    </a:solidFill>
                  </a:rPr>
                  <a:t>D</a:t>
                </a:r>
                <a:endParaRPr lang="en-US" sz="4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70">
                <a:extLst>
                  <a:ext uri="{FF2B5EF4-FFF2-40B4-BE49-F238E27FC236}">
                    <a16:creationId xmlns:a16="http://schemas.microsoft.com/office/drawing/2014/main" id="{48124794-BE4D-AB9D-E504-3F7565AEFAC1}"/>
                  </a:ext>
                </a:extLst>
              </p:cNvPr>
              <p:cNvSpPr txBox="1"/>
              <p:nvPr/>
            </p:nvSpPr>
            <p:spPr>
              <a:xfrm rot="16200000">
                <a:off x="8519835" y="2574061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ID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8" name="TextBox 71">
            <a:extLst>
              <a:ext uri="{FF2B5EF4-FFF2-40B4-BE49-F238E27FC236}">
                <a16:creationId xmlns:a16="http://schemas.microsoft.com/office/drawing/2014/main" id="{F10C064F-FCA6-2AD1-8E83-4A7D5443B9D8}"/>
              </a:ext>
            </a:extLst>
          </p:cNvPr>
          <p:cNvSpPr txBox="1"/>
          <p:nvPr/>
        </p:nvSpPr>
        <p:spPr>
          <a:xfrm>
            <a:off x="4491422" y="1476181"/>
            <a:ext cx="203738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b="1" dirty="0">
                <a:solidFill>
                  <a:srgbClr val="FF5969"/>
                </a:solidFill>
                <a:latin typeface="Tw Cen Classified MT Std" panose="020B0502020104020603" pitchFamily="34" charset="0"/>
              </a:rPr>
              <a:t>Deux Kernel </a:t>
            </a:r>
            <a:r>
              <a:rPr lang="en-ID" b="1" dirty="0" err="1">
                <a:solidFill>
                  <a:srgbClr val="FF5969"/>
                </a:solidFill>
                <a:latin typeface="Tw Cen Classified MT Std" panose="020B0502020104020603" pitchFamily="34" charset="0"/>
              </a:rPr>
              <a:t>kaggle</a:t>
            </a:r>
            <a:endParaRPr lang="en-ID" b="1" dirty="0">
              <a:solidFill>
                <a:srgbClr val="FF5969"/>
              </a:solidFill>
              <a:latin typeface="Tw Cen Classified MT Std" panose="020B0502020104020603" pitchFamily="34" charset="0"/>
            </a:endParaRPr>
          </a:p>
          <a:p>
            <a:pPr algn="r"/>
            <a:r>
              <a:rPr lang="fr-FR" sz="1400" dirty="0">
                <a:hlinkClick r:id="rId3"/>
              </a:rPr>
              <a:t>kernel de RISHABH RAO </a:t>
            </a:r>
            <a:r>
              <a:rPr lang="fr-FR" sz="1400" dirty="0">
                <a:hlinkClick r:id="rId4"/>
              </a:rPr>
              <a:t>kernel de </a:t>
            </a:r>
            <a:r>
              <a:rPr lang="fr-FR" sz="1400" dirty="0" err="1">
                <a:hlinkClick r:id="rId4"/>
              </a:rPr>
              <a:t>Aguiar</a:t>
            </a:r>
            <a:endParaRPr lang="en-US" sz="1400" dirty="0"/>
          </a:p>
        </p:txBody>
      </p:sp>
      <p:sp>
        <p:nvSpPr>
          <p:cNvPr id="39" name="TextBox 72">
            <a:extLst>
              <a:ext uri="{FF2B5EF4-FFF2-40B4-BE49-F238E27FC236}">
                <a16:creationId xmlns:a16="http://schemas.microsoft.com/office/drawing/2014/main" id="{1F28CA07-E1F0-DFDF-85CA-8617B32D2DCA}"/>
              </a:ext>
            </a:extLst>
          </p:cNvPr>
          <p:cNvSpPr txBox="1"/>
          <p:nvPr/>
        </p:nvSpPr>
        <p:spPr>
          <a:xfrm>
            <a:off x="4182394" y="4100752"/>
            <a:ext cx="22968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>
                <a:solidFill>
                  <a:srgbClr val="00A0A8"/>
                </a:solidFill>
                <a:latin typeface="Tw Cen Classified MT Std" panose="020B0502020104020603" pitchFamily="34" charset="0"/>
              </a:rPr>
              <a:t>Autres Nan</a:t>
            </a:r>
          </a:p>
          <a:p>
            <a:pPr algn="r"/>
            <a:r>
              <a:rPr lang="fr-FR" sz="1400" dirty="0"/>
              <a:t>Imputation par la médiane, mode</a:t>
            </a:r>
            <a:endParaRPr lang="fr-FR" dirty="0"/>
          </a:p>
        </p:txBody>
      </p:sp>
      <p:sp>
        <p:nvSpPr>
          <p:cNvPr id="40" name="TextBox 73">
            <a:extLst>
              <a:ext uri="{FF2B5EF4-FFF2-40B4-BE49-F238E27FC236}">
                <a16:creationId xmlns:a16="http://schemas.microsoft.com/office/drawing/2014/main" id="{01DA74BF-42DD-1C00-CE06-0540DFAA6F12}"/>
              </a:ext>
            </a:extLst>
          </p:cNvPr>
          <p:cNvSpPr txBox="1"/>
          <p:nvPr/>
        </p:nvSpPr>
        <p:spPr>
          <a:xfrm>
            <a:off x="5094556" y="2731770"/>
            <a:ext cx="247613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5D7373"/>
                </a:solidFill>
                <a:latin typeface="Tw Cen Classified MT Std" panose="020B0502020104020603" pitchFamily="34" charset="0"/>
              </a:rPr>
              <a:t>Données manquantes</a:t>
            </a:r>
          </a:p>
          <a:p>
            <a:r>
              <a:rPr lang="fr-FR" sz="1400" dirty="0"/>
              <a:t>Suppression des colonnes avec plus de 50% de Nan</a:t>
            </a:r>
            <a:endParaRPr lang="fr-FR" dirty="0"/>
          </a:p>
        </p:txBody>
      </p:sp>
      <p:sp>
        <p:nvSpPr>
          <p:cNvPr id="41" name="TextBox 74">
            <a:extLst>
              <a:ext uri="{FF2B5EF4-FFF2-40B4-BE49-F238E27FC236}">
                <a16:creationId xmlns:a16="http://schemas.microsoft.com/office/drawing/2014/main" id="{449950D3-52DB-483E-547A-18842AEDA0BE}"/>
              </a:ext>
            </a:extLst>
          </p:cNvPr>
          <p:cNvSpPr txBox="1"/>
          <p:nvPr/>
        </p:nvSpPr>
        <p:spPr>
          <a:xfrm>
            <a:off x="5094556" y="5374526"/>
            <a:ext cx="23689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7030A0"/>
                </a:solidFill>
                <a:latin typeface="Tw Cen Classified MT Std" panose="020B0502020104020603" pitchFamily="34" charset="0"/>
              </a:rPr>
              <a:t>Features</a:t>
            </a:r>
            <a:r>
              <a:rPr lang="fr-FR" b="1" dirty="0">
                <a:solidFill>
                  <a:srgbClr val="7030A0"/>
                </a:solidFill>
                <a:latin typeface="Tw Cen Classified MT Std" panose="020B0502020104020603" pitchFamily="34" charset="0"/>
              </a:rPr>
              <a:t> engineering</a:t>
            </a:r>
          </a:p>
          <a:p>
            <a:r>
              <a:rPr lang="fr-FR" sz="1400" dirty="0"/>
              <a:t>Création de variables, encodage, fusion des fichiers.</a:t>
            </a:r>
            <a:endParaRPr lang="fr-FR" dirty="0"/>
          </a:p>
        </p:txBody>
      </p:sp>
      <p:sp>
        <p:nvSpPr>
          <p:cNvPr id="42" name="Freeform 49">
            <a:extLst>
              <a:ext uri="{FF2B5EF4-FFF2-40B4-BE49-F238E27FC236}">
                <a16:creationId xmlns:a16="http://schemas.microsoft.com/office/drawing/2014/main" id="{1D3F3875-1E8D-9555-96E3-D6F4FF4D759B}"/>
              </a:ext>
            </a:extLst>
          </p:cNvPr>
          <p:cNvSpPr>
            <a:spLocks noEditPoints="1"/>
          </p:cNvSpPr>
          <p:nvPr/>
        </p:nvSpPr>
        <p:spPr bwMode="auto">
          <a:xfrm>
            <a:off x="4631472" y="5622558"/>
            <a:ext cx="419156" cy="417179"/>
          </a:xfrm>
          <a:custGeom>
            <a:avLst/>
            <a:gdLst/>
            <a:ahLst/>
            <a:cxnLst>
              <a:cxn ang="0">
                <a:pos x="111" y="101"/>
              </a:cxn>
              <a:cxn ang="0">
                <a:pos x="78" y="88"/>
              </a:cxn>
              <a:cxn ang="0">
                <a:pos x="92" y="59"/>
              </a:cxn>
              <a:cxn ang="0">
                <a:pos x="83" y="12"/>
              </a:cxn>
              <a:cxn ang="0">
                <a:pos x="57" y="0"/>
              </a:cxn>
              <a:cxn ang="0">
                <a:pos x="32" y="12"/>
              </a:cxn>
              <a:cxn ang="0">
                <a:pos x="23" y="59"/>
              </a:cxn>
              <a:cxn ang="0">
                <a:pos x="36" y="88"/>
              </a:cxn>
              <a:cxn ang="0">
                <a:pos x="3" y="101"/>
              </a:cxn>
              <a:cxn ang="0">
                <a:pos x="1" y="109"/>
              </a:cxn>
              <a:cxn ang="0">
                <a:pos x="7" y="114"/>
              </a:cxn>
              <a:cxn ang="0">
                <a:pos x="107" y="114"/>
              </a:cxn>
              <a:cxn ang="0">
                <a:pos x="114" y="109"/>
              </a:cxn>
              <a:cxn ang="0">
                <a:pos x="111" y="101"/>
              </a:cxn>
              <a:cxn ang="0">
                <a:pos x="29" y="38"/>
              </a:cxn>
              <a:cxn ang="0">
                <a:pos x="57" y="7"/>
              </a:cxn>
              <a:cxn ang="0">
                <a:pos x="85" y="38"/>
              </a:cxn>
              <a:cxn ang="0">
                <a:pos x="72" y="83"/>
              </a:cxn>
              <a:cxn ang="0">
                <a:pos x="71" y="85"/>
              </a:cxn>
              <a:cxn ang="0">
                <a:pos x="43" y="85"/>
              </a:cxn>
              <a:cxn ang="0">
                <a:pos x="42" y="83"/>
              </a:cxn>
              <a:cxn ang="0">
                <a:pos x="29" y="38"/>
              </a:cxn>
              <a:cxn ang="0">
                <a:pos x="7" y="107"/>
              </a:cxn>
              <a:cxn ang="0">
                <a:pos x="38" y="95"/>
              </a:cxn>
              <a:cxn ang="0">
                <a:pos x="47" y="93"/>
              </a:cxn>
              <a:cxn ang="0">
                <a:pos x="57" y="96"/>
              </a:cxn>
              <a:cxn ang="0">
                <a:pos x="68" y="93"/>
              </a:cxn>
              <a:cxn ang="0">
                <a:pos x="77" y="95"/>
              </a:cxn>
              <a:cxn ang="0">
                <a:pos x="107" y="107"/>
              </a:cxn>
              <a:cxn ang="0">
                <a:pos x="7" y="107"/>
              </a:cxn>
              <a:cxn ang="0">
                <a:pos x="7" y="107"/>
              </a:cxn>
              <a:cxn ang="0">
                <a:pos x="7" y="107"/>
              </a:cxn>
            </a:cxnLst>
            <a:rect l="0" t="0" r="r" b="b"/>
            <a:pathLst>
              <a:path w="115" h="114">
                <a:moveTo>
                  <a:pt x="111" y="101"/>
                </a:moveTo>
                <a:cubicBezTo>
                  <a:pt x="110" y="101"/>
                  <a:pt x="97" y="92"/>
                  <a:pt x="78" y="88"/>
                </a:cubicBezTo>
                <a:cubicBezTo>
                  <a:pt x="85" y="79"/>
                  <a:pt x="90" y="67"/>
                  <a:pt x="92" y="59"/>
                </a:cubicBezTo>
                <a:cubicBezTo>
                  <a:pt x="94" y="48"/>
                  <a:pt x="93" y="26"/>
                  <a:pt x="83" y="12"/>
                </a:cubicBezTo>
                <a:cubicBezTo>
                  <a:pt x="76" y="4"/>
                  <a:pt x="68" y="0"/>
                  <a:pt x="57" y="0"/>
                </a:cubicBezTo>
                <a:cubicBezTo>
                  <a:pt x="47" y="0"/>
                  <a:pt x="38" y="4"/>
                  <a:pt x="32" y="12"/>
                </a:cubicBezTo>
                <a:cubicBezTo>
                  <a:pt x="21" y="26"/>
                  <a:pt x="20" y="48"/>
                  <a:pt x="23" y="59"/>
                </a:cubicBezTo>
                <a:cubicBezTo>
                  <a:pt x="25" y="67"/>
                  <a:pt x="29" y="79"/>
                  <a:pt x="36" y="88"/>
                </a:cubicBezTo>
                <a:cubicBezTo>
                  <a:pt x="17" y="92"/>
                  <a:pt x="4" y="101"/>
                  <a:pt x="3" y="101"/>
                </a:cubicBezTo>
                <a:cubicBezTo>
                  <a:pt x="1" y="103"/>
                  <a:pt x="0" y="106"/>
                  <a:pt x="1" y="109"/>
                </a:cubicBezTo>
                <a:cubicBezTo>
                  <a:pt x="1" y="112"/>
                  <a:pt x="4" y="114"/>
                  <a:pt x="7" y="114"/>
                </a:cubicBezTo>
                <a:cubicBezTo>
                  <a:pt x="107" y="114"/>
                  <a:pt x="107" y="114"/>
                  <a:pt x="107" y="114"/>
                </a:cubicBezTo>
                <a:cubicBezTo>
                  <a:pt x="110" y="114"/>
                  <a:pt x="113" y="112"/>
                  <a:pt x="114" y="109"/>
                </a:cubicBezTo>
                <a:cubicBezTo>
                  <a:pt x="115" y="106"/>
                  <a:pt x="114" y="103"/>
                  <a:pt x="111" y="101"/>
                </a:cubicBezTo>
                <a:close/>
                <a:moveTo>
                  <a:pt x="29" y="38"/>
                </a:moveTo>
                <a:cubicBezTo>
                  <a:pt x="31" y="23"/>
                  <a:pt x="40" y="7"/>
                  <a:pt x="57" y="7"/>
                </a:cubicBezTo>
                <a:cubicBezTo>
                  <a:pt x="75" y="7"/>
                  <a:pt x="83" y="23"/>
                  <a:pt x="85" y="38"/>
                </a:cubicBezTo>
                <a:cubicBezTo>
                  <a:pt x="87" y="54"/>
                  <a:pt x="82" y="71"/>
                  <a:pt x="72" y="83"/>
                </a:cubicBezTo>
                <a:cubicBezTo>
                  <a:pt x="71" y="85"/>
                  <a:pt x="71" y="85"/>
                  <a:pt x="71" y="85"/>
                </a:cubicBezTo>
                <a:cubicBezTo>
                  <a:pt x="63" y="95"/>
                  <a:pt x="52" y="95"/>
                  <a:pt x="43" y="85"/>
                </a:cubicBezTo>
                <a:cubicBezTo>
                  <a:pt x="42" y="83"/>
                  <a:pt x="42" y="83"/>
                  <a:pt x="42" y="83"/>
                </a:cubicBezTo>
                <a:cubicBezTo>
                  <a:pt x="32" y="71"/>
                  <a:pt x="27" y="54"/>
                  <a:pt x="29" y="38"/>
                </a:cubicBezTo>
                <a:close/>
                <a:moveTo>
                  <a:pt x="7" y="107"/>
                </a:moveTo>
                <a:cubicBezTo>
                  <a:pt x="8" y="107"/>
                  <a:pt x="20" y="99"/>
                  <a:pt x="38" y="95"/>
                </a:cubicBezTo>
                <a:cubicBezTo>
                  <a:pt x="47" y="93"/>
                  <a:pt x="47" y="93"/>
                  <a:pt x="47" y="93"/>
                </a:cubicBezTo>
                <a:cubicBezTo>
                  <a:pt x="50" y="95"/>
                  <a:pt x="53" y="96"/>
                  <a:pt x="57" y="96"/>
                </a:cubicBezTo>
                <a:cubicBezTo>
                  <a:pt x="61" y="96"/>
                  <a:pt x="65" y="95"/>
                  <a:pt x="68" y="93"/>
                </a:cubicBezTo>
                <a:cubicBezTo>
                  <a:pt x="77" y="95"/>
                  <a:pt x="77" y="95"/>
                  <a:pt x="77" y="95"/>
                </a:cubicBezTo>
                <a:cubicBezTo>
                  <a:pt x="94" y="99"/>
                  <a:pt x="107" y="106"/>
                  <a:pt x="107" y="107"/>
                </a:cubicBezTo>
                <a:lnTo>
                  <a:pt x="7" y="107"/>
                </a:lnTo>
                <a:close/>
                <a:moveTo>
                  <a:pt x="7" y="107"/>
                </a:moveTo>
                <a:cubicBezTo>
                  <a:pt x="7" y="107"/>
                  <a:pt x="7" y="107"/>
                  <a:pt x="7" y="107"/>
                </a:cubicBezTo>
              </a:path>
            </a:pathLst>
          </a:custGeom>
          <a:solidFill>
            <a:srgbClr val="7030A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FEC6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82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5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25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50"/>
                            </p:stCondLst>
                            <p:childTnLst>
                              <p:par>
                                <p:cTn id="5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750"/>
                            </p:stCondLst>
                            <p:childTnLst>
                              <p:par>
                                <p:cTn id="7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250"/>
                            </p:stCondLst>
                            <p:childTnLst>
                              <p:par>
                                <p:cTn id="8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25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75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8" grpId="0"/>
      <p:bldP spid="39" grpId="0"/>
      <p:bldP spid="40" grpId="0"/>
      <p:bldP spid="41" grpId="0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texte, diagramme, Police&#10;&#10;Description générée automatiquement">
            <a:extLst>
              <a:ext uri="{FF2B5EF4-FFF2-40B4-BE49-F238E27FC236}">
                <a16:creationId xmlns:a16="http://schemas.microsoft.com/office/drawing/2014/main" id="{84A78BD3-2E86-713A-5C30-610A13244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7" y="2108835"/>
            <a:ext cx="9839325" cy="4286250"/>
          </a:xfrm>
          <a:prstGeom prst="rect">
            <a:avLst/>
          </a:prstGeom>
        </p:spPr>
      </p:pic>
      <p:sp>
        <p:nvSpPr>
          <p:cNvPr id="6" name="矩形 16">
            <a:extLst>
              <a:ext uri="{FF2B5EF4-FFF2-40B4-BE49-F238E27FC236}">
                <a16:creationId xmlns:a16="http://schemas.microsoft.com/office/drawing/2014/main" id="{1613515C-399C-ADAF-49C9-EF8C9CA44E70}"/>
              </a:ext>
            </a:extLst>
          </p:cNvPr>
          <p:cNvSpPr/>
          <p:nvPr/>
        </p:nvSpPr>
        <p:spPr>
          <a:xfrm>
            <a:off x="3518656" y="331421"/>
            <a:ext cx="5154685" cy="64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200"/>
              </a:lnSpc>
            </a:pPr>
            <a:r>
              <a:rPr lang="fr-FR" sz="1600" b="1" dirty="0"/>
              <a:t>L’analyse à révéler un déséquilibre entre les classes qu’il faudra prendre en compte lors de la modélisation.</a:t>
            </a:r>
            <a:endParaRPr lang="fr-FR" altLang="zh-CN" sz="14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465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24">
            <a:extLst>
              <a:ext uri="{FF2B5EF4-FFF2-40B4-BE49-F238E27FC236}">
                <a16:creationId xmlns:a16="http://schemas.microsoft.com/office/drawing/2014/main" id="{F066D3A3-196F-DEBC-F43E-F7D2245B19AE}"/>
              </a:ext>
            </a:extLst>
          </p:cNvPr>
          <p:cNvGrpSpPr/>
          <p:nvPr/>
        </p:nvGrpSpPr>
        <p:grpSpPr>
          <a:xfrm>
            <a:off x="5504391" y="3872078"/>
            <a:ext cx="1200150" cy="100834"/>
            <a:chOff x="10973867" y="3930"/>
            <a:chExt cx="1200150" cy="20003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B571912-8A55-1573-00CB-3921A1A95D1C}"/>
                </a:ext>
              </a:extLst>
            </p:cNvPr>
            <p:cNvSpPr/>
            <p:nvPr/>
          </p:nvSpPr>
          <p:spPr>
            <a:xfrm>
              <a:off x="10973867" y="3935"/>
              <a:ext cx="200025" cy="200025"/>
            </a:xfrm>
            <a:prstGeom prst="rect">
              <a:avLst/>
            </a:prstGeom>
            <a:solidFill>
              <a:srgbClr val="F8973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1913C56-F389-3C1A-A999-F614677B1C3C}"/>
                </a:ext>
              </a:extLst>
            </p:cNvPr>
            <p:cNvSpPr/>
            <p:nvPr/>
          </p:nvSpPr>
          <p:spPr>
            <a:xfrm>
              <a:off x="11173892" y="3934"/>
              <a:ext cx="200025" cy="200025"/>
            </a:xfrm>
            <a:prstGeom prst="rect">
              <a:avLst/>
            </a:prstGeom>
            <a:solidFill>
              <a:srgbClr val="E639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BF2F935-F5CF-C5A2-D727-4CC4425DCE2A}"/>
                </a:ext>
              </a:extLst>
            </p:cNvPr>
            <p:cNvSpPr/>
            <p:nvPr/>
          </p:nvSpPr>
          <p:spPr>
            <a:xfrm>
              <a:off x="11373917" y="3933"/>
              <a:ext cx="200025" cy="200025"/>
            </a:xfrm>
            <a:prstGeom prst="rect">
              <a:avLst/>
            </a:prstGeom>
            <a:solidFill>
              <a:srgbClr val="E012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73D767C-793E-184C-0F17-68D260931589}"/>
                </a:ext>
              </a:extLst>
            </p:cNvPr>
            <p:cNvSpPr/>
            <p:nvPr/>
          </p:nvSpPr>
          <p:spPr>
            <a:xfrm>
              <a:off x="11573942" y="3932"/>
              <a:ext cx="200025" cy="200025"/>
            </a:xfrm>
            <a:prstGeom prst="rect">
              <a:avLst/>
            </a:prstGeom>
            <a:solidFill>
              <a:srgbClr val="8C1A6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6FA2638-AD08-718B-627A-CB66EE05A24B}"/>
                </a:ext>
              </a:extLst>
            </p:cNvPr>
            <p:cNvSpPr/>
            <p:nvPr/>
          </p:nvSpPr>
          <p:spPr>
            <a:xfrm>
              <a:off x="11773967" y="3931"/>
              <a:ext cx="200025" cy="200025"/>
            </a:xfrm>
            <a:prstGeom prst="rect">
              <a:avLst/>
            </a:prstGeom>
            <a:solidFill>
              <a:srgbClr val="0A6B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C7CC08F-436E-18D9-A9B6-1E069F2F7513}"/>
                </a:ext>
              </a:extLst>
            </p:cNvPr>
            <p:cNvSpPr/>
            <p:nvPr/>
          </p:nvSpPr>
          <p:spPr>
            <a:xfrm>
              <a:off x="11973992" y="3930"/>
              <a:ext cx="200025" cy="200025"/>
            </a:xfrm>
            <a:prstGeom prst="rect">
              <a:avLst/>
            </a:prstGeom>
            <a:solidFill>
              <a:srgbClr val="14A0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1" name="Freeform: Shape 17">
            <a:extLst>
              <a:ext uri="{FF2B5EF4-FFF2-40B4-BE49-F238E27FC236}">
                <a16:creationId xmlns:a16="http://schemas.microsoft.com/office/drawing/2014/main" id="{EBC7D8BA-58EF-DF6B-DB53-B3953388FA78}"/>
              </a:ext>
            </a:extLst>
          </p:cNvPr>
          <p:cNvSpPr/>
          <p:nvPr/>
        </p:nvSpPr>
        <p:spPr>
          <a:xfrm>
            <a:off x="6096000" y="522901"/>
            <a:ext cx="1397509" cy="1687750"/>
          </a:xfrm>
          <a:custGeom>
            <a:avLst/>
            <a:gdLst>
              <a:gd name="connsiteX0" fmla="*/ 1430872 w 3234775"/>
              <a:gd name="connsiteY0" fmla="*/ 0 h 3493870"/>
              <a:gd name="connsiteX1" fmla="*/ 1837266 w 3234775"/>
              <a:gd name="connsiteY1" fmla="*/ 0 h 3493870"/>
              <a:gd name="connsiteX2" fmla="*/ 1837266 w 3234775"/>
              <a:gd name="connsiteY2" fmla="*/ 1041400 h 3493870"/>
              <a:gd name="connsiteX3" fmla="*/ 1837267 w 3234775"/>
              <a:gd name="connsiteY3" fmla="*/ 1041400 h 3493870"/>
              <a:gd name="connsiteX4" fmla="*/ 3136411 w 3234775"/>
              <a:gd name="connsiteY4" fmla="*/ 1579523 h 3493870"/>
              <a:gd name="connsiteX5" fmla="*/ 3234775 w 3234775"/>
              <a:gd name="connsiteY5" fmla="*/ 1687750 h 3493870"/>
              <a:gd name="connsiteX6" fmla="*/ 106484 w 3234775"/>
              <a:gd name="connsiteY6" fmla="*/ 3493870 h 3493870"/>
              <a:gd name="connsiteX7" fmla="*/ 96534 w 3234775"/>
              <a:gd name="connsiteY7" fmla="*/ 3467932 h 3493870"/>
              <a:gd name="connsiteX8" fmla="*/ 0 w 3234775"/>
              <a:gd name="connsiteY8" fmla="*/ 2878667 h 3493870"/>
              <a:gd name="connsiteX9" fmla="*/ 1290920 w 3234775"/>
              <a:gd name="connsiteY9" fmla="*/ 1124000 h 3493870"/>
              <a:gd name="connsiteX10" fmla="*/ 1430872 w 3234775"/>
              <a:gd name="connsiteY10" fmla="*/ 1088015 h 3493870"/>
              <a:gd name="connsiteX0" fmla="*/ 96534 w 3234775"/>
              <a:gd name="connsiteY0" fmla="*/ 3467932 h 3559372"/>
              <a:gd name="connsiteX1" fmla="*/ 0 w 3234775"/>
              <a:gd name="connsiteY1" fmla="*/ 2878667 h 3559372"/>
              <a:gd name="connsiteX2" fmla="*/ 1290920 w 3234775"/>
              <a:gd name="connsiteY2" fmla="*/ 1124000 h 3559372"/>
              <a:gd name="connsiteX3" fmla="*/ 1430872 w 3234775"/>
              <a:gd name="connsiteY3" fmla="*/ 1088015 h 3559372"/>
              <a:gd name="connsiteX4" fmla="*/ 1430872 w 3234775"/>
              <a:gd name="connsiteY4" fmla="*/ 0 h 3559372"/>
              <a:gd name="connsiteX5" fmla="*/ 1837266 w 3234775"/>
              <a:gd name="connsiteY5" fmla="*/ 0 h 3559372"/>
              <a:gd name="connsiteX6" fmla="*/ 1837266 w 3234775"/>
              <a:gd name="connsiteY6" fmla="*/ 1041400 h 3559372"/>
              <a:gd name="connsiteX7" fmla="*/ 1837267 w 3234775"/>
              <a:gd name="connsiteY7" fmla="*/ 1041400 h 3559372"/>
              <a:gd name="connsiteX8" fmla="*/ 3136411 w 3234775"/>
              <a:gd name="connsiteY8" fmla="*/ 1579523 h 3559372"/>
              <a:gd name="connsiteX9" fmla="*/ 3234775 w 3234775"/>
              <a:gd name="connsiteY9" fmla="*/ 1687750 h 3559372"/>
              <a:gd name="connsiteX10" fmla="*/ 106484 w 3234775"/>
              <a:gd name="connsiteY10" fmla="*/ 3493870 h 3559372"/>
              <a:gd name="connsiteX11" fmla="*/ 187974 w 3234775"/>
              <a:gd name="connsiteY11" fmla="*/ 3559372 h 3559372"/>
              <a:gd name="connsiteX0" fmla="*/ 96534 w 3234775"/>
              <a:gd name="connsiteY0" fmla="*/ 3467932 h 3493870"/>
              <a:gd name="connsiteX1" fmla="*/ 0 w 3234775"/>
              <a:gd name="connsiteY1" fmla="*/ 2878667 h 3493870"/>
              <a:gd name="connsiteX2" fmla="*/ 1290920 w 3234775"/>
              <a:gd name="connsiteY2" fmla="*/ 1124000 h 3493870"/>
              <a:gd name="connsiteX3" fmla="*/ 1430872 w 3234775"/>
              <a:gd name="connsiteY3" fmla="*/ 1088015 h 3493870"/>
              <a:gd name="connsiteX4" fmla="*/ 1430872 w 3234775"/>
              <a:gd name="connsiteY4" fmla="*/ 0 h 3493870"/>
              <a:gd name="connsiteX5" fmla="*/ 1837266 w 3234775"/>
              <a:gd name="connsiteY5" fmla="*/ 0 h 3493870"/>
              <a:gd name="connsiteX6" fmla="*/ 1837266 w 3234775"/>
              <a:gd name="connsiteY6" fmla="*/ 1041400 h 3493870"/>
              <a:gd name="connsiteX7" fmla="*/ 1837267 w 3234775"/>
              <a:gd name="connsiteY7" fmla="*/ 1041400 h 3493870"/>
              <a:gd name="connsiteX8" fmla="*/ 3136411 w 3234775"/>
              <a:gd name="connsiteY8" fmla="*/ 1579523 h 3493870"/>
              <a:gd name="connsiteX9" fmla="*/ 3234775 w 3234775"/>
              <a:gd name="connsiteY9" fmla="*/ 1687750 h 3493870"/>
              <a:gd name="connsiteX10" fmla="*/ 106484 w 3234775"/>
              <a:gd name="connsiteY10" fmla="*/ 3493870 h 3493870"/>
              <a:gd name="connsiteX0" fmla="*/ 96534 w 3234775"/>
              <a:gd name="connsiteY0" fmla="*/ 3467932 h 3467932"/>
              <a:gd name="connsiteX1" fmla="*/ 0 w 3234775"/>
              <a:gd name="connsiteY1" fmla="*/ 2878667 h 3467932"/>
              <a:gd name="connsiteX2" fmla="*/ 1290920 w 3234775"/>
              <a:gd name="connsiteY2" fmla="*/ 1124000 h 3467932"/>
              <a:gd name="connsiteX3" fmla="*/ 1430872 w 3234775"/>
              <a:gd name="connsiteY3" fmla="*/ 1088015 h 3467932"/>
              <a:gd name="connsiteX4" fmla="*/ 1430872 w 3234775"/>
              <a:gd name="connsiteY4" fmla="*/ 0 h 3467932"/>
              <a:gd name="connsiteX5" fmla="*/ 1837266 w 3234775"/>
              <a:gd name="connsiteY5" fmla="*/ 0 h 3467932"/>
              <a:gd name="connsiteX6" fmla="*/ 1837266 w 3234775"/>
              <a:gd name="connsiteY6" fmla="*/ 1041400 h 3467932"/>
              <a:gd name="connsiteX7" fmla="*/ 1837267 w 3234775"/>
              <a:gd name="connsiteY7" fmla="*/ 1041400 h 3467932"/>
              <a:gd name="connsiteX8" fmla="*/ 3136411 w 3234775"/>
              <a:gd name="connsiteY8" fmla="*/ 1579523 h 3467932"/>
              <a:gd name="connsiteX9" fmla="*/ 3234775 w 3234775"/>
              <a:gd name="connsiteY9" fmla="*/ 1687750 h 3467932"/>
              <a:gd name="connsiteX0" fmla="*/ 0 w 3234775"/>
              <a:gd name="connsiteY0" fmla="*/ 2878667 h 2878667"/>
              <a:gd name="connsiteX1" fmla="*/ 1290920 w 3234775"/>
              <a:gd name="connsiteY1" fmla="*/ 1124000 h 2878667"/>
              <a:gd name="connsiteX2" fmla="*/ 1430872 w 3234775"/>
              <a:gd name="connsiteY2" fmla="*/ 1088015 h 2878667"/>
              <a:gd name="connsiteX3" fmla="*/ 1430872 w 3234775"/>
              <a:gd name="connsiteY3" fmla="*/ 0 h 2878667"/>
              <a:gd name="connsiteX4" fmla="*/ 1837266 w 3234775"/>
              <a:gd name="connsiteY4" fmla="*/ 0 h 2878667"/>
              <a:gd name="connsiteX5" fmla="*/ 1837266 w 3234775"/>
              <a:gd name="connsiteY5" fmla="*/ 1041400 h 2878667"/>
              <a:gd name="connsiteX6" fmla="*/ 1837267 w 3234775"/>
              <a:gd name="connsiteY6" fmla="*/ 1041400 h 2878667"/>
              <a:gd name="connsiteX7" fmla="*/ 3136411 w 3234775"/>
              <a:gd name="connsiteY7" fmla="*/ 1579523 h 2878667"/>
              <a:gd name="connsiteX8" fmla="*/ 3234775 w 3234775"/>
              <a:gd name="connsiteY8" fmla="*/ 1687750 h 2878667"/>
              <a:gd name="connsiteX0" fmla="*/ 0 w 1943855"/>
              <a:gd name="connsiteY0" fmla="*/ 1124000 h 1687750"/>
              <a:gd name="connsiteX1" fmla="*/ 139952 w 1943855"/>
              <a:gd name="connsiteY1" fmla="*/ 1088015 h 1687750"/>
              <a:gd name="connsiteX2" fmla="*/ 139952 w 1943855"/>
              <a:gd name="connsiteY2" fmla="*/ 0 h 1687750"/>
              <a:gd name="connsiteX3" fmla="*/ 546346 w 1943855"/>
              <a:gd name="connsiteY3" fmla="*/ 0 h 1687750"/>
              <a:gd name="connsiteX4" fmla="*/ 546346 w 1943855"/>
              <a:gd name="connsiteY4" fmla="*/ 1041400 h 1687750"/>
              <a:gd name="connsiteX5" fmla="*/ 546347 w 1943855"/>
              <a:gd name="connsiteY5" fmla="*/ 1041400 h 1687750"/>
              <a:gd name="connsiteX6" fmla="*/ 1845491 w 1943855"/>
              <a:gd name="connsiteY6" fmla="*/ 1579523 h 1687750"/>
              <a:gd name="connsiteX7" fmla="*/ 1943855 w 1943855"/>
              <a:gd name="connsiteY7" fmla="*/ 1687750 h 1687750"/>
              <a:gd name="connsiteX0" fmla="*/ 0 w 1803903"/>
              <a:gd name="connsiteY0" fmla="*/ 1088015 h 1687750"/>
              <a:gd name="connsiteX1" fmla="*/ 0 w 1803903"/>
              <a:gd name="connsiteY1" fmla="*/ 0 h 1687750"/>
              <a:gd name="connsiteX2" fmla="*/ 406394 w 1803903"/>
              <a:gd name="connsiteY2" fmla="*/ 0 h 1687750"/>
              <a:gd name="connsiteX3" fmla="*/ 406394 w 1803903"/>
              <a:gd name="connsiteY3" fmla="*/ 1041400 h 1687750"/>
              <a:gd name="connsiteX4" fmla="*/ 406395 w 1803903"/>
              <a:gd name="connsiteY4" fmla="*/ 1041400 h 1687750"/>
              <a:gd name="connsiteX5" fmla="*/ 1705539 w 1803903"/>
              <a:gd name="connsiteY5" fmla="*/ 1579523 h 1687750"/>
              <a:gd name="connsiteX6" fmla="*/ 1803903 w 1803903"/>
              <a:gd name="connsiteY6" fmla="*/ 1687750 h 1687750"/>
              <a:gd name="connsiteX0" fmla="*/ 0 w 1803903"/>
              <a:gd name="connsiteY0" fmla="*/ 0 h 1687750"/>
              <a:gd name="connsiteX1" fmla="*/ 406394 w 1803903"/>
              <a:gd name="connsiteY1" fmla="*/ 0 h 1687750"/>
              <a:gd name="connsiteX2" fmla="*/ 406394 w 1803903"/>
              <a:gd name="connsiteY2" fmla="*/ 1041400 h 1687750"/>
              <a:gd name="connsiteX3" fmla="*/ 406395 w 1803903"/>
              <a:gd name="connsiteY3" fmla="*/ 1041400 h 1687750"/>
              <a:gd name="connsiteX4" fmla="*/ 1705539 w 1803903"/>
              <a:gd name="connsiteY4" fmla="*/ 1579523 h 1687750"/>
              <a:gd name="connsiteX5" fmla="*/ 1803903 w 1803903"/>
              <a:gd name="connsiteY5" fmla="*/ 1687750 h 1687750"/>
              <a:gd name="connsiteX0" fmla="*/ 0 w 1397509"/>
              <a:gd name="connsiteY0" fmla="*/ 0 h 1687750"/>
              <a:gd name="connsiteX1" fmla="*/ 0 w 1397509"/>
              <a:gd name="connsiteY1" fmla="*/ 1041400 h 1687750"/>
              <a:gd name="connsiteX2" fmla="*/ 1 w 1397509"/>
              <a:gd name="connsiteY2" fmla="*/ 1041400 h 1687750"/>
              <a:gd name="connsiteX3" fmla="*/ 1299145 w 1397509"/>
              <a:gd name="connsiteY3" fmla="*/ 1579523 h 1687750"/>
              <a:gd name="connsiteX4" fmla="*/ 1397509 w 1397509"/>
              <a:gd name="connsiteY4" fmla="*/ 1687750 h 168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509" h="1687750">
                <a:moveTo>
                  <a:pt x="0" y="0"/>
                </a:moveTo>
                <a:lnTo>
                  <a:pt x="0" y="1041400"/>
                </a:lnTo>
                <a:lnTo>
                  <a:pt x="1" y="1041400"/>
                </a:lnTo>
                <a:cubicBezTo>
                  <a:pt x="507349" y="1041400"/>
                  <a:pt x="966666" y="1247043"/>
                  <a:pt x="1299145" y="1579523"/>
                </a:cubicBezTo>
                <a:lnTo>
                  <a:pt x="1397509" y="1687750"/>
                </a:lnTo>
              </a:path>
            </a:pathLst>
          </a:custGeom>
          <a:noFill/>
          <a:ln w="69850">
            <a:solidFill>
              <a:srgbClr val="F8973F"/>
            </a:solidFill>
            <a:tailEnd type="stealth" w="lg" len="lg"/>
          </a:ln>
          <a:effectLst>
            <a:outerShdw blurRad="203200" dist="38100" dir="2700000" sx="109000" sy="109000" algn="tl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2" name="Freeform: Shape 18">
            <a:extLst>
              <a:ext uri="{FF2B5EF4-FFF2-40B4-BE49-F238E27FC236}">
                <a16:creationId xmlns:a16="http://schemas.microsoft.com/office/drawing/2014/main" id="{B305CD7B-6C17-397D-E812-880A8B9420A4}"/>
              </a:ext>
            </a:extLst>
          </p:cNvPr>
          <p:cNvSpPr/>
          <p:nvPr/>
        </p:nvSpPr>
        <p:spPr>
          <a:xfrm rot="3600000">
            <a:off x="7517110" y="2202418"/>
            <a:ext cx="1397509" cy="1687750"/>
          </a:xfrm>
          <a:custGeom>
            <a:avLst/>
            <a:gdLst>
              <a:gd name="connsiteX0" fmla="*/ 1430872 w 3234775"/>
              <a:gd name="connsiteY0" fmla="*/ 0 h 3493870"/>
              <a:gd name="connsiteX1" fmla="*/ 1837266 w 3234775"/>
              <a:gd name="connsiteY1" fmla="*/ 0 h 3493870"/>
              <a:gd name="connsiteX2" fmla="*/ 1837266 w 3234775"/>
              <a:gd name="connsiteY2" fmla="*/ 1041400 h 3493870"/>
              <a:gd name="connsiteX3" fmla="*/ 1837267 w 3234775"/>
              <a:gd name="connsiteY3" fmla="*/ 1041400 h 3493870"/>
              <a:gd name="connsiteX4" fmla="*/ 3136411 w 3234775"/>
              <a:gd name="connsiteY4" fmla="*/ 1579523 h 3493870"/>
              <a:gd name="connsiteX5" fmla="*/ 3234775 w 3234775"/>
              <a:gd name="connsiteY5" fmla="*/ 1687750 h 3493870"/>
              <a:gd name="connsiteX6" fmla="*/ 106484 w 3234775"/>
              <a:gd name="connsiteY6" fmla="*/ 3493870 h 3493870"/>
              <a:gd name="connsiteX7" fmla="*/ 96534 w 3234775"/>
              <a:gd name="connsiteY7" fmla="*/ 3467932 h 3493870"/>
              <a:gd name="connsiteX8" fmla="*/ 0 w 3234775"/>
              <a:gd name="connsiteY8" fmla="*/ 2878667 h 3493870"/>
              <a:gd name="connsiteX9" fmla="*/ 1290920 w 3234775"/>
              <a:gd name="connsiteY9" fmla="*/ 1124000 h 3493870"/>
              <a:gd name="connsiteX10" fmla="*/ 1430872 w 3234775"/>
              <a:gd name="connsiteY10" fmla="*/ 1088015 h 3493870"/>
              <a:gd name="connsiteX0" fmla="*/ 96534 w 3234775"/>
              <a:gd name="connsiteY0" fmla="*/ 3467932 h 3559372"/>
              <a:gd name="connsiteX1" fmla="*/ 0 w 3234775"/>
              <a:gd name="connsiteY1" fmla="*/ 2878667 h 3559372"/>
              <a:gd name="connsiteX2" fmla="*/ 1290920 w 3234775"/>
              <a:gd name="connsiteY2" fmla="*/ 1124000 h 3559372"/>
              <a:gd name="connsiteX3" fmla="*/ 1430872 w 3234775"/>
              <a:gd name="connsiteY3" fmla="*/ 1088015 h 3559372"/>
              <a:gd name="connsiteX4" fmla="*/ 1430872 w 3234775"/>
              <a:gd name="connsiteY4" fmla="*/ 0 h 3559372"/>
              <a:gd name="connsiteX5" fmla="*/ 1837266 w 3234775"/>
              <a:gd name="connsiteY5" fmla="*/ 0 h 3559372"/>
              <a:gd name="connsiteX6" fmla="*/ 1837266 w 3234775"/>
              <a:gd name="connsiteY6" fmla="*/ 1041400 h 3559372"/>
              <a:gd name="connsiteX7" fmla="*/ 1837267 w 3234775"/>
              <a:gd name="connsiteY7" fmla="*/ 1041400 h 3559372"/>
              <a:gd name="connsiteX8" fmla="*/ 3136411 w 3234775"/>
              <a:gd name="connsiteY8" fmla="*/ 1579523 h 3559372"/>
              <a:gd name="connsiteX9" fmla="*/ 3234775 w 3234775"/>
              <a:gd name="connsiteY9" fmla="*/ 1687750 h 3559372"/>
              <a:gd name="connsiteX10" fmla="*/ 106484 w 3234775"/>
              <a:gd name="connsiteY10" fmla="*/ 3493870 h 3559372"/>
              <a:gd name="connsiteX11" fmla="*/ 187974 w 3234775"/>
              <a:gd name="connsiteY11" fmla="*/ 3559372 h 3559372"/>
              <a:gd name="connsiteX0" fmla="*/ 96534 w 3234775"/>
              <a:gd name="connsiteY0" fmla="*/ 3467932 h 3493870"/>
              <a:gd name="connsiteX1" fmla="*/ 0 w 3234775"/>
              <a:gd name="connsiteY1" fmla="*/ 2878667 h 3493870"/>
              <a:gd name="connsiteX2" fmla="*/ 1290920 w 3234775"/>
              <a:gd name="connsiteY2" fmla="*/ 1124000 h 3493870"/>
              <a:gd name="connsiteX3" fmla="*/ 1430872 w 3234775"/>
              <a:gd name="connsiteY3" fmla="*/ 1088015 h 3493870"/>
              <a:gd name="connsiteX4" fmla="*/ 1430872 w 3234775"/>
              <a:gd name="connsiteY4" fmla="*/ 0 h 3493870"/>
              <a:gd name="connsiteX5" fmla="*/ 1837266 w 3234775"/>
              <a:gd name="connsiteY5" fmla="*/ 0 h 3493870"/>
              <a:gd name="connsiteX6" fmla="*/ 1837266 w 3234775"/>
              <a:gd name="connsiteY6" fmla="*/ 1041400 h 3493870"/>
              <a:gd name="connsiteX7" fmla="*/ 1837267 w 3234775"/>
              <a:gd name="connsiteY7" fmla="*/ 1041400 h 3493870"/>
              <a:gd name="connsiteX8" fmla="*/ 3136411 w 3234775"/>
              <a:gd name="connsiteY8" fmla="*/ 1579523 h 3493870"/>
              <a:gd name="connsiteX9" fmla="*/ 3234775 w 3234775"/>
              <a:gd name="connsiteY9" fmla="*/ 1687750 h 3493870"/>
              <a:gd name="connsiteX10" fmla="*/ 106484 w 3234775"/>
              <a:gd name="connsiteY10" fmla="*/ 3493870 h 3493870"/>
              <a:gd name="connsiteX0" fmla="*/ 96534 w 3234775"/>
              <a:gd name="connsiteY0" fmla="*/ 3467932 h 3467932"/>
              <a:gd name="connsiteX1" fmla="*/ 0 w 3234775"/>
              <a:gd name="connsiteY1" fmla="*/ 2878667 h 3467932"/>
              <a:gd name="connsiteX2" fmla="*/ 1290920 w 3234775"/>
              <a:gd name="connsiteY2" fmla="*/ 1124000 h 3467932"/>
              <a:gd name="connsiteX3" fmla="*/ 1430872 w 3234775"/>
              <a:gd name="connsiteY3" fmla="*/ 1088015 h 3467932"/>
              <a:gd name="connsiteX4" fmla="*/ 1430872 w 3234775"/>
              <a:gd name="connsiteY4" fmla="*/ 0 h 3467932"/>
              <a:gd name="connsiteX5" fmla="*/ 1837266 w 3234775"/>
              <a:gd name="connsiteY5" fmla="*/ 0 h 3467932"/>
              <a:gd name="connsiteX6" fmla="*/ 1837266 w 3234775"/>
              <a:gd name="connsiteY6" fmla="*/ 1041400 h 3467932"/>
              <a:gd name="connsiteX7" fmla="*/ 1837267 w 3234775"/>
              <a:gd name="connsiteY7" fmla="*/ 1041400 h 3467932"/>
              <a:gd name="connsiteX8" fmla="*/ 3136411 w 3234775"/>
              <a:gd name="connsiteY8" fmla="*/ 1579523 h 3467932"/>
              <a:gd name="connsiteX9" fmla="*/ 3234775 w 3234775"/>
              <a:gd name="connsiteY9" fmla="*/ 1687750 h 3467932"/>
              <a:gd name="connsiteX0" fmla="*/ 0 w 3234775"/>
              <a:gd name="connsiteY0" fmla="*/ 2878667 h 2878667"/>
              <a:gd name="connsiteX1" fmla="*/ 1290920 w 3234775"/>
              <a:gd name="connsiteY1" fmla="*/ 1124000 h 2878667"/>
              <a:gd name="connsiteX2" fmla="*/ 1430872 w 3234775"/>
              <a:gd name="connsiteY2" fmla="*/ 1088015 h 2878667"/>
              <a:gd name="connsiteX3" fmla="*/ 1430872 w 3234775"/>
              <a:gd name="connsiteY3" fmla="*/ 0 h 2878667"/>
              <a:gd name="connsiteX4" fmla="*/ 1837266 w 3234775"/>
              <a:gd name="connsiteY4" fmla="*/ 0 h 2878667"/>
              <a:gd name="connsiteX5" fmla="*/ 1837266 w 3234775"/>
              <a:gd name="connsiteY5" fmla="*/ 1041400 h 2878667"/>
              <a:gd name="connsiteX6" fmla="*/ 1837267 w 3234775"/>
              <a:gd name="connsiteY6" fmla="*/ 1041400 h 2878667"/>
              <a:gd name="connsiteX7" fmla="*/ 3136411 w 3234775"/>
              <a:gd name="connsiteY7" fmla="*/ 1579523 h 2878667"/>
              <a:gd name="connsiteX8" fmla="*/ 3234775 w 3234775"/>
              <a:gd name="connsiteY8" fmla="*/ 1687750 h 2878667"/>
              <a:gd name="connsiteX0" fmla="*/ 0 w 1943855"/>
              <a:gd name="connsiteY0" fmla="*/ 1124000 h 1687750"/>
              <a:gd name="connsiteX1" fmla="*/ 139952 w 1943855"/>
              <a:gd name="connsiteY1" fmla="*/ 1088015 h 1687750"/>
              <a:gd name="connsiteX2" fmla="*/ 139952 w 1943855"/>
              <a:gd name="connsiteY2" fmla="*/ 0 h 1687750"/>
              <a:gd name="connsiteX3" fmla="*/ 546346 w 1943855"/>
              <a:gd name="connsiteY3" fmla="*/ 0 h 1687750"/>
              <a:gd name="connsiteX4" fmla="*/ 546346 w 1943855"/>
              <a:gd name="connsiteY4" fmla="*/ 1041400 h 1687750"/>
              <a:gd name="connsiteX5" fmla="*/ 546347 w 1943855"/>
              <a:gd name="connsiteY5" fmla="*/ 1041400 h 1687750"/>
              <a:gd name="connsiteX6" fmla="*/ 1845491 w 1943855"/>
              <a:gd name="connsiteY6" fmla="*/ 1579523 h 1687750"/>
              <a:gd name="connsiteX7" fmla="*/ 1943855 w 1943855"/>
              <a:gd name="connsiteY7" fmla="*/ 1687750 h 1687750"/>
              <a:gd name="connsiteX0" fmla="*/ 0 w 1803903"/>
              <a:gd name="connsiteY0" fmla="*/ 1088015 h 1687750"/>
              <a:gd name="connsiteX1" fmla="*/ 0 w 1803903"/>
              <a:gd name="connsiteY1" fmla="*/ 0 h 1687750"/>
              <a:gd name="connsiteX2" fmla="*/ 406394 w 1803903"/>
              <a:gd name="connsiteY2" fmla="*/ 0 h 1687750"/>
              <a:gd name="connsiteX3" fmla="*/ 406394 w 1803903"/>
              <a:gd name="connsiteY3" fmla="*/ 1041400 h 1687750"/>
              <a:gd name="connsiteX4" fmla="*/ 406395 w 1803903"/>
              <a:gd name="connsiteY4" fmla="*/ 1041400 h 1687750"/>
              <a:gd name="connsiteX5" fmla="*/ 1705539 w 1803903"/>
              <a:gd name="connsiteY5" fmla="*/ 1579523 h 1687750"/>
              <a:gd name="connsiteX6" fmla="*/ 1803903 w 1803903"/>
              <a:gd name="connsiteY6" fmla="*/ 1687750 h 1687750"/>
              <a:gd name="connsiteX0" fmla="*/ 0 w 1803903"/>
              <a:gd name="connsiteY0" fmla="*/ 0 h 1687750"/>
              <a:gd name="connsiteX1" fmla="*/ 406394 w 1803903"/>
              <a:gd name="connsiteY1" fmla="*/ 0 h 1687750"/>
              <a:gd name="connsiteX2" fmla="*/ 406394 w 1803903"/>
              <a:gd name="connsiteY2" fmla="*/ 1041400 h 1687750"/>
              <a:gd name="connsiteX3" fmla="*/ 406395 w 1803903"/>
              <a:gd name="connsiteY3" fmla="*/ 1041400 h 1687750"/>
              <a:gd name="connsiteX4" fmla="*/ 1705539 w 1803903"/>
              <a:gd name="connsiteY4" fmla="*/ 1579523 h 1687750"/>
              <a:gd name="connsiteX5" fmla="*/ 1803903 w 1803903"/>
              <a:gd name="connsiteY5" fmla="*/ 1687750 h 1687750"/>
              <a:gd name="connsiteX0" fmla="*/ 0 w 1397509"/>
              <a:gd name="connsiteY0" fmla="*/ 0 h 1687750"/>
              <a:gd name="connsiteX1" fmla="*/ 0 w 1397509"/>
              <a:gd name="connsiteY1" fmla="*/ 1041400 h 1687750"/>
              <a:gd name="connsiteX2" fmla="*/ 1 w 1397509"/>
              <a:gd name="connsiteY2" fmla="*/ 1041400 h 1687750"/>
              <a:gd name="connsiteX3" fmla="*/ 1299145 w 1397509"/>
              <a:gd name="connsiteY3" fmla="*/ 1579523 h 1687750"/>
              <a:gd name="connsiteX4" fmla="*/ 1397509 w 1397509"/>
              <a:gd name="connsiteY4" fmla="*/ 1687750 h 168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509" h="1687750">
                <a:moveTo>
                  <a:pt x="0" y="0"/>
                </a:moveTo>
                <a:lnTo>
                  <a:pt x="0" y="1041400"/>
                </a:lnTo>
                <a:lnTo>
                  <a:pt x="1" y="1041400"/>
                </a:lnTo>
                <a:cubicBezTo>
                  <a:pt x="507349" y="1041400"/>
                  <a:pt x="966666" y="1247043"/>
                  <a:pt x="1299145" y="1579523"/>
                </a:cubicBezTo>
                <a:lnTo>
                  <a:pt x="1397509" y="1687750"/>
                </a:lnTo>
              </a:path>
            </a:pathLst>
          </a:custGeom>
          <a:noFill/>
          <a:ln w="69850">
            <a:solidFill>
              <a:srgbClr val="E6394C"/>
            </a:solidFill>
            <a:tailEnd type="stealth" w="lg" len="lg"/>
          </a:ln>
          <a:effectLst>
            <a:outerShdw blurRad="203200" dist="38100" dir="2700000" sx="109000" sy="109000" algn="tl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3" name="Freeform: Shape 19">
            <a:extLst>
              <a:ext uri="{FF2B5EF4-FFF2-40B4-BE49-F238E27FC236}">
                <a16:creationId xmlns:a16="http://schemas.microsoft.com/office/drawing/2014/main" id="{09BB772C-F09F-1FC1-1FA1-CBD63650A655}"/>
              </a:ext>
            </a:extLst>
          </p:cNvPr>
          <p:cNvSpPr/>
          <p:nvPr/>
        </p:nvSpPr>
        <p:spPr>
          <a:xfrm rot="7200000">
            <a:off x="6803221" y="4220672"/>
            <a:ext cx="1397509" cy="1687750"/>
          </a:xfrm>
          <a:custGeom>
            <a:avLst/>
            <a:gdLst>
              <a:gd name="connsiteX0" fmla="*/ 1430872 w 3234775"/>
              <a:gd name="connsiteY0" fmla="*/ 0 h 3493870"/>
              <a:gd name="connsiteX1" fmla="*/ 1837266 w 3234775"/>
              <a:gd name="connsiteY1" fmla="*/ 0 h 3493870"/>
              <a:gd name="connsiteX2" fmla="*/ 1837266 w 3234775"/>
              <a:gd name="connsiteY2" fmla="*/ 1041400 h 3493870"/>
              <a:gd name="connsiteX3" fmla="*/ 1837267 w 3234775"/>
              <a:gd name="connsiteY3" fmla="*/ 1041400 h 3493870"/>
              <a:gd name="connsiteX4" fmla="*/ 3136411 w 3234775"/>
              <a:gd name="connsiteY4" fmla="*/ 1579523 h 3493870"/>
              <a:gd name="connsiteX5" fmla="*/ 3234775 w 3234775"/>
              <a:gd name="connsiteY5" fmla="*/ 1687750 h 3493870"/>
              <a:gd name="connsiteX6" fmla="*/ 106484 w 3234775"/>
              <a:gd name="connsiteY6" fmla="*/ 3493870 h 3493870"/>
              <a:gd name="connsiteX7" fmla="*/ 96534 w 3234775"/>
              <a:gd name="connsiteY7" fmla="*/ 3467932 h 3493870"/>
              <a:gd name="connsiteX8" fmla="*/ 0 w 3234775"/>
              <a:gd name="connsiteY8" fmla="*/ 2878667 h 3493870"/>
              <a:gd name="connsiteX9" fmla="*/ 1290920 w 3234775"/>
              <a:gd name="connsiteY9" fmla="*/ 1124000 h 3493870"/>
              <a:gd name="connsiteX10" fmla="*/ 1430872 w 3234775"/>
              <a:gd name="connsiteY10" fmla="*/ 1088015 h 3493870"/>
              <a:gd name="connsiteX0" fmla="*/ 96534 w 3234775"/>
              <a:gd name="connsiteY0" fmla="*/ 3467932 h 3559372"/>
              <a:gd name="connsiteX1" fmla="*/ 0 w 3234775"/>
              <a:gd name="connsiteY1" fmla="*/ 2878667 h 3559372"/>
              <a:gd name="connsiteX2" fmla="*/ 1290920 w 3234775"/>
              <a:gd name="connsiteY2" fmla="*/ 1124000 h 3559372"/>
              <a:gd name="connsiteX3" fmla="*/ 1430872 w 3234775"/>
              <a:gd name="connsiteY3" fmla="*/ 1088015 h 3559372"/>
              <a:gd name="connsiteX4" fmla="*/ 1430872 w 3234775"/>
              <a:gd name="connsiteY4" fmla="*/ 0 h 3559372"/>
              <a:gd name="connsiteX5" fmla="*/ 1837266 w 3234775"/>
              <a:gd name="connsiteY5" fmla="*/ 0 h 3559372"/>
              <a:gd name="connsiteX6" fmla="*/ 1837266 w 3234775"/>
              <a:gd name="connsiteY6" fmla="*/ 1041400 h 3559372"/>
              <a:gd name="connsiteX7" fmla="*/ 1837267 w 3234775"/>
              <a:gd name="connsiteY7" fmla="*/ 1041400 h 3559372"/>
              <a:gd name="connsiteX8" fmla="*/ 3136411 w 3234775"/>
              <a:gd name="connsiteY8" fmla="*/ 1579523 h 3559372"/>
              <a:gd name="connsiteX9" fmla="*/ 3234775 w 3234775"/>
              <a:gd name="connsiteY9" fmla="*/ 1687750 h 3559372"/>
              <a:gd name="connsiteX10" fmla="*/ 106484 w 3234775"/>
              <a:gd name="connsiteY10" fmla="*/ 3493870 h 3559372"/>
              <a:gd name="connsiteX11" fmla="*/ 187974 w 3234775"/>
              <a:gd name="connsiteY11" fmla="*/ 3559372 h 3559372"/>
              <a:gd name="connsiteX0" fmla="*/ 96534 w 3234775"/>
              <a:gd name="connsiteY0" fmla="*/ 3467932 h 3493870"/>
              <a:gd name="connsiteX1" fmla="*/ 0 w 3234775"/>
              <a:gd name="connsiteY1" fmla="*/ 2878667 h 3493870"/>
              <a:gd name="connsiteX2" fmla="*/ 1290920 w 3234775"/>
              <a:gd name="connsiteY2" fmla="*/ 1124000 h 3493870"/>
              <a:gd name="connsiteX3" fmla="*/ 1430872 w 3234775"/>
              <a:gd name="connsiteY3" fmla="*/ 1088015 h 3493870"/>
              <a:gd name="connsiteX4" fmla="*/ 1430872 w 3234775"/>
              <a:gd name="connsiteY4" fmla="*/ 0 h 3493870"/>
              <a:gd name="connsiteX5" fmla="*/ 1837266 w 3234775"/>
              <a:gd name="connsiteY5" fmla="*/ 0 h 3493870"/>
              <a:gd name="connsiteX6" fmla="*/ 1837266 w 3234775"/>
              <a:gd name="connsiteY6" fmla="*/ 1041400 h 3493870"/>
              <a:gd name="connsiteX7" fmla="*/ 1837267 w 3234775"/>
              <a:gd name="connsiteY7" fmla="*/ 1041400 h 3493870"/>
              <a:gd name="connsiteX8" fmla="*/ 3136411 w 3234775"/>
              <a:gd name="connsiteY8" fmla="*/ 1579523 h 3493870"/>
              <a:gd name="connsiteX9" fmla="*/ 3234775 w 3234775"/>
              <a:gd name="connsiteY9" fmla="*/ 1687750 h 3493870"/>
              <a:gd name="connsiteX10" fmla="*/ 106484 w 3234775"/>
              <a:gd name="connsiteY10" fmla="*/ 3493870 h 3493870"/>
              <a:gd name="connsiteX0" fmla="*/ 96534 w 3234775"/>
              <a:gd name="connsiteY0" fmla="*/ 3467932 h 3467932"/>
              <a:gd name="connsiteX1" fmla="*/ 0 w 3234775"/>
              <a:gd name="connsiteY1" fmla="*/ 2878667 h 3467932"/>
              <a:gd name="connsiteX2" fmla="*/ 1290920 w 3234775"/>
              <a:gd name="connsiteY2" fmla="*/ 1124000 h 3467932"/>
              <a:gd name="connsiteX3" fmla="*/ 1430872 w 3234775"/>
              <a:gd name="connsiteY3" fmla="*/ 1088015 h 3467932"/>
              <a:gd name="connsiteX4" fmla="*/ 1430872 w 3234775"/>
              <a:gd name="connsiteY4" fmla="*/ 0 h 3467932"/>
              <a:gd name="connsiteX5" fmla="*/ 1837266 w 3234775"/>
              <a:gd name="connsiteY5" fmla="*/ 0 h 3467932"/>
              <a:gd name="connsiteX6" fmla="*/ 1837266 w 3234775"/>
              <a:gd name="connsiteY6" fmla="*/ 1041400 h 3467932"/>
              <a:gd name="connsiteX7" fmla="*/ 1837267 w 3234775"/>
              <a:gd name="connsiteY7" fmla="*/ 1041400 h 3467932"/>
              <a:gd name="connsiteX8" fmla="*/ 3136411 w 3234775"/>
              <a:gd name="connsiteY8" fmla="*/ 1579523 h 3467932"/>
              <a:gd name="connsiteX9" fmla="*/ 3234775 w 3234775"/>
              <a:gd name="connsiteY9" fmla="*/ 1687750 h 3467932"/>
              <a:gd name="connsiteX0" fmla="*/ 0 w 3234775"/>
              <a:gd name="connsiteY0" fmla="*/ 2878667 h 2878667"/>
              <a:gd name="connsiteX1" fmla="*/ 1290920 w 3234775"/>
              <a:gd name="connsiteY1" fmla="*/ 1124000 h 2878667"/>
              <a:gd name="connsiteX2" fmla="*/ 1430872 w 3234775"/>
              <a:gd name="connsiteY2" fmla="*/ 1088015 h 2878667"/>
              <a:gd name="connsiteX3" fmla="*/ 1430872 w 3234775"/>
              <a:gd name="connsiteY3" fmla="*/ 0 h 2878667"/>
              <a:gd name="connsiteX4" fmla="*/ 1837266 w 3234775"/>
              <a:gd name="connsiteY4" fmla="*/ 0 h 2878667"/>
              <a:gd name="connsiteX5" fmla="*/ 1837266 w 3234775"/>
              <a:gd name="connsiteY5" fmla="*/ 1041400 h 2878667"/>
              <a:gd name="connsiteX6" fmla="*/ 1837267 w 3234775"/>
              <a:gd name="connsiteY6" fmla="*/ 1041400 h 2878667"/>
              <a:gd name="connsiteX7" fmla="*/ 3136411 w 3234775"/>
              <a:gd name="connsiteY7" fmla="*/ 1579523 h 2878667"/>
              <a:gd name="connsiteX8" fmla="*/ 3234775 w 3234775"/>
              <a:gd name="connsiteY8" fmla="*/ 1687750 h 2878667"/>
              <a:gd name="connsiteX0" fmla="*/ 0 w 1943855"/>
              <a:gd name="connsiteY0" fmla="*/ 1124000 h 1687750"/>
              <a:gd name="connsiteX1" fmla="*/ 139952 w 1943855"/>
              <a:gd name="connsiteY1" fmla="*/ 1088015 h 1687750"/>
              <a:gd name="connsiteX2" fmla="*/ 139952 w 1943855"/>
              <a:gd name="connsiteY2" fmla="*/ 0 h 1687750"/>
              <a:gd name="connsiteX3" fmla="*/ 546346 w 1943855"/>
              <a:gd name="connsiteY3" fmla="*/ 0 h 1687750"/>
              <a:gd name="connsiteX4" fmla="*/ 546346 w 1943855"/>
              <a:gd name="connsiteY4" fmla="*/ 1041400 h 1687750"/>
              <a:gd name="connsiteX5" fmla="*/ 546347 w 1943855"/>
              <a:gd name="connsiteY5" fmla="*/ 1041400 h 1687750"/>
              <a:gd name="connsiteX6" fmla="*/ 1845491 w 1943855"/>
              <a:gd name="connsiteY6" fmla="*/ 1579523 h 1687750"/>
              <a:gd name="connsiteX7" fmla="*/ 1943855 w 1943855"/>
              <a:gd name="connsiteY7" fmla="*/ 1687750 h 1687750"/>
              <a:gd name="connsiteX0" fmla="*/ 0 w 1803903"/>
              <a:gd name="connsiteY0" fmla="*/ 1088015 h 1687750"/>
              <a:gd name="connsiteX1" fmla="*/ 0 w 1803903"/>
              <a:gd name="connsiteY1" fmla="*/ 0 h 1687750"/>
              <a:gd name="connsiteX2" fmla="*/ 406394 w 1803903"/>
              <a:gd name="connsiteY2" fmla="*/ 0 h 1687750"/>
              <a:gd name="connsiteX3" fmla="*/ 406394 w 1803903"/>
              <a:gd name="connsiteY3" fmla="*/ 1041400 h 1687750"/>
              <a:gd name="connsiteX4" fmla="*/ 406395 w 1803903"/>
              <a:gd name="connsiteY4" fmla="*/ 1041400 h 1687750"/>
              <a:gd name="connsiteX5" fmla="*/ 1705539 w 1803903"/>
              <a:gd name="connsiteY5" fmla="*/ 1579523 h 1687750"/>
              <a:gd name="connsiteX6" fmla="*/ 1803903 w 1803903"/>
              <a:gd name="connsiteY6" fmla="*/ 1687750 h 1687750"/>
              <a:gd name="connsiteX0" fmla="*/ 0 w 1803903"/>
              <a:gd name="connsiteY0" fmla="*/ 0 h 1687750"/>
              <a:gd name="connsiteX1" fmla="*/ 406394 w 1803903"/>
              <a:gd name="connsiteY1" fmla="*/ 0 h 1687750"/>
              <a:gd name="connsiteX2" fmla="*/ 406394 w 1803903"/>
              <a:gd name="connsiteY2" fmla="*/ 1041400 h 1687750"/>
              <a:gd name="connsiteX3" fmla="*/ 406395 w 1803903"/>
              <a:gd name="connsiteY3" fmla="*/ 1041400 h 1687750"/>
              <a:gd name="connsiteX4" fmla="*/ 1705539 w 1803903"/>
              <a:gd name="connsiteY4" fmla="*/ 1579523 h 1687750"/>
              <a:gd name="connsiteX5" fmla="*/ 1803903 w 1803903"/>
              <a:gd name="connsiteY5" fmla="*/ 1687750 h 1687750"/>
              <a:gd name="connsiteX0" fmla="*/ 0 w 1397509"/>
              <a:gd name="connsiteY0" fmla="*/ 0 h 1687750"/>
              <a:gd name="connsiteX1" fmla="*/ 0 w 1397509"/>
              <a:gd name="connsiteY1" fmla="*/ 1041400 h 1687750"/>
              <a:gd name="connsiteX2" fmla="*/ 1 w 1397509"/>
              <a:gd name="connsiteY2" fmla="*/ 1041400 h 1687750"/>
              <a:gd name="connsiteX3" fmla="*/ 1299145 w 1397509"/>
              <a:gd name="connsiteY3" fmla="*/ 1579523 h 1687750"/>
              <a:gd name="connsiteX4" fmla="*/ 1397509 w 1397509"/>
              <a:gd name="connsiteY4" fmla="*/ 1687750 h 168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509" h="1687750">
                <a:moveTo>
                  <a:pt x="0" y="0"/>
                </a:moveTo>
                <a:lnTo>
                  <a:pt x="0" y="1041400"/>
                </a:lnTo>
                <a:lnTo>
                  <a:pt x="1" y="1041400"/>
                </a:lnTo>
                <a:cubicBezTo>
                  <a:pt x="507349" y="1041400"/>
                  <a:pt x="966666" y="1247043"/>
                  <a:pt x="1299145" y="1579523"/>
                </a:cubicBezTo>
                <a:lnTo>
                  <a:pt x="1397509" y="1687750"/>
                </a:lnTo>
              </a:path>
            </a:pathLst>
          </a:custGeom>
          <a:noFill/>
          <a:ln w="69850">
            <a:solidFill>
              <a:srgbClr val="E01274"/>
            </a:solidFill>
            <a:tailEnd type="stealth" w="lg" len="lg"/>
          </a:ln>
          <a:effectLst>
            <a:outerShdw blurRad="203200" dist="38100" dir="2700000" sx="109000" sy="109000" algn="tl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4" name="Freeform: Shape 20">
            <a:extLst>
              <a:ext uri="{FF2B5EF4-FFF2-40B4-BE49-F238E27FC236}">
                <a16:creationId xmlns:a16="http://schemas.microsoft.com/office/drawing/2014/main" id="{005251F1-8DAE-03FF-A91B-F55C9E887A3A}"/>
              </a:ext>
            </a:extLst>
          </p:cNvPr>
          <p:cNvSpPr/>
          <p:nvPr/>
        </p:nvSpPr>
        <p:spPr>
          <a:xfrm rot="10800000">
            <a:off x="4683575" y="4611450"/>
            <a:ext cx="1397509" cy="1687750"/>
          </a:xfrm>
          <a:custGeom>
            <a:avLst/>
            <a:gdLst>
              <a:gd name="connsiteX0" fmla="*/ 1430872 w 3234775"/>
              <a:gd name="connsiteY0" fmla="*/ 0 h 3493870"/>
              <a:gd name="connsiteX1" fmla="*/ 1837266 w 3234775"/>
              <a:gd name="connsiteY1" fmla="*/ 0 h 3493870"/>
              <a:gd name="connsiteX2" fmla="*/ 1837266 w 3234775"/>
              <a:gd name="connsiteY2" fmla="*/ 1041400 h 3493870"/>
              <a:gd name="connsiteX3" fmla="*/ 1837267 w 3234775"/>
              <a:gd name="connsiteY3" fmla="*/ 1041400 h 3493870"/>
              <a:gd name="connsiteX4" fmla="*/ 3136411 w 3234775"/>
              <a:gd name="connsiteY4" fmla="*/ 1579523 h 3493870"/>
              <a:gd name="connsiteX5" fmla="*/ 3234775 w 3234775"/>
              <a:gd name="connsiteY5" fmla="*/ 1687750 h 3493870"/>
              <a:gd name="connsiteX6" fmla="*/ 106484 w 3234775"/>
              <a:gd name="connsiteY6" fmla="*/ 3493870 h 3493870"/>
              <a:gd name="connsiteX7" fmla="*/ 96534 w 3234775"/>
              <a:gd name="connsiteY7" fmla="*/ 3467932 h 3493870"/>
              <a:gd name="connsiteX8" fmla="*/ 0 w 3234775"/>
              <a:gd name="connsiteY8" fmla="*/ 2878667 h 3493870"/>
              <a:gd name="connsiteX9" fmla="*/ 1290920 w 3234775"/>
              <a:gd name="connsiteY9" fmla="*/ 1124000 h 3493870"/>
              <a:gd name="connsiteX10" fmla="*/ 1430872 w 3234775"/>
              <a:gd name="connsiteY10" fmla="*/ 1088015 h 3493870"/>
              <a:gd name="connsiteX0" fmla="*/ 96534 w 3234775"/>
              <a:gd name="connsiteY0" fmla="*/ 3467932 h 3559372"/>
              <a:gd name="connsiteX1" fmla="*/ 0 w 3234775"/>
              <a:gd name="connsiteY1" fmla="*/ 2878667 h 3559372"/>
              <a:gd name="connsiteX2" fmla="*/ 1290920 w 3234775"/>
              <a:gd name="connsiteY2" fmla="*/ 1124000 h 3559372"/>
              <a:gd name="connsiteX3" fmla="*/ 1430872 w 3234775"/>
              <a:gd name="connsiteY3" fmla="*/ 1088015 h 3559372"/>
              <a:gd name="connsiteX4" fmla="*/ 1430872 w 3234775"/>
              <a:gd name="connsiteY4" fmla="*/ 0 h 3559372"/>
              <a:gd name="connsiteX5" fmla="*/ 1837266 w 3234775"/>
              <a:gd name="connsiteY5" fmla="*/ 0 h 3559372"/>
              <a:gd name="connsiteX6" fmla="*/ 1837266 w 3234775"/>
              <a:gd name="connsiteY6" fmla="*/ 1041400 h 3559372"/>
              <a:gd name="connsiteX7" fmla="*/ 1837267 w 3234775"/>
              <a:gd name="connsiteY7" fmla="*/ 1041400 h 3559372"/>
              <a:gd name="connsiteX8" fmla="*/ 3136411 w 3234775"/>
              <a:gd name="connsiteY8" fmla="*/ 1579523 h 3559372"/>
              <a:gd name="connsiteX9" fmla="*/ 3234775 w 3234775"/>
              <a:gd name="connsiteY9" fmla="*/ 1687750 h 3559372"/>
              <a:gd name="connsiteX10" fmla="*/ 106484 w 3234775"/>
              <a:gd name="connsiteY10" fmla="*/ 3493870 h 3559372"/>
              <a:gd name="connsiteX11" fmla="*/ 187974 w 3234775"/>
              <a:gd name="connsiteY11" fmla="*/ 3559372 h 3559372"/>
              <a:gd name="connsiteX0" fmla="*/ 96534 w 3234775"/>
              <a:gd name="connsiteY0" fmla="*/ 3467932 h 3493870"/>
              <a:gd name="connsiteX1" fmla="*/ 0 w 3234775"/>
              <a:gd name="connsiteY1" fmla="*/ 2878667 h 3493870"/>
              <a:gd name="connsiteX2" fmla="*/ 1290920 w 3234775"/>
              <a:gd name="connsiteY2" fmla="*/ 1124000 h 3493870"/>
              <a:gd name="connsiteX3" fmla="*/ 1430872 w 3234775"/>
              <a:gd name="connsiteY3" fmla="*/ 1088015 h 3493870"/>
              <a:gd name="connsiteX4" fmla="*/ 1430872 w 3234775"/>
              <a:gd name="connsiteY4" fmla="*/ 0 h 3493870"/>
              <a:gd name="connsiteX5" fmla="*/ 1837266 w 3234775"/>
              <a:gd name="connsiteY5" fmla="*/ 0 h 3493870"/>
              <a:gd name="connsiteX6" fmla="*/ 1837266 w 3234775"/>
              <a:gd name="connsiteY6" fmla="*/ 1041400 h 3493870"/>
              <a:gd name="connsiteX7" fmla="*/ 1837267 w 3234775"/>
              <a:gd name="connsiteY7" fmla="*/ 1041400 h 3493870"/>
              <a:gd name="connsiteX8" fmla="*/ 3136411 w 3234775"/>
              <a:gd name="connsiteY8" fmla="*/ 1579523 h 3493870"/>
              <a:gd name="connsiteX9" fmla="*/ 3234775 w 3234775"/>
              <a:gd name="connsiteY9" fmla="*/ 1687750 h 3493870"/>
              <a:gd name="connsiteX10" fmla="*/ 106484 w 3234775"/>
              <a:gd name="connsiteY10" fmla="*/ 3493870 h 3493870"/>
              <a:gd name="connsiteX0" fmla="*/ 96534 w 3234775"/>
              <a:gd name="connsiteY0" fmla="*/ 3467932 h 3467932"/>
              <a:gd name="connsiteX1" fmla="*/ 0 w 3234775"/>
              <a:gd name="connsiteY1" fmla="*/ 2878667 h 3467932"/>
              <a:gd name="connsiteX2" fmla="*/ 1290920 w 3234775"/>
              <a:gd name="connsiteY2" fmla="*/ 1124000 h 3467932"/>
              <a:gd name="connsiteX3" fmla="*/ 1430872 w 3234775"/>
              <a:gd name="connsiteY3" fmla="*/ 1088015 h 3467932"/>
              <a:gd name="connsiteX4" fmla="*/ 1430872 w 3234775"/>
              <a:gd name="connsiteY4" fmla="*/ 0 h 3467932"/>
              <a:gd name="connsiteX5" fmla="*/ 1837266 w 3234775"/>
              <a:gd name="connsiteY5" fmla="*/ 0 h 3467932"/>
              <a:gd name="connsiteX6" fmla="*/ 1837266 w 3234775"/>
              <a:gd name="connsiteY6" fmla="*/ 1041400 h 3467932"/>
              <a:gd name="connsiteX7" fmla="*/ 1837267 w 3234775"/>
              <a:gd name="connsiteY7" fmla="*/ 1041400 h 3467932"/>
              <a:gd name="connsiteX8" fmla="*/ 3136411 w 3234775"/>
              <a:gd name="connsiteY8" fmla="*/ 1579523 h 3467932"/>
              <a:gd name="connsiteX9" fmla="*/ 3234775 w 3234775"/>
              <a:gd name="connsiteY9" fmla="*/ 1687750 h 3467932"/>
              <a:gd name="connsiteX0" fmla="*/ 0 w 3234775"/>
              <a:gd name="connsiteY0" fmla="*/ 2878667 h 2878667"/>
              <a:gd name="connsiteX1" fmla="*/ 1290920 w 3234775"/>
              <a:gd name="connsiteY1" fmla="*/ 1124000 h 2878667"/>
              <a:gd name="connsiteX2" fmla="*/ 1430872 w 3234775"/>
              <a:gd name="connsiteY2" fmla="*/ 1088015 h 2878667"/>
              <a:gd name="connsiteX3" fmla="*/ 1430872 w 3234775"/>
              <a:gd name="connsiteY3" fmla="*/ 0 h 2878667"/>
              <a:gd name="connsiteX4" fmla="*/ 1837266 w 3234775"/>
              <a:gd name="connsiteY4" fmla="*/ 0 h 2878667"/>
              <a:gd name="connsiteX5" fmla="*/ 1837266 w 3234775"/>
              <a:gd name="connsiteY5" fmla="*/ 1041400 h 2878667"/>
              <a:gd name="connsiteX6" fmla="*/ 1837267 w 3234775"/>
              <a:gd name="connsiteY6" fmla="*/ 1041400 h 2878667"/>
              <a:gd name="connsiteX7" fmla="*/ 3136411 w 3234775"/>
              <a:gd name="connsiteY7" fmla="*/ 1579523 h 2878667"/>
              <a:gd name="connsiteX8" fmla="*/ 3234775 w 3234775"/>
              <a:gd name="connsiteY8" fmla="*/ 1687750 h 2878667"/>
              <a:gd name="connsiteX0" fmla="*/ 0 w 1943855"/>
              <a:gd name="connsiteY0" fmla="*/ 1124000 h 1687750"/>
              <a:gd name="connsiteX1" fmla="*/ 139952 w 1943855"/>
              <a:gd name="connsiteY1" fmla="*/ 1088015 h 1687750"/>
              <a:gd name="connsiteX2" fmla="*/ 139952 w 1943855"/>
              <a:gd name="connsiteY2" fmla="*/ 0 h 1687750"/>
              <a:gd name="connsiteX3" fmla="*/ 546346 w 1943855"/>
              <a:gd name="connsiteY3" fmla="*/ 0 h 1687750"/>
              <a:gd name="connsiteX4" fmla="*/ 546346 w 1943855"/>
              <a:gd name="connsiteY4" fmla="*/ 1041400 h 1687750"/>
              <a:gd name="connsiteX5" fmla="*/ 546347 w 1943855"/>
              <a:gd name="connsiteY5" fmla="*/ 1041400 h 1687750"/>
              <a:gd name="connsiteX6" fmla="*/ 1845491 w 1943855"/>
              <a:gd name="connsiteY6" fmla="*/ 1579523 h 1687750"/>
              <a:gd name="connsiteX7" fmla="*/ 1943855 w 1943855"/>
              <a:gd name="connsiteY7" fmla="*/ 1687750 h 1687750"/>
              <a:gd name="connsiteX0" fmla="*/ 0 w 1803903"/>
              <a:gd name="connsiteY0" fmla="*/ 1088015 h 1687750"/>
              <a:gd name="connsiteX1" fmla="*/ 0 w 1803903"/>
              <a:gd name="connsiteY1" fmla="*/ 0 h 1687750"/>
              <a:gd name="connsiteX2" fmla="*/ 406394 w 1803903"/>
              <a:gd name="connsiteY2" fmla="*/ 0 h 1687750"/>
              <a:gd name="connsiteX3" fmla="*/ 406394 w 1803903"/>
              <a:gd name="connsiteY3" fmla="*/ 1041400 h 1687750"/>
              <a:gd name="connsiteX4" fmla="*/ 406395 w 1803903"/>
              <a:gd name="connsiteY4" fmla="*/ 1041400 h 1687750"/>
              <a:gd name="connsiteX5" fmla="*/ 1705539 w 1803903"/>
              <a:gd name="connsiteY5" fmla="*/ 1579523 h 1687750"/>
              <a:gd name="connsiteX6" fmla="*/ 1803903 w 1803903"/>
              <a:gd name="connsiteY6" fmla="*/ 1687750 h 1687750"/>
              <a:gd name="connsiteX0" fmla="*/ 0 w 1803903"/>
              <a:gd name="connsiteY0" fmla="*/ 0 h 1687750"/>
              <a:gd name="connsiteX1" fmla="*/ 406394 w 1803903"/>
              <a:gd name="connsiteY1" fmla="*/ 0 h 1687750"/>
              <a:gd name="connsiteX2" fmla="*/ 406394 w 1803903"/>
              <a:gd name="connsiteY2" fmla="*/ 1041400 h 1687750"/>
              <a:gd name="connsiteX3" fmla="*/ 406395 w 1803903"/>
              <a:gd name="connsiteY3" fmla="*/ 1041400 h 1687750"/>
              <a:gd name="connsiteX4" fmla="*/ 1705539 w 1803903"/>
              <a:gd name="connsiteY4" fmla="*/ 1579523 h 1687750"/>
              <a:gd name="connsiteX5" fmla="*/ 1803903 w 1803903"/>
              <a:gd name="connsiteY5" fmla="*/ 1687750 h 1687750"/>
              <a:gd name="connsiteX0" fmla="*/ 0 w 1397509"/>
              <a:gd name="connsiteY0" fmla="*/ 0 h 1687750"/>
              <a:gd name="connsiteX1" fmla="*/ 0 w 1397509"/>
              <a:gd name="connsiteY1" fmla="*/ 1041400 h 1687750"/>
              <a:gd name="connsiteX2" fmla="*/ 1 w 1397509"/>
              <a:gd name="connsiteY2" fmla="*/ 1041400 h 1687750"/>
              <a:gd name="connsiteX3" fmla="*/ 1299145 w 1397509"/>
              <a:gd name="connsiteY3" fmla="*/ 1579523 h 1687750"/>
              <a:gd name="connsiteX4" fmla="*/ 1397509 w 1397509"/>
              <a:gd name="connsiteY4" fmla="*/ 1687750 h 168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509" h="1687750">
                <a:moveTo>
                  <a:pt x="0" y="0"/>
                </a:moveTo>
                <a:lnTo>
                  <a:pt x="0" y="1041400"/>
                </a:lnTo>
                <a:lnTo>
                  <a:pt x="1" y="1041400"/>
                </a:lnTo>
                <a:cubicBezTo>
                  <a:pt x="507349" y="1041400"/>
                  <a:pt x="966666" y="1247043"/>
                  <a:pt x="1299145" y="1579523"/>
                </a:cubicBezTo>
                <a:lnTo>
                  <a:pt x="1397509" y="1687750"/>
                </a:lnTo>
              </a:path>
            </a:pathLst>
          </a:custGeom>
          <a:noFill/>
          <a:ln w="69850">
            <a:solidFill>
              <a:srgbClr val="8C1A67"/>
            </a:solidFill>
            <a:tailEnd type="stealth" w="lg" len="lg"/>
          </a:ln>
          <a:effectLst>
            <a:outerShdw blurRad="203200" dist="38100" dir="2700000" sx="109000" sy="109000" algn="tl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5" name="Freeform: Shape 21">
            <a:extLst>
              <a:ext uri="{FF2B5EF4-FFF2-40B4-BE49-F238E27FC236}">
                <a16:creationId xmlns:a16="http://schemas.microsoft.com/office/drawing/2014/main" id="{2DBD8299-C33A-8D7B-7E9A-46AFE60DFDAA}"/>
              </a:ext>
            </a:extLst>
          </p:cNvPr>
          <p:cNvSpPr/>
          <p:nvPr/>
        </p:nvSpPr>
        <p:spPr>
          <a:xfrm rot="14400000">
            <a:off x="3285848" y="2978331"/>
            <a:ext cx="1397509" cy="1687750"/>
          </a:xfrm>
          <a:custGeom>
            <a:avLst/>
            <a:gdLst>
              <a:gd name="connsiteX0" fmla="*/ 1430872 w 3234775"/>
              <a:gd name="connsiteY0" fmla="*/ 0 h 3493870"/>
              <a:gd name="connsiteX1" fmla="*/ 1837266 w 3234775"/>
              <a:gd name="connsiteY1" fmla="*/ 0 h 3493870"/>
              <a:gd name="connsiteX2" fmla="*/ 1837266 w 3234775"/>
              <a:gd name="connsiteY2" fmla="*/ 1041400 h 3493870"/>
              <a:gd name="connsiteX3" fmla="*/ 1837267 w 3234775"/>
              <a:gd name="connsiteY3" fmla="*/ 1041400 h 3493870"/>
              <a:gd name="connsiteX4" fmla="*/ 3136411 w 3234775"/>
              <a:gd name="connsiteY4" fmla="*/ 1579523 h 3493870"/>
              <a:gd name="connsiteX5" fmla="*/ 3234775 w 3234775"/>
              <a:gd name="connsiteY5" fmla="*/ 1687750 h 3493870"/>
              <a:gd name="connsiteX6" fmla="*/ 106484 w 3234775"/>
              <a:gd name="connsiteY6" fmla="*/ 3493870 h 3493870"/>
              <a:gd name="connsiteX7" fmla="*/ 96534 w 3234775"/>
              <a:gd name="connsiteY7" fmla="*/ 3467932 h 3493870"/>
              <a:gd name="connsiteX8" fmla="*/ 0 w 3234775"/>
              <a:gd name="connsiteY8" fmla="*/ 2878667 h 3493870"/>
              <a:gd name="connsiteX9" fmla="*/ 1290920 w 3234775"/>
              <a:gd name="connsiteY9" fmla="*/ 1124000 h 3493870"/>
              <a:gd name="connsiteX10" fmla="*/ 1430872 w 3234775"/>
              <a:gd name="connsiteY10" fmla="*/ 1088015 h 3493870"/>
              <a:gd name="connsiteX0" fmla="*/ 96534 w 3234775"/>
              <a:gd name="connsiteY0" fmla="*/ 3467932 h 3559372"/>
              <a:gd name="connsiteX1" fmla="*/ 0 w 3234775"/>
              <a:gd name="connsiteY1" fmla="*/ 2878667 h 3559372"/>
              <a:gd name="connsiteX2" fmla="*/ 1290920 w 3234775"/>
              <a:gd name="connsiteY2" fmla="*/ 1124000 h 3559372"/>
              <a:gd name="connsiteX3" fmla="*/ 1430872 w 3234775"/>
              <a:gd name="connsiteY3" fmla="*/ 1088015 h 3559372"/>
              <a:gd name="connsiteX4" fmla="*/ 1430872 w 3234775"/>
              <a:gd name="connsiteY4" fmla="*/ 0 h 3559372"/>
              <a:gd name="connsiteX5" fmla="*/ 1837266 w 3234775"/>
              <a:gd name="connsiteY5" fmla="*/ 0 h 3559372"/>
              <a:gd name="connsiteX6" fmla="*/ 1837266 w 3234775"/>
              <a:gd name="connsiteY6" fmla="*/ 1041400 h 3559372"/>
              <a:gd name="connsiteX7" fmla="*/ 1837267 w 3234775"/>
              <a:gd name="connsiteY7" fmla="*/ 1041400 h 3559372"/>
              <a:gd name="connsiteX8" fmla="*/ 3136411 w 3234775"/>
              <a:gd name="connsiteY8" fmla="*/ 1579523 h 3559372"/>
              <a:gd name="connsiteX9" fmla="*/ 3234775 w 3234775"/>
              <a:gd name="connsiteY9" fmla="*/ 1687750 h 3559372"/>
              <a:gd name="connsiteX10" fmla="*/ 106484 w 3234775"/>
              <a:gd name="connsiteY10" fmla="*/ 3493870 h 3559372"/>
              <a:gd name="connsiteX11" fmla="*/ 187974 w 3234775"/>
              <a:gd name="connsiteY11" fmla="*/ 3559372 h 3559372"/>
              <a:gd name="connsiteX0" fmla="*/ 96534 w 3234775"/>
              <a:gd name="connsiteY0" fmla="*/ 3467932 h 3493870"/>
              <a:gd name="connsiteX1" fmla="*/ 0 w 3234775"/>
              <a:gd name="connsiteY1" fmla="*/ 2878667 h 3493870"/>
              <a:gd name="connsiteX2" fmla="*/ 1290920 w 3234775"/>
              <a:gd name="connsiteY2" fmla="*/ 1124000 h 3493870"/>
              <a:gd name="connsiteX3" fmla="*/ 1430872 w 3234775"/>
              <a:gd name="connsiteY3" fmla="*/ 1088015 h 3493870"/>
              <a:gd name="connsiteX4" fmla="*/ 1430872 w 3234775"/>
              <a:gd name="connsiteY4" fmla="*/ 0 h 3493870"/>
              <a:gd name="connsiteX5" fmla="*/ 1837266 w 3234775"/>
              <a:gd name="connsiteY5" fmla="*/ 0 h 3493870"/>
              <a:gd name="connsiteX6" fmla="*/ 1837266 w 3234775"/>
              <a:gd name="connsiteY6" fmla="*/ 1041400 h 3493870"/>
              <a:gd name="connsiteX7" fmla="*/ 1837267 w 3234775"/>
              <a:gd name="connsiteY7" fmla="*/ 1041400 h 3493870"/>
              <a:gd name="connsiteX8" fmla="*/ 3136411 w 3234775"/>
              <a:gd name="connsiteY8" fmla="*/ 1579523 h 3493870"/>
              <a:gd name="connsiteX9" fmla="*/ 3234775 w 3234775"/>
              <a:gd name="connsiteY9" fmla="*/ 1687750 h 3493870"/>
              <a:gd name="connsiteX10" fmla="*/ 106484 w 3234775"/>
              <a:gd name="connsiteY10" fmla="*/ 3493870 h 3493870"/>
              <a:gd name="connsiteX0" fmla="*/ 96534 w 3234775"/>
              <a:gd name="connsiteY0" fmla="*/ 3467932 h 3467932"/>
              <a:gd name="connsiteX1" fmla="*/ 0 w 3234775"/>
              <a:gd name="connsiteY1" fmla="*/ 2878667 h 3467932"/>
              <a:gd name="connsiteX2" fmla="*/ 1290920 w 3234775"/>
              <a:gd name="connsiteY2" fmla="*/ 1124000 h 3467932"/>
              <a:gd name="connsiteX3" fmla="*/ 1430872 w 3234775"/>
              <a:gd name="connsiteY3" fmla="*/ 1088015 h 3467932"/>
              <a:gd name="connsiteX4" fmla="*/ 1430872 w 3234775"/>
              <a:gd name="connsiteY4" fmla="*/ 0 h 3467932"/>
              <a:gd name="connsiteX5" fmla="*/ 1837266 w 3234775"/>
              <a:gd name="connsiteY5" fmla="*/ 0 h 3467932"/>
              <a:gd name="connsiteX6" fmla="*/ 1837266 w 3234775"/>
              <a:gd name="connsiteY6" fmla="*/ 1041400 h 3467932"/>
              <a:gd name="connsiteX7" fmla="*/ 1837267 w 3234775"/>
              <a:gd name="connsiteY7" fmla="*/ 1041400 h 3467932"/>
              <a:gd name="connsiteX8" fmla="*/ 3136411 w 3234775"/>
              <a:gd name="connsiteY8" fmla="*/ 1579523 h 3467932"/>
              <a:gd name="connsiteX9" fmla="*/ 3234775 w 3234775"/>
              <a:gd name="connsiteY9" fmla="*/ 1687750 h 3467932"/>
              <a:gd name="connsiteX0" fmla="*/ 0 w 3234775"/>
              <a:gd name="connsiteY0" fmla="*/ 2878667 h 2878667"/>
              <a:gd name="connsiteX1" fmla="*/ 1290920 w 3234775"/>
              <a:gd name="connsiteY1" fmla="*/ 1124000 h 2878667"/>
              <a:gd name="connsiteX2" fmla="*/ 1430872 w 3234775"/>
              <a:gd name="connsiteY2" fmla="*/ 1088015 h 2878667"/>
              <a:gd name="connsiteX3" fmla="*/ 1430872 w 3234775"/>
              <a:gd name="connsiteY3" fmla="*/ 0 h 2878667"/>
              <a:gd name="connsiteX4" fmla="*/ 1837266 w 3234775"/>
              <a:gd name="connsiteY4" fmla="*/ 0 h 2878667"/>
              <a:gd name="connsiteX5" fmla="*/ 1837266 w 3234775"/>
              <a:gd name="connsiteY5" fmla="*/ 1041400 h 2878667"/>
              <a:gd name="connsiteX6" fmla="*/ 1837267 w 3234775"/>
              <a:gd name="connsiteY6" fmla="*/ 1041400 h 2878667"/>
              <a:gd name="connsiteX7" fmla="*/ 3136411 w 3234775"/>
              <a:gd name="connsiteY7" fmla="*/ 1579523 h 2878667"/>
              <a:gd name="connsiteX8" fmla="*/ 3234775 w 3234775"/>
              <a:gd name="connsiteY8" fmla="*/ 1687750 h 2878667"/>
              <a:gd name="connsiteX0" fmla="*/ 0 w 1943855"/>
              <a:gd name="connsiteY0" fmla="*/ 1124000 h 1687750"/>
              <a:gd name="connsiteX1" fmla="*/ 139952 w 1943855"/>
              <a:gd name="connsiteY1" fmla="*/ 1088015 h 1687750"/>
              <a:gd name="connsiteX2" fmla="*/ 139952 w 1943855"/>
              <a:gd name="connsiteY2" fmla="*/ 0 h 1687750"/>
              <a:gd name="connsiteX3" fmla="*/ 546346 w 1943855"/>
              <a:gd name="connsiteY3" fmla="*/ 0 h 1687750"/>
              <a:gd name="connsiteX4" fmla="*/ 546346 w 1943855"/>
              <a:gd name="connsiteY4" fmla="*/ 1041400 h 1687750"/>
              <a:gd name="connsiteX5" fmla="*/ 546347 w 1943855"/>
              <a:gd name="connsiteY5" fmla="*/ 1041400 h 1687750"/>
              <a:gd name="connsiteX6" fmla="*/ 1845491 w 1943855"/>
              <a:gd name="connsiteY6" fmla="*/ 1579523 h 1687750"/>
              <a:gd name="connsiteX7" fmla="*/ 1943855 w 1943855"/>
              <a:gd name="connsiteY7" fmla="*/ 1687750 h 1687750"/>
              <a:gd name="connsiteX0" fmla="*/ 0 w 1803903"/>
              <a:gd name="connsiteY0" fmla="*/ 1088015 h 1687750"/>
              <a:gd name="connsiteX1" fmla="*/ 0 w 1803903"/>
              <a:gd name="connsiteY1" fmla="*/ 0 h 1687750"/>
              <a:gd name="connsiteX2" fmla="*/ 406394 w 1803903"/>
              <a:gd name="connsiteY2" fmla="*/ 0 h 1687750"/>
              <a:gd name="connsiteX3" fmla="*/ 406394 w 1803903"/>
              <a:gd name="connsiteY3" fmla="*/ 1041400 h 1687750"/>
              <a:gd name="connsiteX4" fmla="*/ 406395 w 1803903"/>
              <a:gd name="connsiteY4" fmla="*/ 1041400 h 1687750"/>
              <a:gd name="connsiteX5" fmla="*/ 1705539 w 1803903"/>
              <a:gd name="connsiteY5" fmla="*/ 1579523 h 1687750"/>
              <a:gd name="connsiteX6" fmla="*/ 1803903 w 1803903"/>
              <a:gd name="connsiteY6" fmla="*/ 1687750 h 1687750"/>
              <a:gd name="connsiteX0" fmla="*/ 0 w 1803903"/>
              <a:gd name="connsiteY0" fmla="*/ 0 h 1687750"/>
              <a:gd name="connsiteX1" fmla="*/ 406394 w 1803903"/>
              <a:gd name="connsiteY1" fmla="*/ 0 h 1687750"/>
              <a:gd name="connsiteX2" fmla="*/ 406394 w 1803903"/>
              <a:gd name="connsiteY2" fmla="*/ 1041400 h 1687750"/>
              <a:gd name="connsiteX3" fmla="*/ 406395 w 1803903"/>
              <a:gd name="connsiteY3" fmla="*/ 1041400 h 1687750"/>
              <a:gd name="connsiteX4" fmla="*/ 1705539 w 1803903"/>
              <a:gd name="connsiteY4" fmla="*/ 1579523 h 1687750"/>
              <a:gd name="connsiteX5" fmla="*/ 1803903 w 1803903"/>
              <a:gd name="connsiteY5" fmla="*/ 1687750 h 1687750"/>
              <a:gd name="connsiteX0" fmla="*/ 0 w 1397509"/>
              <a:gd name="connsiteY0" fmla="*/ 0 h 1687750"/>
              <a:gd name="connsiteX1" fmla="*/ 0 w 1397509"/>
              <a:gd name="connsiteY1" fmla="*/ 1041400 h 1687750"/>
              <a:gd name="connsiteX2" fmla="*/ 1 w 1397509"/>
              <a:gd name="connsiteY2" fmla="*/ 1041400 h 1687750"/>
              <a:gd name="connsiteX3" fmla="*/ 1299145 w 1397509"/>
              <a:gd name="connsiteY3" fmla="*/ 1579523 h 1687750"/>
              <a:gd name="connsiteX4" fmla="*/ 1397509 w 1397509"/>
              <a:gd name="connsiteY4" fmla="*/ 1687750 h 168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509" h="1687750">
                <a:moveTo>
                  <a:pt x="0" y="0"/>
                </a:moveTo>
                <a:lnTo>
                  <a:pt x="0" y="1041400"/>
                </a:lnTo>
                <a:lnTo>
                  <a:pt x="1" y="1041400"/>
                </a:lnTo>
                <a:cubicBezTo>
                  <a:pt x="507349" y="1041400"/>
                  <a:pt x="966666" y="1247043"/>
                  <a:pt x="1299145" y="1579523"/>
                </a:cubicBezTo>
                <a:lnTo>
                  <a:pt x="1397509" y="1687750"/>
                </a:lnTo>
              </a:path>
            </a:pathLst>
          </a:custGeom>
          <a:noFill/>
          <a:ln w="69850">
            <a:solidFill>
              <a:srgbClr val="0A6B9E"/>
            </a:solidFill>
            <a:tailEnd type="stealth" w="lg" len="lg"/>
          </a:ln>
          <a:effectLst>
            <a:outerShdw blurRad="203200" dist="38100" dir="2700000" sx="109000" sy="109000" algn="tl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6" name="Freeform: Shape 22">
            <a:extLst>
              <a:ext uri="{FF2B5EF4-FFF2-40B4-BE49-F238E27FC236}">
                <a16:creationId xmlns:a16="http://schemas.microsoft.com/office/drawing/2014/main" id="{B45B86B8-1F3E-65FA-D74D-3299C648905F}"/>
              </a:ext>
            </a:extLst>
          </p:cNvPr>
          <p:cNvSpPr/>
          <p:nvPr/>
        </p:nvSpPr>
        <p:spPr>
          <a:xfrm rot="18000000">
            <a:off x="3984603" y="958044"/>
            <a:ext cx="1397509" cy="1687750"/>
          </a:xfrm>
          <a:custGeom>
            <a:avLst/>
            <a:gdLst>
              <a:gd name="connsiteX0" fmla="*/ 1430872 w 3234775"/>
              <a:gd name="connsiteY0" fmla="*/ 0 h 3493870"/>
              <a:gd name="connsiteX1" fmla="*/ 1837266 w 3234775"/>
              <a:gd name="connsiteY1" fmla="*/ 0 h 3493870"/>
              <a:gd name="connsiteX2" fmla="*/ 1837266 w 3234775"/>
              <a:gd name="connsiteY2" fmla="*/ 1041400 h 3493870"/>
              <a:gd name="connsiteX3" fmla="*/ 1837267 w 3234775"/>
              <a:gd name="connsiteY3" fmla="*/ 1041400 h 3493870"/>
              <a:gd name="connsiteX4" fmla="*/ 3136411 w 3234775"/>
              <a:gd name="connsiteY4" fmla="*/ 1579523 h 3493870"/>
              <a:gd name="connsiteX5" fmla="*/ 3234775 w 3234775"/>
              <a:gd name="connsiteY5" fmla="*/ 1687750 h 3493870"/>
              <a:gd name="connsiteX6" fmla="*/ 106484 w 3234775"/>
              <a:gd name="connsiteY6" fmla="*/ 3493870 h 3493870"/>
              <a:gd name="connsiteX7" fmla="*/ 96534 w 3234775"/>
              <a:gd name="connsiteY7" fmla="*/ 3467932 h 3493870"/>
              <a:gd name="connsiteX8" fmla="*/ 0 w 3234775"/>
              <a:gd name="connsiteY8" fmla="*/ 2878667 h 3493870"/>
              <a:gd name="connsiteX9" fmla="*/ 1290920 w 3234775"/>
              <a:gd name="connsiteY9" fmla="*/ 1124000 h 3493870"/>
              <a:gd name="connsiteX10" fmla="*/ 1430872 w 3234775"/>
              <a:gd name="connsiteY10" fmla="*/ 1088015 h 3493870"/>
              <a:gd name="connsiteX0" fmla="*/ 96534 w 3234775"/>
              <a:gd name="connsiteY0" fmla="*/ 3467932 h 3559372"/>
              <a:gd name="connsiteX1" fmla="*/ 0 w 3234775"/>
              <a:gd name="connsiteY1" fmla="*/ 2878667 h 3559372"/>
              <a:gd name="connsiteX2" fmla="*/ 1290920 w 3234775"/>
              <a:gd name="connsiteY2" fmla="*/ 1124000 h 3559372"/>
              <a:gd name="connsiteX3" fmla="*/ 1430872 w 3234775"/>
              <a:gd name="connsiteY3" fmla="*/ 1088015 h 3559372"/>
              <a:gd name="connsiteX4" fmla="*/ 1430872 w 3234775"/>
              <a:gd name="connsiteY4" fmla="*/ 0 h 3559372"/>
              <a:gd name="connsiteX5" fmla="*/ 1837266 w 3234775"/>
              <a:gd name="connsiteY5" fmla="*/ 0 h 3559372"/>
              <a:gd name="connsiteX6" fmla="*/ 1837266 w 3234775"/>
              <a:gd name="connsiteY6" fmla="*/ 1041400 h 3559372"/>
              <a:gd name="connsiteX7" fmla="*/ 1837267 w 3234775"/>
              <a:gd name="connsiteY7" fmla="*/ 1041400 h 3559372"/>
              <a:gd name="connsiteX8" fmla="*/ 3136411 w 3234775"/>
              <a:gd name="connsiteY8" fmla="*/ 1579523 h 3559372"/>
              <a:gd name="connsiteX9" fmla="*/ 3234775 w 3234775"/>
              <a:gd name="connsiteY9" fmla="*/ 1687750 h 3559372"/>
              <a:gd name="connsiteX10" fmla="*/ 106484 w 3234775"/>
              <a:gd name="connsiteY10" fmla="*/ 3493870 h 3559372"/>
              <a:gd name="connsiteX11" fmla="*/ 187974 w 3234775"/>
              <a:gd name="connsiteY11" fmla="*/ 3559372 h 3559372"/>
              <a:gd name="connsiteX0" fmla="*/ 96534 w 3234775"/>
              <a:gd name="connsiteY0" fmla="*/ 3467932 h 3493870"/>
              <a:gd name="connsiteX1" fmla="*/ 0 w 3234775"/>
              <a:gd name="connsiteY1" fmla="*/ 2878667 h 3493870"/>
              <a:gd name="connsiteX2" fmla="*/ 1290920 w 3234775"/>
              <a:gd name="connsiteY2" fmla="*/ 1124000 h 3493870"/>
              <a:gd name="connsiteX3" fmla="*/ 1430872 w 3234775"/>
              <a:gd name="connsiteY3" fmla="*/ 1088015 h 3493870"/>
              <a:gd name="connsiteX4" fmla="*/ 1430872 w 3234775"/>
              <a:gd name="connsiteY4" fmla="*/ 0 h 3493870"/>
              <a:gd name="connsiteX5" fmla="*/ 1837266 w 3234775"/>
              <a:gd name="connsiteY5" fmla="*/ 0 h 3493870"/>
              <a:gd name="connsiteX6" fmla="*/ 1837266 w 3234775"/>
              <a:gd name="connsiteY6" fmla="*/ 1041400 h 3493870"/>
              <a:gd name="connsiteX7" fmla="*/ 1837267 w 3234775"/>
              <a:gd name="connsiteY7" fmla="*/ 1041400 h 3493870"/>
              <a:gd name="connsiteX8" fmla="*/ 3136411 w 3234775"/>
              <a:gd name="connsiteY8" fmla="*/ 1579523 h 3493870"/>
              <a:gd name="connsiteX9" fmla="*/ 3234775 w 3234775"/>
              <a:gd name="connsiteY9" fmla="*/ 1687750 h 3493870"/>
              <a:gd name="connsiteX10" fmla="*/ 106484 w 3234775"/>
              <a:gd name="connsiteY10" fmla="*/ 3493870 h 3493870"/>
              <a:gd name="connsiteX0" fmla="*/ 96534 w 3234775"/>
              <a:gd name="connsiteY0" fmla="*/ 3467932 h 3467932"/>
              <a:gd name="connsiteX1" fmla="*/ 0 w 3234775"/>
              <a:gd name="connsiteY1" fmla="*/ 2878667 h 3467932"/>
              <a:gd name="connsiteX2" fmla="*/ 1290920 w 3234775"/>
              <a:gd name="connsiteY2" fmla="*/ 1124000 h 3467932"/>
              <a:gd name="connsiteX3" fmla="*/ 1430872 w 3234775"/>
              <a:gd name="connsiteY3" fmla="*/ 1088015 h 3467932"/>
              <a:gd name="connsiteX4" fmla="*/ 1430872 w 3234775"/>
              <a:gd name="connsiteY4" fmla="*/ 0 h 3467932"/>
              <a:gd name="connsiteX5" fmla="*/ 1837266 w 3234775"/>
              <a:gd name="connsiteY5" fmla="*/ 0 h 3467932"/>
              <a:gd name="connsiteX6" fmla="*/ 1837266 w 3234775"/>
              <a:gd name="connsiteY6" fmla="*/ 1041400 h 3467932"/>
              <a:gd name="connsiteX7" fmla="*/ 1837267 w 3234775"/>
              <a:gd name="connsiteY7" fmla="*/ 1041400 h 3467932"/>
              <a:gd name="connsiteX8" fmla="*/ 3136411 w 3234775"/>
              <a:gd name="connsiteY8" fmla="*/ 1579523 h 3467932"/>
              <a:gd name="connsiteX9" fmla="*/ 3234775 w 3234775"/>
              <a:gd name="connsiteY9" fmla="*/ 1687750 h 3467932"/>
              <a:gd name="connsiteX0" fmla="*/ 0 w 3234775"/>
              <a:gd name="connsiteY0" fmla="*/ 2878667 h 2878667"/>
              <a:gd name="connsiteX1" fmla="*/ 1290920 w 3234775"/>
              <a:gd name="connsiteY1" fmla="*/ 1124000 h 2878667"/>
              <a:gd name="connsiteX2" fmla="*/ 1430872 w 3234775"/>
              <a:gd name="connsiteY2" fmla="*/ 1088015 h 2878667"/>
              <a:gd name="connsiteX3" fmla="*/ 1430872 w 3234775"/>
              <a:gd name="connsiteY3" fmla="*/ 0 h 2878667"/>
              <a:gd name="connsiteX4" fmla="*/ 1837266 w 3234775"/>
              <a:gd name="connsiteY4" fmla="*/ 0 h 2878667"/>
              <a:gd name="connsiteX5" fmla="*/ 1837266 w 3234775"/>
              <a:gd name="connsiteY5" fmla="*/ 1041400 h 2878667"/>
              <a:gd name="connsiteX6" fmla="*/ 1837267 w 3234775"/>
              <a:gd name="connsiteY6" fmla="*/ 1041400 h 2878667"/>
              <a:gd name="connsiteX7" fmla="*/ 3136411 w 3234775"/>
              <a:gd name="connsiteY7" fmla="*/ 1579523 h 2878667"/>
              <a:gd name="connsiteX8" fmla="*/ 3234775 w 3234775"/>
              <a:gd name="connsiteY8" fmla="*/ 1687750 h 2878667"/>
              <a:gd name="connsiteX0" fmla="*/ 0 w 1943855"/>
              <a:gd name="connsiteY0" fmla="*/ 1124000 h 1687750"/>
              <a:gd name="connsiteX1" fmla="*/ 139952 w 1943855"/>
              <a:gd name="connsiteY1" fmla="*/ 1088015 h 1687750"/>
              <a:gd name="connsiteX2" fmla="*/ 139952 w 1943855"/>
              <a:gd name="connsiteY2" fmla="*/ 0 h 1687750"/>
              <a:gd name="connsiteX3" fmla="*/ 546346 w 1943855"/>
              <a:gd name="connsiteY3" fmla="*/ 0 h 1687750"/>
              <a:gd name="connsiteX4" fmla="*/ 546346 w 1943855"/>
              <a:gd name="connsiteY4" fmla="*/ 1041400 h 1687750"/>
              <a:gd name="connsiteX5" fmla="*/ 546347 w 1943855"/>
              <a:gd name="connsiteY5" fmla="*/ 1041400 h 1687750"/>
              <a:gd name="connsiteX6" fmla="*/ 1845491 w 1943855"/>
              <a:gd name="connsiteY6" fmla="*/ 1579523 h 1687750"/>
              <a:gd name="connsiteX7" fmla="*/ 1943855 w 1943855"/>
              <a:gd name="connsiteY7" fmla="*/ 1687750 h 1687750"/>
              <a:gd name="connsiteX0" fmla="*/ 0 w 1803903"/>
              <a:gd name="connsiteY0" fmla="*/ 1088015 h 1687750"/>
              <a:gd name="connsiteX1" fmla="*/ 0 w 1803903"/>
              <a:gd name="connsiteY1" fmla="*/ 0 h 1687750"/>
              <a:gd name="connsiteX2" fmla="*/ 406394 w 1803903"/>
              <a:gd name="connsiteY2" fmla="*/ 0 h 1687750"/>
              <a:gd name="connsiteX3" fmla="*/ 406394 w 1803903"/>
              <a:gd name="connsiteY3" fmla="*/ 1041400 h 1687750"/>
              <a:gd name="connsiteX4" fmla="*/ 406395 w 1803903"/>
              <a:gd name="connsiteY4" fmla="*/ 1041400 h 1687750"/>
              <a:gd name="connsiteX5" fmla="*/ 1705539 w 1803903"/>
              <a:gd name="connsiteY5" fmla="*/ 1579523 h 1687750"/>
              <a:gd name="connsiteX6" fmla="*/ 1803903 w 1803903"/>
              <a:gd name="connsiteY6" fmla="*/ 1687750 h 1687750"/>
              <a:gd name="connsiteX0" fmla="*/ 0 w 1803903"/>
              <a:gd name="connsiteY0" fmla="*/ 0 h 1687750"/>
              <a:gd name="connsiteX1" fmla="*/ 406394 w 1803903"/>
              <a:gd name="connsiteY1" fmla="*/ 0 h 1687750"/>
              <a:gd name="connsiteX2" fmla="*/ 406394 w 1803903"/>
              <a:gd name="connsiteY2" fmla="*/ 1041400 h 1687750"/>
              <a:gd name="connsiteX3" fmla="*/ 406395 w 1803903"/>
              <a:gd name="connsiteY3" fmla="*/ 1041400 h 1687750"/>
              <a:gd name="connsiteX4" fmla="*/ 1705539 w 1803903"/>
              <a:gd name="connsiteY4" fmla="*/ 1579523 h 1687750"/>
              <a:gd name="connsiteX5" fmla="*/ 1803903 w 1803903"/>
              <a:gd name="connsiteY5" fmla="*/ 1687750 h 1687750"/>
              <a:gd name="connsiteX0" fmla="*/ 0 w 1397509"/>
              <a:gd name="connsiteY0" fmla="*/ 0 h 1687750"/>
              <a:gd name="connsiteX1" fmla="*/ 0 w 1397509"/>
              <a:gd name="connsiteY1" fmla="*/ 1041400 h 1687750"/>
              <a:gd name="connsiteX2" fmla="*/ 1 w 1397509"/>
              <a:gd name="connsiteY2" fmla="*/ 1041400 h 1687750"/>
              <a:gd name="connsiteX3" fmla="*/ 1299145 w 1397509"/>
              <a:gd name="connsiteY3" fmla="*/ 1579523 h 1687750"/>
              <a:gd name="connsiteX4" fmla="*/ 1397509 w 1397509"/>
              <a:gd name="connsiteY4" fmla="*/ 1687750 h 168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509" h="1687750">
                <a:moveTo>
                  <a:pt x="0" y="0"/>
                </a:moveTo>
                <a:lnTo>
                  <a:pt x="0" y="1041400"/>
                </a:lnTo>
                <a:lnTo>
                  <a:pt x="1" y="1041400"/>
                </a:lnTo>
                <a:cubicBezTo>
                  <a:pt x="507349" y="1041400"/>
                  <a:pt x="966666" y="1247043"/>
                  <a:pt x="1299145" y="1579523"/>
                </a:cubicBezTo>
                <a:lnTo>
                  <a:pt x="1397509" y="1687750"/>
                </a:lnTo>
              </a:path>
            </a:pathLst>
          </a:custGeom>
          <a:noFill/>
          <a:ln w="69850">
            <a:solidFill>
              <a:srgbClr val="14A0C3"/>
            </a:solidFill>
            <a:tailEnd type="stealth" w="lg" len="lg"/>
          </a:ln>
          <a:effectLst>
            <a:outerShdw blurRad="203200" dist="38100" dir="2700000" sx="109000" sy="109000" algn="tl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7" name="TextBox 23">
            <a:extLst>
              <a:ext uri="{FF2B5EF4-FFF2-40B4-BE49-F238E27FC236}">
                <a16:creationId xmlns:a16="http://schemas.microsoft.com/office/drawing/2014/main" id="{2F6DE789-2D3A-5360-9A21-2D23A3D6A3AD}"/>
              </a:ext>
            </a:extLst>
          </p:cNvPr>
          <p:cNvSpPr txBox="1"/>
          <p:nvPr/>
        </p:nvSpPr>
        <p:spPr>
          <a:xfrm>
            <a:off x="4894791" y="2900502"/>
            <a:ext cx="2419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spc="600" dirty="0">
                <a:latin typeface="Bahnschrift SemiBold Condensed" panose="020B0502040204020203" pitchFamily="34" charset="0"/>
              </a:rPr>
              <a:t>BUSINESS</a:t>
            </a:r>
            <a:endParaRPr lang="en-IN" sz="2400" spc="600" dirty="0">
              <a:latin typeface="Bahnschrift SemiBold Condensed" panose="020B0502040204020203" pitchFamily="34" charset="0"/>
            </a:endParaRPr>
          </a:p>
          <a:p>
            <a:pPr algn="ctr"/>
            <a:r>
              <a:rPr lang="en-IN" sz="2200" dirty="0">
                <a:latin typeface="Rubik Light" panose="00000400000000000000" pitchFamily="2" charset="-79"/>
                <a:cs typeface="Rubik Light" panose="00000400000000000000" pitchFamily="2" charset="-79"/>
              </a:rPr>
              <a:t>INFOGRAPHICS</a:t>
            </a:r>
          </a:p>
        </p:txBody>
      </p:sp>
      <p:sp>
        <p:nvSpPr>
          <p:cNvPr id="58" name="TextBox 25">
            <a:extLst>
              <a:ext uri="{FF2B5EF4-FFF2-40B4-BE49-F238E27FC236}">
                <a16:creationId xmlns:a16="http://schemas.microsoft.com/office/drawing/2014/main" id="{217A6742-FBCA-11EC-F737-5047B391A32B}"/>
              </a:ext>
            </a:extLst>
          </p:cNvPr>
          <p:cNvSpPr txBox="1"/>
          <p:nvPr/>
        </p:nvSpPr>
        <p:spPr>
          <a:xfrm>
            <a:off x="6045790" y="943998"/>
            <a:ext cx="91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spc="300" dirty="0">
                <a:solidFill>
                  <a:srgbClr val="F8973F"/>
                </a:solidFill>
                <a:latin typeface="Bahnschrift SemiBold Condensed" panose="020B0502040204020203" pitchFamily="34" charset="0"/>
              </a:rPr>
              <a:t>01</a:t>
            </a:r>
            <a:endParaRPr lang="en-IN" sz="2200" spc="300" dirty="0">
              <a:solidFill>
                <a:srgbClr val="F8973F"/>
              </a:solidFill>
              <a:latin typeface="Rubik Light" panose="00000400000000000000" pitchFamily="2" charset="-79"/>
              <a:cs typeface="Rubik Light" panose="00000400000000000000" pitchFamily="2" charset="-79"/>
            </a:endParaRPr>
          </a:p>
        </p:txBody>
      </p:sp>
      <p:sp>
        <p:nvSpPr>
          <p:cNvPr id="59" name="TextBox 26">
            <a:extLst>
              <a:ext uri="{FF2B5EF4-FFF2-40B4-BE49-F238E27FC236}">
                <a16:creationId xmlns:a16="http://schemas.microsoft.com/office/drawing/2014/main" id="{B1740CD8-ECCD-0657-2214-6E792AF099E2}"/>
              </a:ext>
            </a:extLst>
          </p:cNvPr>
          <p:cNvSpPr txBox="1"/>
          <p:nvPr/>
        </p:nvSpPr>
        <p:spPr>
          <a:xfrm>
            <a:off x="7768807" y="2347249"/>
            <a:ext cx="91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spc="300" dirty="0">
                <a:solidFill>
                  <a:srgbClr val="E6394C"/>
                </a:solidFill>
                <a:latin typeface="Bahnschrift SemiBold Condensed" panose="020B0502040204020203" pitchFamily="34" charset="0"/>
              </a:rPr>
              <a:t>02</a:t>
            </a:r>
            <a:endParaRPr lang="en-IN" sz="2200" spc="300" dirty="0">
              <a:solidFill>
                <a:srgbClr val="E6394C"/>
              </a:solidFill>
              <a:latin typeface="Rubik Light" panose="00000400000000000000" pitchFamily="2" charset="-79"/>
              <a:cs typeface="Rubik Light" panose="00000400000000000000" pitchFamily="2" charset="-79"/>
            </a:endParaRPr>
          </a:p>
        </p:txBody>
      </p:sp>
      <p:sp>
        <p:nvSpPr>
          <p:cNvPr id="60" name="TextBox 27">
            <a:extLst>
              <a:ext uri="{FF2B5EF4-FFF2-40B4-BE49-F238E27FC236}">
                <a16:creationId xmlns:a16="http://schemas.microsoft.com/office/drawing/2014/main" id="{3E72A785-D732-A6EB-2948-28FBB5F42723}"/>
              </a:ext>
            </a:extLst>
          </p:cNvPr>
          <p:cNvSpPr txBox="1"/>
          <p:nvPr/>
        </p:nvSpPr>
        <p:spPr>
          <a:xfrm>
            <a:off x="7401524" y="4510836"/>
            <a:ext cx="91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spc="300" dirty="0">
                <a:solidFill>
                  <a:srgbClr val="E01274"/>
                </a:solidFill>
                <a:latin typeface="Bahnschrift SemiBold Condensed" panose="020B0502040204020203" pitchFamily="34" charset="0"/>
              </a:rPr>
              <a:t>03</a:t>
            </a:r>
            <a:endParaRPr lang="en-IN" sz="2200" spc="300" dirty="0">
              <a:solidFill>
                <a:srgbClr val="E01274"/>
              </a:solidFill>
              <a:latin typeface="Rubik Light" panose="00000400000000000000" pitchFamily="2" charset="-79"/>
              <a:cs typeface="Rubik Light" panose="00000400000000000000" pitchFamily="2" charset="-79"/>
            </a:endParaRPr>
          </a:p>
        </p:txBody>
      </p:sp>
      <p:sp>
        <p:nvSpPr>
          <p:cNvPr id="61" name="TextBox 28">
            <a:extLst>
              <a:ext uri="{FF2B5EF4-FFF2-40B4-BE49-F238E27FC236}">
                <a16:creationId xmlns:a16="http://schemas.microsoft.com/office/drawing/2014/main" id="{99ECD385-99BB-D17A-6137-7A40B7B6D9F2}"/>
              </a:ext>
            </a:extLst>
          </p:cNvPr>
          <p:cNvSpPr txBox="1"/>
          <p:nvPr/>
        </p:nvSpPr>
        <p:spPr>
          <a:xfrm>
            <a:off x="5333981" y="5263341"/>
            <a:ext cx="91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spc="300" dirty="0">
                <a:solidFill>
                  <a:srgbClr val="8C1A67"/>
                </a:solidFill>
                <a:latin typeface="Bahnschrift SemiBold Condensed" panose="020B0502040204020203" pitchFamily="34" charset="0"/>
              </a:rPr>
              <a:t>04</a:t>
            </a:r>
            <a:endParaRPr lang="en-IN" sz="2200" spc="300" dirty="0">
              <a:solidFill>
                <a:srgbClr val="8C1A67"/>
              </a:solidFill>
              <a:latin typeface="Rubik Light" panose="00000400000000000000" pitchFamily="2" charset="-79"/>
              <a:cs typeface="Rubik Light" panose="00000400000000000000" pitchFamily="2" charset="-79"/>
            </a:endParaRPr>
          </a:p>
        </p:txBody>
      </p:sp>
      <p:sp>
        <p:nvSpPr>
          <p:cNvPr id="62" name="TextBox 29">
            <a:extLst>
              <a:ext uri="{FF2B5EF4-FFF2-40B4-BE49-F238E27FC236}">
                <a16:creationId xmlns:a16="http://schemas.microsoft.com/office/drawing/2014/main" id="{6D0F6C76-1412-0C1A-64D4-3FE5C65716F0}"/>
              </a:ext>
            </a:extLst>
          </p:cNvPr>
          <p:cNvSpPr txBox="1"/>
          <p:nvPr/>
        </p:nvSpPr>
        <p:spPr>
          <a:xfrm>
            <a:off x="3638343" y="3864505"/>
            <a:ext cx="91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spc="300" dirty="0">
                <a:solidFill>
                  <a:srgbClr val="0A6B9E"/>
                </a:solidFill>
                <a:latin typeface="Bahnschrift SemiBold Condensed" panose="020B0502040204020203" pitchFamily="34" charset="0"/>
              </a:rPr>
              <a:t>05</a:t>
            </a:r>
            <a:endParaRPr lang="en-IN" sz="2200" spc="300" dirty="0">
              <a:solidFill>
                <a:srgbClr val="0A6B9E"/>
              </a:solidFill>
              <a:latin typeface="Rubik Light" panose="00000400000000000000" pitchFamily="2" charset="-79"/>
              <a:cs typeface="Rubik Light" panose="00000400000000000000" pitchFamily="2" charset="-79"/>
            </a:endParaRPr>
          </a:p>
        </p:txBody>
      </p:sp>
      <p:sp>
        <p:nvSpPr>
          <p:cNvPr id="63" name="TextBox 30">
            <a:extLst>
              <a:ext uri="{FF2B5EF4-FFF2-40B4-BE49-F238E27FC236}">
                <a16:creationId xmlns:a16="http://schemas.microsoft.com/office/drawing/2014/main" id="{4D4E5F3B-5508-EBEF-8C21-FBCF736E61EA}"/>
              </a:ext>
            </a:extLst>
          </p:cNvPr>
          <p:cNvSpPr txBox="1"/>
          <p:nvPr/>
        </p:nvSpPr>
        <p:spPr>
          <a:xfrm>
            <a:off x="4004197" y="1738360"/>
            <a:ext cx="91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spc="300" dirty="0">
                <a:solidFill>
                  <a:srgbClr val="14A0C3"/>
                </a:solidFill>
                <a:latin typeface="Bahnschrift SemiBold Condensed" panose="020B0502040204020203" pitchFamily="34" charset="0"/>
              </a:rPr>
              <a:t>06</a:t>
            </a:r>
            <a:endParaRPr lang="en-IN" sz="2200" spc="300" dirty="0">
              <a:solidFill>
                <a:srgbClr val="14A0C3"/>
              </a:solidFill>
              <a:latin typeface="Rubik Light" panose="00000400000000000000" pitchFamily="2" charset="-79"/>
              <a:cs typeface="Rubik Light" panose="00000400000000000000" pitchFamily="2" charset="-79"/>
            </a:endParaRPr>
          </a:p>
        </p:txBody>
      </p:sp>
      <p:sp>
        <p:nvSpPr>
          <p:cNvPr id="64" name="TextBox 31">
            <a:extLst>
              <a:ext uri="{FF2B5EF4-FFF2-40B4-BE49-F238E27FC236}">
                <a16:creationId xmlns:a16="http://schemas.microsoft.com/office/drawing/2014/main" id="{5D5A734F-B5CA-3F2B-9694-124C5D010DF4}"/>
              </a:ext>
            </a:extLst>
          </p:cNvPr>
          <p:cNvSpPr txBox="1"/>
          <p:nvPr/>
        </p:nvSpPr>
        <p:spPr>
          <a:xfrm>
            <a:off x="6963240" y="5141240"/>
            <a:ext cx="34243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01274"/>
                </a:solidFill>
              </a:rPr>
              <a:t>Traitement du déséquilibre des classes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 err="1"/>
              <a:t>Undersampling</a:t>
            </a:r>
            <a:r>
              <a:rPr lang="fr-FR" sz="1200" b="1" dirty="0"/>
              <a:t>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 err="1"/>
              <a:t>Oversampling</a:t>
            </a:r>
            <a:endParaRPr lang="fr-F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 err="1"/>
              <a:t>Weight-balanced</a:t>
            </a:r>
            <a:r>
              <a:rPr lang="fr-FR" sz="1200" b="1" dirty="0"/>
              <a:t> (</a:t>
            </a:r>
            <a:r>
              <a:rPr lang="fr-FR" sz="1200" b="1" dirty="0" err="1"/>
              <a:t>balanced</a:t>
            </a:r>
            <a:r>
              <a:rPr lang="fr-FR" sz="1200" b="1" dirty="0"/>
              <a:t>)</a:t>
            </a:r>
            <a:endParaRPr lang="en-US" sz="1200" b="1" dirty="0"/>
          </a:p>
        </p:txBody>
      </p:sp>
      <p:sp>
        <p:nvSpPr>
          <p:cNvPr id="65" name="TextBox 32">
            <a:extLst>
              <a:ext uri="{FF2B5EF4-FFF2-40B4-BE49-F238E27FC236}">
                <a16:creationId xmlns:a16="http://schemas.microsoft.com/office/drawing/2014/main" id="{3C8740F4-54A9-2DF1-EAE1-D3FBAB127309}"/>
              </a:ext>
            </a:extLst>
          </p:cNvPr>
          <p:cNvSpPr txBox="1"/>
          <p:nvPr/>
        </p:nvSpPr>
        <p:spPr>
          <a:xfrm>
            <a:off x="1678645" y="1216582"/>
            <a:ext cx="30047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14A0C3"/>
                </a:solidFill>
              </a:rPr>
              <a:t>Interprétabilité et data drift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/>
              <a:t>Méthode </a:t>
            </a:r>
            <a:r>
              <a:rPr lang="fr-FR" sz="1200" b="1" dirty="0" err="1"/>
              <a:t>shap</a:t>
            </a:r>
            <a:r>
              <a:rPr lang="fr-FR" sz="1200" b="1" dirty="0"/>
              <a:t> pour l’interprétabilité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 err="1"/>
              <a:t>Evidently</a:t>
            </a:r>
            <a:r>
              <a:rPr lang="fr-FR" sz="1200" b="1" dirty="0"/>
              <a:t> pour le data drift</a:t>
            </a:r>
            <a:endParaRPr lang="en-US" sz="1200" b="1" dirty="0"/>
          </a:p>
        </p:txBody>
      </p:sp>
      <p:sp>
        <p:nvSpPr>
          <p:cNvPr id="66" name="TextBox 33">
            <a:extLst>
              <a:ext uri="{FF2B5EF4-FFF2-40B4-BE49-F238E27FC236}">
                <a16:creationId xmlns:a16="http://schemas.microsoft.com/office/drawing/2014/main" id="{D481F645-8C77-DF08-0754-E2E1B77D4541}"/>
              </a:ext>
            </a:extLst>
          </p:cNvPr>
          <p:cNvSpPr txBox="1"/>
          <p:nvPr/>
        </p:nvSpPr>
        <p:spPr>
          <a:xfrm>
            <a:off x="799257" y="3203216"/>
            <a:ext cx="30765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A6B9E"/>
                </a:solidFill>
              </a:rPr>
              <a:t>Sélection du modèle et optimisation</a:t>
            </a:r>
          </a:p>
          <a:p>
            <a:r>
              <a:rPr lang="fr-FR" sz="1200" b="1" dirty="0"/>
              <a:t>Définition d’une métrique métier pour optimiser les résultats du modèle</a:t>
            </a:r>
            <a:endParaRPr lang="en-US" sz="1100" b="1" dirty="0"/>
          </a:p>
        </p:txBody>
      </p:sp>
      <p:sp>
        <p:nvSpPr>
          <p:cNvPr id="67" name="TextBox 34">
            <a:extLst>
              <a:ext uri="{FF2B5EF4-FFF2-40B4-BE49-F238E27FC236}">
                <a16:creationId xmlns:a16="http://schemas.microsoft.com/office/drawing/2014/main" id="{DA8FC2BF-7B4D-4D48-872D-FA5EFADA2F09}"/>
              </a:ext>
            </a:extLst>
          </p:cNvPr>
          <p:cNvSpPr txBox="1"/>
          <p:nvPr/>
        </p:nvSpPr>
        <p:spPr>
          <a:xfrm>
            <a:off x="2468880" y="5510572"/>
            <a:ext cx="307654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8C1A67"/>
                </a:solidFill>
              </a:rPr>
              <a:t>Comparaison des algorithmes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 err="1"/>
              <a:t>DummyClassifier</a:t>
            </a:r>
            <a:r>
              <a:rPr lang="fr-FR" sz="1200" b="1" dirty="0"/>
              <a:t>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 err="1"/>
              <a:t>RandomForest</a:t>
            </a:r>
            <a:endParaRPr lang="fr-F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 err="1"/>
              <a:t>Logistic</a:t>
            </a:r>
            <a:r>
              <a:rPr lang="fr-FR" sz="1200" b="1" dirty="0"/>
              <a:t> </a:t>
            </a:r>
            <a:r>
              <a:rPr lang="fr-FR" sz="1200" b="1" dirty="0" err="1"/>
              <a:t>Regression</a:t>
            </a:r>
            <a:r>
              <a:rPr lang="fr-FR" sz="1200" b="1" dirty="0"/>
              <a:t>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/>
              <a:t>Light Gradient </a:t>
            </a:r>
            <a:r>
              <a:rPr lang="fr-FR" sz="1200" b="1" dirty="0" err="1"/>
              <a:t>Boosting</a:t>
            </a:r>
            <a:r>
              <a:rPr lang="fr-FR" sz="1200" b="1" dirty="0"/>
              <a:t> Machine</a:t>
            </a:r>
          </a:p>
        </p:txBody>
      </p:sp>
      <p:sp>
        <p:nvSpPr>
          <p:cNvPr id="68" name="TextBox 35">
            <a:extLst>
              <a:ext uri="{FF2B5EF4-FFF2-40B4-BE49-F238E27FC236}">
                <a16:creationId xmlns:a16="http://schemas.microsoft.com/office/drawing/2014/main" id="{6C4B0988-1E95-4CFE-AFC4-364F1CF317E5}"/>
              </a:ext>
            </a:extLst>
          </p:cNvPr>
          <p:cNvSpPr txBox="1"/>
          <p:nvPr/>
        </p:nvSpPr>
        <p:spPr>
          <a:xfrm>
            <a:off x="8119430" y="2881326"/>
            <a:ext cx="28899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6394C"/>
                </a:solidFill>
              </a:rPr>
              <a:t>Mise en œuvre des algorithmes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/>
              <a:t>Mise en place de </a:t>
            </a:r>
            <a:r>
              <a:rPr lang="fr-FR" sz="1200" b="1" dirty="0" err="1"/>
              <a:t>Mlflow</a:t>
            </a:r>
            <a:r>
              <a:rPr lang="fr-FR" sz="1200" b="1" dirty="0"/>
              <a:t>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/>
              <a:t>Choix des métriques.</a:t>
            </a:r>
            <a:endParaRPr lang="en-US" sz="1200" b="1" dirty="0"/>
          </a:p>
        </p:txBody>
      </p:sp>
      <p:sp>
        <p:nvSpPr>
          <p:cNvPr id="69" name="TextBox 36">
            <a:extLst>
              <a:ext uri="{FF2B5EF4-FFF2-40B4-BE49-F238E27FC236}">
                <a16:creationId xmlns:a16="http://schemas.microsoft.com/office/drawing/2014/main" id="{4A564524-0D8C-D3C0-BA3B-523F3525193D}"/>
              </a:ext>
            </a:extLst>
          </p:cNvPr>
          <p:cNvSpPr txBox="1"/>
          <p:nvPr/>
        </p:nvSpPr>
        <p:spPr>
          <a:xfrm>
            <a:off x="6639909" y="774842"/>
            <a:ext cx="3203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8973F"/>
                </a:solidFill>
              </a:rPr>
              <a:t>Pré-</a:t>
            </a:r>
            <a:r>
              <a:rPr lang="fr-FR" sz="1600" b="1" dirty="0" err="1">
                <a:solidFill>
                  <a:srgbClr val="F8973F"/>
                </a:solidFill>
              </a:rPr>
              <a:t>processing</a:t>
            </a:r>
            <a:endParaRPr lang="fr-FR" sz="1600" b="1" dirty="0">
              <a:solidFill>
                <a:srgbClr val="F8973F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/>
              <a:t>Séparation en jeu d’entraînement et de test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/>
              <a:t>Standardisation.</a:t>
            </a:r>
          </a:p>
        </p:txBody>
      </p:sp>
      <p:sp>
        <p:nvSpPr>
          <p:cNvPr id="71" name="椭圆 14">
            <a:extLst>
              <a:ext uri="{FF2B5EF4-FFF2-40B4-BE49-F238E27FC236}">
                <a16:creationId xmlns:a16="http://schemas.microsoft.com/office/drawing/2014/main" id="{94F3089F-ACD2-7747-1B80-15FDC35AB3C8}"/>
              </a:ext>
            </a:extLst>
          </p:cNvPr>
          <p:cNvSpPr/>
          <p:nvPr/>
        </p:nvSpPr>
        <p:spPr>
          <a:xfrm>
            <a:off x="8181" y="12774"/>
            <a:ext cx="992002" cy="100196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rgbClr val="EF4155"/>
                </a:solidFill>
                <a:cs typeface="+mn-ea"/>
                <a:sym typeface="+mn-lt"/>
              </a:rPr>
              <a:t>3</a:t>
            </a:r>
            <a:endParaRPr lang="zh-CN" altLang="en-US" sz="4000" b="1" dirty="0">
              <a:solidFill>
                <a:srgbClr val="EF4155"/>
              </a:solidFill>
              <a:cs typeface="+mn-ea"/>
              <a:sym typeface="+mn-lt"/>
            </a:endParaRPr>
          </a:p>
        </p:txBody>
      </p:sp>
      <p:sp>
        <p:nvSpPr>
          <p:cNvPr id="72" name="矩形 15">
            <a:extLst>
              <a:ext uri="{FF2B5EF4-FFF2-40B4-BE49-F238E27FC236}">
                <a16:creationId xmlns:a16="http://schemas.microsoft.com/office/drawing/2014/main" id="{CA35D13D-B1AB-905D-445A-95FF5DDF7F0C}"/>
              </a:ext>
            </a:extLst>
          </p:cNvPr>
          <p:cNvSpPr/>
          <p:nvPr/>
        </p:nvSpPr>
        <p:spPr>
          <a:xfrm>
            <a:off x="1108576" y="221369"/>
            <a:ext cx="24395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altLang="zh-CN" sz="3200" b="1" dirty="0">
                <a:solidFill>
                  <a:srgbClr val="EF4155"/>
                </a:solidFill>
                <a:cs typeface="+mn-ea"/>
                <a:sym typeface="+mn-lt"/>
              </a:rPr>
              <a:t>Modélisation</a:t>
            </a:r>
            <a:endParaRPr lang="zh-CN" altLang="en-US" sz="3200" b="1" dirty="0">
              <a:solidFill>
                <a:srgbClr val="EF4155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877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741</Words>
  <Application>Microsoft Office PowerPoint</Application>
  <PresentationFormat>Grand écran</PresentationFormat>
  <Paragraphs>155</Paragraphs>
  <Slides>19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33" baseType="lpstr">
      <vt:lpstr>Arial</vt:lpstr>
      <vt:lpstr>Bahnschrift SemiBold Condensed</vt:lpstr>
      <vt:lpstr>Calibri</vt:lpstr>
      <vt:lpstr>Calibri Light</vt:lpstr>
      <vt:lpstr>Cambria Math</vt:lpstr>
      <vt:lpstr>Google Sans</vt:lpstr>
      <vt:lpstr>Montserrat</vt:lpstr>
      <vt:lpstr>Open Sans</vt:lpstr>
      <vt:lpstr>Rubik Light</vt:lpstr>
      <vt:lpstr>Symbol</vt:lpstr>
      <vt:lpstr>Team A</vt:lpstr>
      <vt:lpstr>Times New Roman</vt:lpstr>
      <vt:lpstr>Tw Cen Classified MT Std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alain kenfack</dc:creator>
  <cp:lastModifiedBy>alain kenfack</cp:lastModifiedBy>
  <cp:revision>29</cp:revision>
  <dcterms:created xsi:type="dcterms:W3CDTF">2023-10-27T10:20:31Z</dcterms:created>
  <dcterms:modified xsi:type="dcterms:W3CDTF">2023-10-28T09:25:47Z</dcterms:modified>
</cp:coreProperties>
</file>