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5316374" val="1050" rev64="64" revOS="3"/>
      <pr:smFileRevision xmlns:pr="smNativeData" xmlns="smNativeData" dt="1665316374" val="101"/>
      <pr:guideOptions xmlns:pr="smNativeData" xmlns="smNativeData" dt="166531637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6" d="100"/>
          <a:sy n="76" d="100"/>
        </p:scale>
        <p:origin x="1428" y="213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7" d="100"/>
        <a:sy n="7" d="100"/>
      </p:scale>
      <p:origin x="0" y="0"/>
    </p:cViewPr>
  </p:sorterViewPr>
  <p:notesViewPr>
    <p:cSldViewPr snapToObjects="1" showGuides="1">
      <p:cViewPr>
        <p:scale>
          <a:sx n="76" d="100"/>
          <a:sy n="76" d="100"/>
        </p:scale>
        <p:origin x="1428" y="213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FF57205-4B92-A084-DC4D-BDD13C032AE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41BB5B-15B5-144D-FBF9-E318F5B70DB6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681090-DEDD-3DE6-93D0-28B35E9E657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EE05E8-A6D4-BBF3-9A56-50A64B186C05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1A0CB8-F682-4FFA-CCA2-00AF42EC3A5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210082A-648F-45FE-C1A8-92AB46E637C7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6549D1-9FF9-30BF-B7DD-69EA0793413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D5191EA-A4C0-0467-8EE9-5232DFA7780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9407D3-9DD8-C1F1-962C-6BA44962603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474332-7CCC-12B5-82FF-8AE00DB174D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25D1AB-E5B0-7027-FE9D-13729FD3084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2115CA-84B4-74E3-FA99-72B65BD70C2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79F707-49FB-2C01-B5C1-BF54B98F43EA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CBAD0D-438E-9E5B-C073-B50EE33D36E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2DD4458-16CF-88B2-8165-E0E70A2B77B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85D8CD-83BD-D02E-F33D-757B9673052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B7BFB6-F8E7-E249-A90F-0E1CF1415F5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229502D-639F-7CA6-D191-95F31EDF27C0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26A0F9-B7AA-7356-E49E-4103EED0121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F80A82-CCEA-ADFC-A440-3AA9440E526F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B95828-66D3-ECAE-9D01-90FB164F6BC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07A8A48-069D-2F7C-D3C2-F029C48C25A5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5BE64CC0-8EB6-B3BA-F85E-78EF02100E2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EA4BC44-0A93-F14A-DD1C-FC1FF2522BA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PomoTufty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FrZC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MAAAABQAAAAAAAAAAAD//wAAAQAAAP//AAABAA=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BkAAFQBAAB5KwAACQsAAAAAAAAmAAAACAAAAP//////////MAAAABQAAAAAAAAAAAD//wAAAQAAAP//AAABAA=="/>
              </a:ext>
            </a:extLst>
          </p:cNvSpPr>
          <p:nvPr/>
        </p:nvSpPr>
        <p:spPr>
          <a:xfrm>
            <a:off x="4124960" y="215900"/>
            <a:ext cx="2941955" cy="157797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                PomoTufty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start focused work</a:t>
            </a:r>
          </a:p>
          <a:p>
            <a:pPr/>
            <a:r>
              <a:t>B to take a break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NAi3V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AEAANsEAADWFwAAihIAAAAAAAAmAAAACAAAAP//////////MAAAABQAAAAAAAAAAAD//wAAAQAAAP//AAABAA=="/>
              </a:ext>
            </a:extLst>
          </p:cNvSpPr>
          <p:nvPr/>
        </p:nvSpPr>
        <p:spPr>
          <a:xfrm>
            <a:off x="287020" y="789305"/>
            <a:ext cx="3587750" cy="222440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Focused work for 30 minutes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start</a:t>
            </a:r>
          </a:p>
          <a:p>
            <a:pPr/>
            <a:r>
              <a:t>B for home screen</a:t>
            </a:r>
          </a:p>
          <a:p>
            <a:pPr/>
            <a:r>
              <a:t>up/down to adjust the duration</a:t>
            </a:r>
          </a:p>
          <a:p>
            <a:pPr/>
            <a:r>
              <a:t>C to toggle +/- steps (15 min)</a:t>
            </a:r>
          </a:p>
        </p:txBody>
      </p:sp>
      <p:sp>
        <p:nvSpPr>
          <p:cNvPr id="4" name="Textbox3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Ac3V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AEAAMUTAADWFwAAQBwAAAAAAAAmAAAACAAAAP//////////MAAAABQAAAAAAAAAAAD//wAAAQAAAP//AAABAA=="/>
              </a:ext>
            </a:extLst>
          </p:cNvSpPr>
          <p:nvPr/>
        </p:nvSpPr>
        <p:spPr>
          <a:xfrm>
            <a:off x="287020" y="3213735"/>
            <a:ext cx="3587750" cy="137858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Focused work for 30 minutes</a:t>
            </a:r>
          </a:p>
          <a:p>
            <a:pPr/>
          </a:p>
          <a:p>
            <a:pPr/>
            <a:r>
              <a:t>Still x minutes!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CKp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QEAAFQdAADTFwAAMCoAAAAAAAAmAAAACAAAAP//////////MAAAABQAAAAAAAAAAAD//wAAAQAAAP//AAABAA=="/>
              </a:ext>
            </a:extLst>
          </p:cNvSpPr>
          <p:nvPr/>
        </p:nvSpPr>
        <p:spPr>
          <a:xfrm>
            <a:off x="285115" y="4767580"/>
            <a:ext cx="3587750" cy="209042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Focused work for 31 minutes</a:t>
            </a:r>
          </a:p>
          <a:p>
            <a:pPr/>
          </a:p>
          <a:p>
            <a:pPr/>
            <a:r>
              <a:t>Good job!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take a  break</a:t>
            </a:r>
          </a:p>
          <a:p>
            <a:pPr/>
            <a:r>
              <a:t>B for home screen</a:t>
            </a:r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KC2d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SwAANsEAADLQgAAihIAAAAAAAAmAAAACAAAAP//////////MAAAABQAAAAAAAAAAAD//wAAAQAAAP//AAABAA=="/>
              </a:ext>
            </a:extLst>
          </p:cNvSpPr>
          <p:nvPr/>
        </p:nvSpPr>
        <p:spPr>
          <a:xfrm>
            <a:off x="7270115" y="789305"/>
            <a:ext cx="3587750" cy="222440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Take a 15 minutes break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start</a:t>
            </a:r>
          </a:p>
          <a:p>
            <a:pPr/>
            <a:r>
              <a:t>B for home screen</a:t>
            </a:r>
          </a:p>
          <a:p>
            <a:pPr/>
            <a:r>
              <a:t>up/down to adjust the duration</a:t>
            </a:r>
          </a:p>
          <a:p>
            <a:pPr/>
            <a:r>
              <a:t>C to toggle +/- steps (15 min)</a:t>
            </a:r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KC2d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SwAAMITAADLQgAAPRwAAAAAAAAmAAAACAAAAP//////////MAAAABQAAAAAAAAAAAD//wAAAQAAAP//AAABAA=="/>
              </a:ext>
            </a:extLst>
          </p:cNvSpPr>
          <p:nvPr/>
        </p:nvSpPr>
        <p:spPr>
          <a:xfrm>
            <a:off x="7270115" y="3211830"/>
            <a:ext cx="3587750" cy="137858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Take a 15 minutes break</a:t>
            </a:r>
          </a:p>
          <a:p>
            <a:pPr/>
          </a:p>
          <a:p>
            <a:pPr/>
            <a:r>
              <a:t>Still x minutes!</a:t>
            </a:r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K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BIp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iwAAFEdAADIQgAAMCoAAAAAAAAmAAAACAAAAP//////////MAAAABQAAAAAAAAAAAD//wAAAQAAAP//AAABAA=="/>
              </a:ext>
            </a:extLst>
          </p:cNvSpPr>
          <p:nvPr/>
        </p:nvSpPr>
        <p:spPr>
          <a:xfrm>
            <a:off x="7268210" y="4765675"/>
            <a:ext cx="3587750" cy="209232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/>
            <a:r>
              <a:t>You took  a 19 minutes break</a:t>
            </a:r>
          </a:p>
          <a:p>
            <a:pPr/>
          </a:p>
          <a:p>
            <a:pPr/>
            <a:r>
              <a:t>Feeling refreshed?</a:t>
            </a:r>
          </a:p>
          <a:p>
            <a:pPr/>
          </a:p>
          <a:p>
            <a:pPr/>
            <a:r>
              <a:t>Press button:</a:t>
            </a:r>
          </a:p>
          <a:p>
            <a:pPr/>
            <a:r>
              <a:t>A to go back to work</a:t>
            </a:r>
          </a:p>
          <a:p>
            <a:pPr/>
            <a:r>
              <a:t>B for home screen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xmlns="smNativeData" val="SMDATA_16_FrZCY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xoAALgTAADnIgAAGCAAAAAgAAAmAAAACAAAAP//////////MAAAABQAAAAAAAAAAAD//wAAAQAAAP//AAABAA=="/>
              </a:ext>
            </a:extLst>
          </p:cNvSpPr>
          <p:nvPr/>
        </p:nvSpPr>
        <p:spPr>
          <a:xfrm>
            <a:off x="4233545" y="3205480"/>
            <a:ext cx="1440180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a = pauze/restart</a:t>
            </a:r>
          </a:p>
          <a:p>
            <a:pPr/>
            <a:r>
              <a:t>B, up/down en C zelfde functie als vorig scherm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IDIp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wMAAKcCAAAEHgAAgQcAAAAAAAAmAAAACAAAAP//////////MAAAABQAAAAAAAAAAAD//wAAAQAAAP//AAABAA=="/>
              </a:ext>
            </a:extLst>
          </p:cNvSpPr>
          <p:nvPr/>
        </p:nvSpPr>
        <p:spPr>
          <a:xfrm>
            <a:off x="502285" y="431165"/>
            <a:ext cx="4377055" cy="788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/>
            </a:pPr>
            <a:r>
              <a:t>Messages</a:t>
            </a:r>
          </a:p>
          <a:p>
            <a:pPr/>
            <a:r>
              <a:t>Array of text strings in het begin met alle (vertaalbare) strings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M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SMAAOYBAACuPgAA/iEAAAAAAAAmAAAACAAAAP//////////MAAAABQAAAAAAAAAAAD//wAAAQAAAP//AAABAA=="/>
              </a:ext>
            </a:extLst>
          </p:cNvSpPr>
          <p:nvPr/>
        </p:nvSpPr>
        <p:spPr>
          <a:xfrm>
            <a:off x="5812155" y="308610"/>
            <a:ext cx="4377055" cy="5217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/>
            </a:pPr>
            <a:r>
              <a:t>Model</a:t>
            </a:r>
          </a:p>
          <a:p>
            <a:pPr/>
          </a:p>
          <a:p>
            <a:pPr/>
            <a:r>
              <a:t>workDurationGoal=30</a:t>
            </a:r>
          </a:p>
          <a:p>
            <a:pPr/>
            <a:r>
              <a:t>workDurationRemaining=30 (of 27...)</a:t>
            </a:r>
          </a:p>
          <a:p>
            <a:pPr/>
            <a:r>
              <a:t>workDurationUpDown=5 (of 15 of 30)</a:t>
            </a:r>
          </a:p>
          <a:p>
            <a:pPr/>
          </a:p>
          <a:p>
            <a:pPr/>
            <a:r>
              <a:t>breakDurationGoal</a:t>
            </a:r>
          </a:p>
          <a:p>
            <a:pPr/>
            <a:r>
              <a:t>breakDurationRemaining</a:t>
            </a:r>
          </a:p>
          <a:p>
            <a:pPr/>
            <a:r>
              <a:t>breakDurationUpDown=5 (of 15 of 30)</a:t>
            </a:r>
          </a:p>
          <a:p>
            <a:pPr/>
          </a:p>
          <a:p>
            <a:pPr/>
            <a:r>
              <a:t>currentState:</a:t>
            </a:r>
          </a:p>
          <a:p>
            <a:pPr>
              <a:buFont typeface="Wingdings" pitchFamily="2" charset="2"/>
              <a:buChar char=""/>
            </a:pPr>
            <a:r>
              <a:t>waiting for input</a:t>
            </a:r>
          </a:p>
          <a:p>
            <a:pPr>
              <a:buFont typeface="Wingdings" pitchFamily="2" charset="2"/>
              <a:buChar char=""/>
            </a:pPr>
            <a:r>
              <a:t>running</a:t>
            </a:r>
          </a:p>
          <a:p>
            <a:pPr>
              <a:buFont typeface="Wingdings" pitchFamily="2" charset="2"/>
              <a:buChar char=""/>
            </a:pPr>
            <a:r>
              <a:t>paused</a:t>
            </a:r>
          </a:p>
          <a:p>
            <a:pPr>
              <a:buNone/>
            </a:pPr>
            <a:r>
              <a:t>currentScreen:</a:t>
            </a:r>
          </a:p>
          <a:p>
            <a:pPr>
              <a:buFont typeface="Wingdings" pitchFamily="2" charset="2"/>
              <a:buChar char=""/>
            </a:pPr>
            <a:r>
              <a:t>home</a:t>
            </a:r>
          </a:p>
          <a:p>
            <a:pPr>
              <a:buFont typeface="Wingdings" pitchFamily="2" charset="2"/>
              <a:buChar char=""/>
            </a:pPr>
            <a:r>
              <a:t>preWork, work, postWork</a:t>
            </a:r>
          </a:p>
          <a:p>
            <a:pPr>
              <a:buFont typeface="Wingdings" pitchFamily="2" charset="2"/>
              <a:buChar char=""/>
            </a:pPr>
            <a:r>
              <a:t>preBreak, break, postBreak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  <p:sp>
        <p:nvSpPr>
          <p:cNvPr id="4" name="Textbox3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gMAAAMJAAAzHgAAihIAAAAAAAAmAAAACAAAAP//////////MAAAABQAAAAAAAAAAAD//wAAAQAAAP//AAABAA=="/>
              </a:ext>
            </a:extLst>
          </p:cNvSpPr>
          <p:nvPr/>
        </p:nvSpPr>
        <p:spPr>
          <a:xfrm>
            <a:off x="532130" y="1464945"/>
            <a:ext cx="4377055" cy="1548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rPr b="1" cap="none"/>
              <a:t>Controller</a:t>
            </a:r>
          </a:p>
          <a:p>
            <a:pPr/>
            <a:r>
              <a:t>vangt interrups</a:t>
            </a:r>
          </a:p>
          <a:p>
            <a:pPr/>
            <a:r>
              <a:t>en verandert settings in model (de logica zit hier, niet in de view)</a:t>
            </a:r>
          </a:p>
          <a:p>
            <a:pPr/>
            <a:r>
              <a:t>roep tUI change op in view</a:t>
            </a:r>
          </a:p>
          <a:p>
            <a:pPr/>
            <a:r>
              <a:t>decouples the view from the model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xmlns="smNativeData" val="SMDATA_16_FrZC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gMAACQUAAAzHgAADSkAAAAAAAAmAAAACAAAAP//////////MAAAABQAAAAAAAAAAAD//wAAAQAAAP//AAABAA=="/>
              </a:ext>
            </a:extLst>
          </p:cNvSpPr>
          <p:nvPr/>
        </p:nvSpPr>
        <p:spPr>
          <a:xfrm>
            <a:off x="532130" y="3274060"/>
            <a:ext cx="4377055" cy="3399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None/>
              <a:defRPr b="1" cap="none"/>
            </a:pPr>
            <a:r>
              <a:t>View</a:t>
            </a:r>
          </a:p>
          <a:p>
            <a:pPr/>
            <a:r>
              <a:t>drawScreenHome()</a:t>
            </a:r>
          </a:p>
          <a:p>
            <a:pPr/>
            <a:r>
              <a:t>drawScreenPreWork()</a:t>
            </a:r>
          </a:p>
          <a:p>
            <a:pPr/>
            <a:r>
              <a:t>drawScreenWork()</a:t>
            </a:r>
          </a:p>
          <a:p>
            <a:pPr/>
            <a:r>
              <a:t>drawScreenPostWork()</a:t>
            </a:r>
          </a:p>
          <a:p>
            <a:pPr/>
            <a:r>
              <a:t>drawScreenPreBreak()</a:t>
            </a:r>
          </a:p>
          <a:p>
            <a:pPr/>
            <a:r>
              <a:t>drawScreenBreak()</a:t>
            </a:r>
          </a:p>
          <a:p>
            <a:pPr/>
            <a:r>
              <a:t>drawScreenPostBreak()</a:t>
            </a:r>
          </a:p>
          <a:p>
            <a:pPr/>
          </a:p>
          <a:p>
            <a:pPr/>
            <a:r>
              <a:t>is alleen bezig met het visuele</a:t>
            </a:r>
          </a:p>
          <a:p>
            <a:pPr/>
            <a:r>
              <a:t>vraagt dingen aan het model</a:t>
            </a:r>
          </a:p>
          <a:p>
            <a:pPr/>
            <a:r>
              <a:t>roept controller event handlers op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alain</cp:lastModifiedBy>
  <cp:revision>0</cp:revision>
  <dcterms:created xsi:type="dcterms:W3CDTF">2022-10-09T08:58:27Z</dcterms:created>
  <dcterms:modified xsi:type="dcterms:W3CDTF">2022-10-09T11:52:54Z</dcterms:modified>
</cp:coreProperties>
</file>