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5858765" val="1050" rev64="64" revOS="3"/>
      <pr:smFileRevision xmlns:pr="smNativeData" xmlns="smNativeData" dt="1665858765" val="101"/>
      <pr:guideOptions xmlns:pr="smNativeData" xmlns="smNativeData" dt="166585876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9" d="100"/>
          <a:sy n="99" d="100"/>
        </p:scale>
        <p:origin x="1190" y="212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7" d="100"/>
        <a:sy n="7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190" y="21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6F558-1683-1303-CDFE-E056BBB03BB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896412-5C8C-DC92-C231-AAC72A7F34F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835F2F-61B5-D6A9-FB3B-97FC11750DC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A6A8D7-998D-F35E-C31E-6F0BE650353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3A5958-16CC-6FAF-8282-E0FA17CC74B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C30022-6CF3-96F6-BD7B-9AA34E354BC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BF760D-4382-EA80-CC07-B5D538493AE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D1D498-D6DB-8422-9569-20779A27637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2A2419-57DD-7FD2-9392-A1876ADC65F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A329A4D-03C7-676C-898A-F539D4C47FA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0649B0-FEFF-53BF-B1BE-08EA07F0475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EBBAC3-8D99-BE4C-D753-7B19F41D212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C415A77-3991-14AC-DFF9-CFF914B7299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61E4DE-90D1-3412-9FD9-6647AA97693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A0E28-66D0-7FF8-9E92-90AD40DC68C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40996D-23F3-156F-BDF8-D53AD7B64B8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7DBD26-6888-284B-C6C5-9E1EF38B30C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5CECBA-F4A3-091A-EDE4-024FA2AA1B5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6C718F-C1E0-3987-AED4-37D23F9A586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95BAA8-E6F7-C04C-B92D-1019F4634F4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3D3CA2D-639E-863C-D06B-9569842526C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D50F4E-0093-80F9-DD6D-F6AC41232BA3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65FFF46-08FB-0A09-B5E7-FE5CB1A943A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fx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3E73430-7ECE-B2C2-805F-88977A1176D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BkAAFQBAAB5KwAACQsAABAAAAAmAAAACAAAAP//////////MAAAABQAAAAAAAAAAAD//wAAAQAAAP//AAABAA=="/>
              </a:ext>
            </a:extLst>
          </p:cNvSpPr>
          <p:nvPr/>
        </p:nvSpPr>
        <p:spPr>
          <a:xfrm>
            <a:off x="4124960" y="215900"/>
            <a:ext cx="2941955" cy="157797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                PomoTufty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 focused work</a:t>
            </a:r>
          </a:p>
          <a:p>
            <a:pPr/>
            <a:r>
              <a:t>B to take a break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Ai3V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AEAANsEAADWFwAAihIAABAAAAAmAAAACAAAAP//////////MAAAABQAAAAAAAAAAAD//wAAAQAAAP//AAABAA=="/>
              </a:ext>
            </a:extLst>
          </p:cNvSpPr>
          <p:nvPr/>
        </p:nvSpPr>
        <p:spPr>
          <a:xfrm>
            <a:off x="287020" y="789305"/>
            <a:ext cx="3587750" cy="222440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30 minutes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</a:t>
            </a:r>
          </a:p>
          <a:p>
            <a:pPr/>
            <a:r>
              <a:t>B for home screen</a:t>
            </a:r>
          </a:p>
          <a:p>
            <a:pPr/>
            <a:r>
              <a:t>up/down to adjust the duration</a:t>
            </a:r>
          </a:p>
          <a:p>
            <a:pPr/>
            <a:r>
              <a:t>C to toggle +/- steps (15 min)</a:t>
            </a: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Ac3V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AEAAMUTAADWFwAAQBwAABAAAAAmAAAACAAAAP//////////MAAAABQAAAAAAAAAAAD//wAAAQAAAP//AAABAA=="/>
              </a:ext>
            </a:extLst>
          </p:cNvSpPr>
          <p:nvPr/>
        </p:nvSpPr>
        <p:spPr>
          <a:xfrm>
            <a:off x="287020" y="3213735"/>
            <a:ext cx="3587750" cy="137858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30 minutes</a:t>
            </a:r>
          </a:p>
          <a:p>
            <a:pPr/>
          </a:p>
          <a:p>
            <a:pPr/>
            <a:r>
              <a:t>Still x minutes!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CKp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QEAAFQdAADTFwAAMCoAABAAAAAmAAAACAAAAP//////////MAAAABQAAAAAAAAAAAD//wAAAQAAAP//AAABAA=="/>
              </a:ext>
            </a:extLst>
          </p:cNvSpPr>
          <p:nvPr/>
        </p:nvSpPr>
        <p:spPr>
          <a:xfrm>
            <a:off x="285115" y="4767580"/>
            <a:ext cx="3587750" cy="209042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31 minutes</a:t>
            </a:r>
          </a:p>
          <a:p>
            <a:pPr/>
          </a:p>
          <a:p>
            <a:pPr/>
            <a:r>
              <a:t>Good job!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take a  break</a:t>
            </a:r>
          </a:p>
          <a:p>
            <a:pPr/>
            <a:r>
              <a:t>B for home screen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KC2d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SwAANsEAADLQgAAihIAABAAAAAmAAAACAAAAP//////////MAAAABQAAAAAAAAAAAD//wAAAQAAAP//AAABAA=="/>
              </a:ext>
            </a:extLst>
          </p:cNvSpPr>
          <p:nvPr/>
        </p:nvSpPr>
        <p:spPr>
          <a:xfrm>
            <a:off x="7270115" y="789305"/>
            <a:ext cx="3587750" cy="222440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Take a 15 minutes break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</a:t>
            </a:r>
          </a:p>
          <a:p>
            <a:pPr/>
            <a:r>
              <a:t>B for home screen</a:t>
            </a:r>
          </a:p>
          <a:p>
            <a:pPr/>
            <a:r>
              <a:t>up/down to adjust the duration</a:t>
            </a:r>
          </a:p>
          <a:p>
            <a:pPr/>
            <a:r>
              <a:t>C to toggle +/- steps (15 min)</a:t>
            </a:r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KC2d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SwAAMITAADLQgAAPRwAABAAAAAmAAAACAAAAP//////////MAAAABQAAAAAAAAAAAD//wAAAQAAAP//AAABAA=="/>
              </a:ext>
            </a:extLst>
          </p:cNvSpPr>
          <p:nvPr/>
        </p:nvSpPr>
        <p:spPr>
          <a:xfrm>
            <a:off x="7270115" y="3211830"/>
            <a:ext cx="3587750" cy="137858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Take a 15 minutes break</a:t>
            </a:r>
          </a:p>
          <a:p>
            <a:pPr/>
          </a:p>
          <a:p>
            <a:pPr/>
            <a:r>
              <a:t>Still x minutes!</a:t>
            </a:r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xmlns="smNativeData" val="SMDATA_16_zfxK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BIp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iwAAFEdAADIQgAAMCoAABAAAAAmAAAACAAAAP//////////MAAAABQAAAAAAAAAAAD//wAAAQAAAP//AAABAA=="/>
              </a:ext>
            </a:extLst>
          </p:cNvSpPr>
          <p:nvPr/>
        </p:nvSpPr>
        <p:spPr>
          <a:xfrm>
            <a:off x="7268210" y="4765675"/>
            <a:ext cx="3587750" cy="209232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You took  a 19 minutes break</a:t>
            </a:r>
          </a:p>
          <a:p>
            <a:pPr/>
          </a:p>
          <a:p>
            <a:pPr/>
            <a:r>
              <a:t>Feeling refreshed?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go back to work</a:t>
            </a:r>
          </a:p>
          <a:p>
            <a:pPr/>
            <a:r>
              <a:t>B for home screen</a:t>
            </a:r>
          </a:p>
        </p:txBody>
      </p:sp>
      <p:sp>
        <p:nvSpPr>
          <p:cNvPr id="9" name="Legend1"/>
          <p:cNvSpPr>
            <a:extLst>
              <a:ext uri="smNativeData">
                <pr:smNativeData xmlns:pr="smNativeData" xmlns="smNativeData" val="SMDATA_16_zfxKYxMAAAAlAAAA9gEAAA8BAAAAkAAAAEgAAACQAAAASAAAAAAAAAAAAAAAAAAAAAEAAABQAAAAzWidBBu68r/XMYpzHaPo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wAAOIAAAAPOAAA+QMAAAAAAAAmAAAACAAAAP//////////MAAAABQAAAAAAAAA/Er//wS1AAD8Sv//BLUAAA=="/>
              </a:ext>
            </a:extLst>
          </p:cNvSpPr>
          <p:nvPr/>
        </p:nvSpPr>
        <p:spPr>
          <a:xfrm>
            <a:off x="7175500" y="143510"/>
            <a:ext cx="1937385" cy="502285"/>
          </a:xfrm>
          <a:prstGeom prst="wedgeEllipseCallout">
            <a:avLst>
              <a:gd name="adj1" fmla="val -58522"/>
              <a:gd name="adj2" fmla="val 384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home</a:t>
            </a:r>
          </a:p>
        </p:txBody>
      </p:sp>
      <p:sp>
        <p:nvSpPr>
          <p:cNvPr id="10" name="Legend2"/>
          <p:cNvSpPr>
            <a:extLst>
              <a:ext uri="smNativeData">
                <pr:smNativeData xmlns:pr="smNativeData" xmlns="smNativeData" val="SMDATA_16_zfxKYxMAAAAlAAAA9gEAAA8BAAAAkAAAAEgAAACQAAAASAAAAAAAAAAAAAAAAAAAAAEAAABQAAAACFqtShLy4b8P/ulbvFb8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wg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8gcAAOIAAADdEwAA+QMAAAAAAAAmAAAACAAAAP//////////MAAAABQAAAAAAAAA/Er//wS1AAD8Sv//BLUAAA=="/>
              </a:ext>
            </a:extLst>
          </p:cNvSpPr>
          <p:nvPr/>
        </p:nvSpPr>
        <p:spPr>
          <a:xfrm>
            <a:off x="1291590" y="143510"/>
            <a:ext cx="1937385" cy="502285"/>
          </a:xfrm>
          <a:prstGeom prst="wedgeEllipseCallout">
            <a:avLst>
              <a:gd name="adj1" fmla="val -28040"/>
              <a:gd name="adj2" fmla="val 885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pre-work</a:t>
            </a:r>
          </a:p>
        </p:txBody>
      </p:sp>
      <p:sp>
        <p:nvSpPr>
          <p:cNvPr id="11" name="Legend3"/>
          <p:cNvSpPr>
            <a:extLst>
              <a:ext uri="smNativeData">
                <pr:smNativeData xmlns:pr="smNativeData" xmlns="smNativeData" val="SMDATA_16_zfxKYxMAAAAlAAAA9gEAAA8BAAAAkAAAAEgAAACQAAAASAAAAAAAAAAAAAAAAAAAAAEAAABQAAAAjvtevPF9+b8WS6jIjDsAQA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BgAAKMSAACjJAAAuhUAAAAAAAAmAAAACAAAAP//////////MAAAABQAAAAAAAAA/Er//wS1AAD8Sv//BLUAAA=="/>
              </a:ext>
            </a:extLst>
          </p:cNvSpPr>
          <p:nvPr/>
        </p:nvSpPr>
        <p:spPr>
          <a:xfrm>
            <a:off x="4018280" y="3029585"/>
            <a:ext cx="1937385" cy="502285"/>
          </a:xfrm>
          <a:prstGeom prst="wedgeEllipseCallout">
            <a:avLst>
              <a:gd name="adj1" fmla="val -79662"/>
              <a:gd name="adj2" fmla="val 1014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work</a:t>
            </a:r>
          </a:p>
        </p:txBody>
      </p:sp>
      <p:sp>
        <p:nvSpPr>
          <p:cNvPr id="12" name="Legend4"/>
          <p:cNvSpPr>
            <a:extLst>
              <a:ext uri="smNativeData">
                <pr:smNativeData xmlns:pr="smNativeData" xmlns="smNativeData" val="SMDATA_16_zfxKYxMAAAAlAAAA9gEAAA8BAAAAkAAAAEgAAACQAAAASAAAAAAAAAAAAAAAAAAAAAEAAABQAAAAPKjB9BH+9D+On2Uqi37/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h4AAPwXAADRKgAAExsAAAAAAAAmAAAACAAAAP//////////MAAAABQAAAAAAAAA/Er//wS1AAD8Sv//BLUAAA=="/>
              </a:ext>
            </a:extLst>
          </p:cNvSpPr>
          <p:nvPr/>
        </p:nvSpPr>
        <p:spPr>
          <a:xfrm>
            <a:off x="5022850" y="3898900"/>
            <a:ext cx="1937385" cy="502285"/>
          </a:xfrm>
          <a:prstGeom prst="wedgeEllipseCallout">
            <a:avLst>
              <a:gd name="adj1" fmla="val 65601"/>
              <a:gd name="adj2" fmla="val -984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break</a:t>
            </a:r>
          </a:p>
        </p:txBody>
      </p:sp>
      <p:sp>
        <p:nvSpPr>
          <p:cNvPr id="13" name="Legend5"/>
          <p:cNvSpPr>
            <a:extLst>
              <a:ext uri="smNativeData">
                <pr:smNativeData xmlns:pr="smNativeData" xmlns="smNativeData" val="SMDATA_16_zfxKYxMAAAAlAAAA9gEAAA8BAAAAkAAAAEgAAACQAAAASAAAAAAAAAAAAAAAAAAAAAEAAABQAAAAWG8zEdlv8T+MMCYGm4cDwA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SAAAKMkAAAkLAAAuicAAAAAAAAmAAAACAAAAP//////////MAAAABQAAAAAAAAA/Er//wS1AAD8Sv//BLUAAA=="/>
              </a:ext>
            </a:extLst>
          </p:cNvSpPr>
          <p:nvPr/>
        </p:nvSpPr>
        <p:spPr>
          <a:xfrm>
            <a:off x="5238115" y="5955665"/>
            <a:ext cx="1937385" cy="502285"/>
          </a:xfrm>
          <a:prstGeom prst="wedgeEllipseCallout">
            <a:avLst>
              <a:gd name="adj1" fmla="val 54490"/>
              <a:gd name="adj2" fmla="val -1220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post-break</a:t>
            </a:r>
          </a:p>
        </p:txBody>
      </p:sp>
      <p:sp>
        <p:nvSpPr>
          <p:cNvPr id="14" name="Legend6"/>
          <p:cNvSpPr>
            <a:extLst>
              <a:ext uri="smNativeData">
                <pr:smNativeData xmlns:pr="smNativeData" xmlns="smNativeData" val="SMDATA_16_zfxKYxMAAAAlAAAA9gEAAA8BAAAAkAAAAEgAAACQAAAASAAAAAAAAAAAAAAAAAAAAAEAAABQAAAAhEt0QrhE978MhNiV9/Xo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BgAAMgfAACjJAAA3yIAAAAAAAAmAAAACAAAAP//////////MAAAABQAAAAAAAAA/Er//wS1AAD8Sv//BLUAAA=="/>
              </a:ext>
            </a:extLst>
          </p:cNvSpPr>
          <p:nvPr/>
        </p:nvSpPr>
        <p:spPr>
          <a:xfrm>
            <a:off x="4018280" y="5166360"/>
            <a:ext cx="1937385" cy="502285"/>
          </a:xfrm>
          <a:prstGeom prst="wedgeEllipseCallout">
            <a:avLst>
              <a:gd name="adj1" fmla="val -72714"/>
              <a:gd name="adj2" fmla="val 390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post-work</a:t>
            </a:r>
          </a:p>
        </p:txBody>
      </p:sp>
      <p:sp>
        <p:nvSpPr>
          <p:cNvPr id="15" name="Legend7"/>
          <p:cNvSpPr>
            <a:extLst>
              <a:ext uri="smNativeData">
                <pr:smNativeData xmlns:pr="smNativeData" xmlns="smNativeData" val="SMDATA_16_zfxKYxMAAAAlAAAA9gEAAA8BAAAAkAAAAEgAAACQAAAASAAAAAAAAAAAAAAAAAAAAAEAAABQAAAAwvQR/oSt9D8y4w7+6Vvs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h4AAEsNAADRKgAAYhAAAAAAAAAmAAAACAAAAP//////////MAAAABQAAAAAAAAA/Er//wS1AAD8Sv//BLUAAA=="/>
              </a:ext>
            </a:extLst>
          </p:cNvSpPr>
          <p:nvPr/>
        </p:nvSpPr>
        <p:spPr>
          <a:xfrm>
            <a:off x="5022850" y="2160905"/>
            <a:ext cx="1937385" cy="502285"/>
          </a:xfrm>
          <a:prstGeom prst="wedgeEllipseCallout">
            <a:avLst>
              <a:gd name="adj1" fmla="val 64618"/>
              <a:gd name="adj2" fmla="val -443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pre-break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alain</cp:lastModifiedBy>
  <cp:revision>0</cp:revision>
  <dcterms:created xsi:type="dcterms:W3CDTF">2022-10-09T08:58:27Z</dcterms:created>
  <dcterms:modified xsi:type="dcterms:W3CDTF">2022-10-15T18:32:45Z</dcterms:modified>
</cp:coreProperties>
</file>