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log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FBBC1-76A0-AC58-5314-CB047DD82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>
                <a:solidFill>
                  <a:srgbClr val="FF0000"/>
                </a:solidFill>
              </a:rPr>
              <a:t>PIIQUANTE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08AC45-967F-CD0B-0D2D-F4004D144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cap="none" dirty="0"/>
              <a:t>Créer une API dynamique pour une application d’avis gastronomiques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54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592E7-FB56-E32C-0EDF-9689A549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REPRESENTATION CODE </a:t>
            </a:r>
            <a:r>
              <a:rPr lang="fr-FR" cap="non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Models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8598A-B0BE-1CAB-1998-865EA77C1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Schéma User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FDCF1E4-22CF-E120-21C9-D9428D6905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6064" y="2911475"/>
            <a:ext cx="4641362" cy="2879725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65B682-1E2E-2E56-D8B4-9B8A4E4E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Schéma Sauces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1F5D3CDC-9108-1CF1-156A-AB1BC26FC7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0193" y="2911475"/>
            <a:ext cx="4641362" cy="2879725"/>
          </a:xfrm>
        </p:spPr>
      </p:pic>
    </p:spTree>
    <p:extLst>
      <p:ext uri="{BB962C8B-B14F-4D97-AF65-F5344CB8AC3E}">
        <p14:creationId xmlns:p14="http://schemas.microsoft.com/office/powerpoint/2010/main" val="202334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2B4A-0F41-F416-8476-BAC32143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REPRESENTATION CODE </a:t>
            </a:r>
            <a:r>
              <a:rPr lang="fr-FR" cap="non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Models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6EFBAE-F6D5-B62B-67A5-F98125FC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Schéma PASSWORD</a:t>
            </a:r>
          </a:p>
          <a:p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3BB789-89AA-426E-C0A3-41FF20AA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91" y="2575301"/>
            <a:ext cx="9501141" cy="32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5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7DA16-409C-EB6C-7DF2-B848ED3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REPRESENTATION CODE </a:t>
            </a:r>
            <a:r>
              <a:rPr lang="fr-FR" cap="non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Controllers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EC830-B7D2-A65E-7590-B52E7A193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1763465"/>
            <a:ext cx="3298956" cy="823305"/>
          </a:xfrm>
        </p:spPr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E39F90-4596-6255-2EB3-5E31612F4B9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43F813-C226-4E4C-D651-CD4AE2BAA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8624" y="1763465"/>
            <a:ext cx="3298558" cy="823304"/>
          </a:xfrm>
        </p:spPr>
        <p:txBody>
          <a:bodyPr/>
          <a:lstStyle/>
          <a:p>
            <a:r>
              <a:rPr lang="fr-FR" dirty="0"/>
              <a:t>Exemple update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55B3B82-9D8E-C6CC-6135-D250F10D740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F313FD8-87ED-EAF3-F9BF-3ECE81CA93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6345" y="1715341"/>
            <a:ext cx="3291211" cy="823304"/>
          </a:xfrm>
        </p:spPr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AC32232-B743-3BE8-5D83-B9F197F20D2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13FFD2-E803-0A92-6EA3-E875574B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04" y="2911623"/>
            <a:ext cx="3302346" cy="28795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B50D471-CF5C-F9EE-D4BD-8AB29BC6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97" y="2911623"/>
            <a:ext cx="3352066" cy="28889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4BBEB73-3E67-68C7-3490-60DA2F9F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345" y="2911622"/>
            <a:ext cx="3291211" cy="28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6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592E7-FB56-E32C-0EDF-9689A549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REPRESENTATION CODE </a:t>
            </a:r>
            <a:r>
              <a:rPr lang="fr-FR" cap="non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Controllers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8598A-B0BE-1CAB-1998-865EA77C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43" y="1821704"/>
            <a:ext cx="4879199" cy="823912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Read 1 sauce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65B682-1E2E-2E56-D8B4-9B8A4E4E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845" y="1821704"/>
            <a:ext cx="4865554" cy="823912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Read All sauces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F8B0AA7-DDA0-0148-F526-4E0C26B2E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2684" y="2912232"/>
            <a:ext cx="4998704" cy="2878968"/>
          </a:xfr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96E135BD-5FAC-9213-A945-11FB026A07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1845" y="2912231"/>
            <a:ext cx="4925711" cy="2878967"/>
          </a:xfrm>
        </p:spPr>
      </p:pic>
    </p:spTree>
    <p:extLst>
      <p:ext uri="{BB962C8B-B14F-4D97-AF65-F5344CB8AC3E}">
        <p14:creationId xmlns:p14="http://schemas.microsoft.com/office/powerpoint/2010/main" val="176497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194F8-8C1A-5E15-1695-864386A2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REPRESENTATION CODE </a:t>
            </a:r>
            <a:r>
              <a:rPr lang="fr-FR" cap="non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Controllers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1130462-AC36-B5D5-4A67-14DA93DD9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481" y="609600"/>
            <a:ext cx="2467693" cy="257499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C04AD8-0386-AF30-B679-3E27251E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On va aussi gérer dans </a:t>
            </a:r>
            <a:r>
              <a:rPr lang="fr-FR" dirty="0" err="1"/>
              <a:t>Controllers</a:t>
            </a:r>
            <a:endParaRPr lang="fr-FR" dirty="0"/>
          </a:p>
          <a:p>
            <a:r>
              <a:rPr lang="fr-FR" dirty="0"/>
              <a:t>La notion de like et dislike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716322-6711-B0EE-C336-D6C1893E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82" y="3328281"/>
            <a:ext cx="2467693" cy="29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3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592E7-FB56-E32C-0EDF-9689A549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REPRESENTATION CODE Middleware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8598A-B0BE-1CAB-1998-865EA77C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614" y="1676364"/>
            <a:ext cx="4879199" cy="82391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Gestion de l’autorisation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auth.js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65B682-1E2E-2E56-D8B4-9B8A4E4E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9813" y="1677391"/>
            <a:ext cx="4865554" cy="82391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Gestion de multer </a:t>
            </a:r>
          </a:p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multer-config.js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772080D5-8EFE-ED10-491A-E0D652F1E2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912232"/>
            <a:ext cx="5106988" cy="2878968"/>
          </a:xfr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848F318-05D9-93A3-2F47-7D89B66A25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9814" y="2911475"/>
            <a:ext cx="4947786" cy="2878969"/>
          </a:xfrm>
        </p:spPr>
      </p:pic>
    </p:spTree>
    <p:extLst>
      <p:ext uri="{BB962C8B-B14F-4D97-AF65-F5344CB8AC3E}">
        <p14:creationId xmlns:p14="http://schemas.microsoft.com/office/powerpoint/2010/main" val="204772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308BB-706A-B073-4224-3ED2B57C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REPRESENTATION CODE Middleware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078BE-B59E-FB65-0BA9-18E17D54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gère la validation du schéma de la sauce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validesauce.js</a:t>
            </a:r>
          </a:p>
          <a:p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FE80FA-7E9B-A407-92B8-81A6E380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26" y="2525150"/>
            <a:ext cx="4984777" cy="4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9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308BB-706A-B073-4224-3ED2B57C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REPRESENTATION CODE Middleware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078BE-B59E-FB65-0BA9-18E17D54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gère la validation du mot de passe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verifypassword.js</a:t>
            </a:r>
          </a:p>
          <a:p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A26BE5-D112-8AB4-7E96-A4124480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27" y="2644727"/>
            <a:ext cx="6526990" cy="28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B413-32B4-7395-289A-E8D8D9A3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LA BASE DE DONNEES MONGODB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35506-9D05-1C15-FBDA-294151B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– MongoDB est une base de données NoSQL qui évite les attaques d’infiltrations SQL elle utilise le cloud</a:t>
            </a:r>
          </a:p>
          <a:p>
            <a:r>
              <a:rPr lang="fr-FR" dirty="0"/>
              <a:t>2 – Elle permet de créer des administrateurs</a:t>
            </a:r>
          </a:p>
          <a:p>
            <a:r>
              <a:rPr lang="fr-FR" dirty="0"/>
              <a:t>3 – Permet de visualiser le trafic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427597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996DB-A8AE-7D74-DCA9-AAD678B7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LA BASE DE DONNEES MONGODB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F120008-0B68-02AE-D2BD-3D60D1FAB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965" y="2095500"/>
            <a:ext cx="4748544" cy="3695700"/>
          </a:xfr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F7F9FD5-50CD-5784-5E15-B436058A55B5}"/>
              </a:ext>
            </a:extLst>
          </p:cNvPr>
          <p:cNvCxnSpPr/>
          <p:nvPr/>
        </p:nvCxnSpPr>
        <p:spPr>
          <a:xfrm flipV="1">
            <a:off x="4884821" y="4692316"/>
            <a:ext cx="1052763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0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B413-32B4-7395-289A-E8D8D9A3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piiquante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35506-9D05-1C15-FBDA-294151B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1 - INTRODUCTION</a:t>
            </a:r>
          </a:p>
          <a:p>
            <a:r>
              <a:rPr lang="fr-FR" dirty="0">
                <a:solidFill>
                  <a:srgbClr val="92D050"/>
                </a:solidFill>
              </a:rPr>
              <a:t>2 - DEMO</a:t>
            </a:r>
          </a:p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 – LE CODE</a:t>
            </a:r>
          </a:p>
          <a:p>
            <a:r>
              <a:rPr lang="fr-FR" dirty="0">
                <a:solidFill>
                  <a:srgbClr val="FFC000"/>
                </a:solidFill>
              </a:rPr>
              <a:t>4 – LA BASE DE DONNEES</a:t>
            </a:r>
          </a:p>
          <a:p>
            <a:r>
              <a:rPr lang="fr-FR" dirty="0">
                <a:solidFill>
                  <a:srgbClr val="FF0000"/>
                </a:solidFill>
              </a:rPr>
              <a:t>5 – LA SECURITE</a:t>
            </a:r>
          </a:p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6 – QUESTIONS / REPONSES</a:t>
            </a:r>
          </a:p>
        </p:txBody>
      </p:sp>
    </p:spTree>
    <p:extLst>
      <p:ext uri="{BB962C8B-B14F-4D97-AF65-F5344CB8AC3E}">
        <p14:creationId xmlns:p14="http://schemas.microsoft.com/office/powerpoint/2010/main" val="266091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B413-32B4-7395-289A-E8D8D9A3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LA SECURITE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35506-9D05-1C15-FBDA-294151B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Doit correspondre aux recommandations OWASP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Permet d’identifier les attaques courantes dans les applications WEB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OWASP Définit les 10 principales attaques communes sur le WEB. (Non spécifiques aux injections SQL)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Permet de sécuriser les données en transmission</a:t>
            </a:r>
          </a:p>
          <a:p>
            <a:r>
              <a:rPr lang="fr-FR" dirty="0"/>
              <a:t>Doit se plier au Règlement de général de la protection des données du parlement européen (RGPD)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La sécurisation des données personnelles (Ex : On ne doit pas retrouver un mot de passe utilisateur dans le code… etc.)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37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B413-32B4-7395-289A-E8D8D9A3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LA SECURITE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35506-9D05-1C15-FBDA-294151B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 niveau du serveur il y’a une 1</a:t>
            </a:r>
            <a:r>
              <a:rPr lang="fr-FR" baseline="30000" dirty="0"/>
              <a:t>ère</a:t>
            </a:r>
            <a:r>
              <a:rPr lang="fr-FR" dirty="0"/>
              <a:t> barrière contre les hackers avec les firewalls</a:t>
            </a:r>
          </a:p>
          <a:p>
            <a:r>
              <a:rPr lang="fr-FR" dirty="0" err="1"/>
              <a:t>Node.Js</a:t>
            </a:r>
            <a:r>
              <a:rPr lang="fr-FR" dirty="0"/>
              <a:t> permet d’avoir une API organisée avec plusieurs dossier, ce qui évite les risques d’accéder à tout le contenu grâce au plugins</a:t>
            </a:r>
          </a:p>
          <a:p>
            <a:r>
              <a:rPr lang="fr-FR" dirty="0"/>
              <a:t>MongoDB est une base de données </a:t>
            </a:r>
            <a:r>
              <a:rPr lang="fr-FR" dirty="0" err="1"/>
              <a:t>NoSql</a:t>
            </a:r>
            <a:r>
              <a:rPr lang="fr-FR" dirty="0"/>
              <a:t> dans un cloud. Les informations sont externalisées et même lors d’une attaque le hacker n’aura pas accès aux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97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B413-32B4-7395-289A-E8D8D9A3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LA SECURITE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35506-9D05-1C15-FBDA-294151B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bcrypt</a:t>
            </a:r>
            <a:r>
              <a:rPr lang="fr-FR" dirty="0"/>
              <a:t> qui est une bibliothèque qui aide à </a:t>
            </a:r>
            <a:r>
              <a:rPr lang="fr-FR" dirty="0" err="1"/>
              <a:t>hasher</a:t>
            </a:r>
            <a:r>
              <a:rPr lang="fr-FR" dirty="0"/>
              <a:t> les mots de passe</a:t>
            </a:r>
          </a:p>
          <a:p>
            <a:pPr lvl="1"/>
            <a:r>
              <a:rPr lang="fr-FR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On appelle la méthode hash de </a:t>
            </a:r>
            <a:r>
              <a:rPr lang="fr-FR" b="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bcrypt</a:t>
            </a:r>
            <a:r>
              <a:rPr lang="fr-FR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et on lui passe le </a:t>
            </a:r>
            <a:r>
              <a:rPr lang="fr-FR" b="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de l'utilisateur, </a:t>
            </a:r>
            <a:r>
              <a:rPr lang="fr-FR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salte</a:t>
            </a:r>
            <a:r>
              <a:rPr lang="fr-FR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10) ce sera le nombre de tours qu'on fait faire à l'algorithme 10 est un nombre de passage suffisant + engendrait un ralentissement.</a:t>
            </a:r>
          </a:p>
          <a:p>
            <a:pPr marL="0" indent="0">
              <a:buNone/>
            </a:pPr>
            <a:endParaRPr lang="fr-FR" i="1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9D7A99-FA78-3B32-D1D4-4D2BA750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66" y="3893283"/>
            <a:ext cx="3538635" cy="27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5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B413-32B4-7395-289A-E8D8D9A3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LA SECURITE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35506-9D05-1C15-FBDA-294151B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Piratage de session</a:t>
            </a:r>
          </a:p>
          <a:p>
            <a:pPr lvl="1"/>
            <a:r>
              <a:rPr lang="fr-FR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TOKEN </a:t>
            </a:r>
            <a:r>
              <a:rPr lang="fr-FR" b="0" i="1" dirty="0">
                <a:effectLst/>
                <a:latin typeface="Consolas" panose="020B0609020204030204" pitchFamily="49" charset="0"/>
              </a:rPr>
              <a:t>Utilisation d’un TOKEN unique avec </a:t>
            </a:r>
            <a:r>
              <a:rPr lang="fr-FR" i="1" dirty="0">
                <a:effectLst/>
                <a:latin typeface="Consolas" panose="020B0609020204030204" pitchFamily="49" charset="0"/>
              </a:rPr>
              <a:t>une clé d’identification grâce au plugin </a:t>
            </a:r>
            <a:r>
              <a:rPr lang="fr-FR" b="1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jsonwebtoken</a:t>
            </a:r>
          </a:p>
          <a:p>
            <a:pPr marL="0" indent="0">
              <a:buNone/>
            </a:pPr>
            <a:endParaRPr lang="fr-FR" i="1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7E0271-074C-8BCD-331A-2E1442B3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75" y="3357423"/>
            <a:ext cx="7413674" cy="25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5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FBBC1-76A0-AC58-5314-CB047DD82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tx1">
                    <a:lumMod val="65000"/>
                  </a:schemeClr>
                </a:solidFill>
              </a:rPr>
              <a:t>QUESTIONS / REPONSES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08AC45-967F-CD0B-0D2D-F4004D144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51960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B413-32B4-7395-289A-E8D8D9A3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INTRODUCTION</a:t>
            </a:r>
            <a:b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SPECIFICITES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35506-9D05-1C15-FBDA-294151B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– Donne lieu à une sécurité Renforcée</a:t>
            </a:r>
          </a:p>
          <a:p>
            <a:r>
              <a:rPr lang="fr-FR" dirty="0"/>
              <a:t>2 – Utilise une base de données</a:t>
            </a:r>
          </a:p>
          <a:p>
            <a:r>
              <a:rPr lang="fr-FR" dirty="0"/>
              <a:t>3 – L’utilisateur doit pouvoir Ajouter / Modifier / Supprimer des sauces</a:t>
            </a:r>
          </a:p>
          <a:p>
            <a:r>
              <a:rPr lang="fr-FR" dirty="0"/>
              <a:t>4 – Aimer ou ne pas aimer les sauces (Like et Dislike)</a:t>
            </a:r>
          </a:p>
        </p:txBody>
      </p:sp>
    </p:spTree>
    <p:extLst>
      <p:ext uri="{BB962C8B-B14F-4D97-AF65-F5344CB8AC3E}">
        <p14:creationId xmlns:p14="http://schemas.microsoft.com/office/powerpoint/2010/main" val="421024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B413-32B4-7395-289A-E8D8D9A3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INTRODUCTION</a:t>
            </a:r>
            <a:b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SPECIFICITES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35506-9D05-1C15-FBDA-294151B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backend repose sur la technologie </a:t>
            </a:r>
            <a:r>
              <a:rPr lang="fr-FR" dirty="0" err="1"/>
              <a:t>Node.Js</a:t>
            </a:r>
            <a:r>
              <a:rPr lang="fr-FR" dirty="0"/>
              <a:t>, cette technologie est optimisée pour tous types d’environnements.</a:t>
            </a:r>
          </a:p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de </a:t>
            </a:r>
            <a:r>
              <a:rPr lang="fr-FR" dirty="0" err="1"/>
              <a:t>NodeJs</a:t>
            </a:r>
            <a:r>
              <a:rPr lang="fr-FR" dirty="0"/>
              <a:t> « Express » est un </a:t>
            </a:r>
            <a:r>
              <a:rPr lang="fr-FR" dirty="0" err="1"/>
              <a:t>framework</a:t>
            </a:r>
            <a:r>
              <a:rPr lang="fr-FR" dirty="0"/>
              <a:t> minimaliste qui facilite le développement d’applications Web et d’API.</a:t>
            </a:r>
          </a:p>
          <a:p>
            <a:r>
              <a:rPr lang="fr-FR" dirty="0" err="1"/>
              <a:t>Node.Js</a:t>
            </a:r>
            <a:r>
              <a:rPr lang="fr-FR" dirty="0"/>
              <a:t> et les packages utilisés s’installent par une ligne de commande dans un terminal </a:t>
            </a:r>
            <a:r>
              <a:rPr lang="fr-FR" dirty="0" err="1"/>
              <a:t>powershell</a:t>
            </a:r>
            <a:r>
              <a:rPr lang="fr-FR" dirty="0"/>
              <a:t> ou </a:t>
            </a:r>
            <a:r>
              <a:rPr lang="fr-FR" dirty="0" err="1"/>
              <a:t>bash</a:t>
            </a:r>
            <a:r>
              <a:rPr lang="fr-FR" dirty="0"/>
              <a:t>. J’ai utilisé pour l’appli le terminal </a:t>
            </a:r>
            <a:r>
              <a:rPr lang="fr-FR" dirty="0" err="1"/>
              <a:t>bash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90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B413-32B4-7395-289A-E8D8D9A3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2D050"/>
                </a:solidFill>
              </a:rPr>
              <a:t>DEMO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35506-9D05-1C15-FBDA-294151B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 du site</a:t>
            </a:r>
          </a:p>
          <a:p>
            <a:pPr lvl="1"/>
            <a:endParaRPr lang="fr-FR" dirty="0"/>
          </a:p>
          <a:p>
            <a:pPr lvl="1"/>
            <a:r>
              <a:rPr lang="fr-FR" dirty="0" err="1">
                <a:hlinkClick r:id="rId2"/>
              </a:rPr>
              <a:t>Piiquante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56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B413-32B4-7395-289A-E8D8D9A3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35506-9D05-1C15-FBDA-294151B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backend se trouvent :</a:t>
            </a:r>
          </a:p>
          <a:p>
            <a:pPr lvl="1"/>
            <a:r>
              <a:rPr lang="fr-FR" dirty="0"/>
              <a:t>App.js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 regroupe toutes les informations</a:t>
            </a:r>
          </a:p>
          <a:p>
            <a:pPr lvl="1"/>
            <a:r>
              <a:rPr lang="fr-FR" dirty="0"/>
              <a:t>Un dossier Routes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 indique le chemin d’accès aux dossiers</a:t>
            </a:r>
          </a:p>
          <a:p>
            <a:pPr lvl="1"/>
            <a:r>
              <a:rPr lang="fr-FR" dirty="0"/>
              <a:t>Un dossier </a:t>
            </a:r>
            <a:r>
              <a:rPr lang="fr-FR" dirty="0" err="1"/>
              <a:t>Controllers</a:t>
            </a:r>
            <a:r>
              <a:rPr lang="fr-FR" dirty="0"/>
              <a:t>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Instructions du backend</a:t>
            </a:r>
          </a:p>
          <a:p>
            <a:pPr lvl="1"/>
            <a:r>
              <a:rPr lang="fr-FR" dirty="0"/>
              <a:t>Un dossier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 définit le schéma des données</a:t>
            </a:r>
          </a:p>
          <a:p>
            <a:pPr lvl="1"/>
            <a:r>
              <a:rPr lang="fr-FR" dirty="0"/>
              <a:t>Un dossier Middleware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Pour les autorisations (TOKEN) et la gestion des images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09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3E627-E89A-3833-2FE1-71A027EE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1026695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Représentation CODE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EB5FD91-A45E-C10C-D9B2-4BC51E5E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548" y="495300"/>
            <a:ext cx="2612571" cy="51816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687DF9-BBBD-064F-EE21-1922C0AF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1636296"/>
            <a:ext cx="3932237" cy="4154904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App.js</a:t>
            </a:r>
            <a:r>
              <a:rPr lang="fr-FR" dirty="0"/>
              <a:t> : définit les routes, headers (CORS), URL de la base de données…</a:t>
            </a:r>
          </a:p>
          <a:p>
            <a:pPr marL="285750" indent="-285750" algn="l">
              <a:buFontTx/>
              <a:buChar char="-"/>
            </a:pP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Routes</a:t>
            </a:r>
            <a:r>
              <a:rPr lang="fr-FR" dirty="0"/>
              <a:t> : définit les règles du CRUD (Créer, lire, modifier, supprimer)</a:t>
            </a:r>
          </a:p>
          <a:p>
            <a:pPr marL="285750" indent="-285750" algn="l">
              <a:buFontTx/>
              <a:buChar char="-"/>
            </a:pP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Models</a:t>
            </a:r>
            <a:r>
              <a:rPr lang="fr-FR" dirty="0"/>
              <a:t> : définit les schémas de la base de données</a:t>
            </a:r>
          </a:p>
          <a:p>
            <a:pPr marL="285750" indent="-285750" algn="l">
              <a:buFontTx/>
              <a:buChar char="-"/>
            </a:pP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Controllers</a:t>
            </a:r>
            <a:r>
              <a:rPr lang="fr-FR" dirty="0"/>
              <a:t> : code expliquant qui fait quoi</a:t>
            </a:r>
          </a:p>
          <a:p>
            <a:pPr marL="285750" indent="-285750" algn="l">
              <a:buFontTx/>
              <a:buChar char="-"/>
            </a:pP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Middleware</a:t>
            </a:r>
            <a:r>
              <a:rPr lang="fr-FR" dirty="0"/>
              <a:t> : Autorisation et gestion d’images </a:t>
            </a:r>
          </a:p>
        </p:txBody>
      </p:sp>
    </p:spTree>
    <p:extLst>
      <p:ext uri="{BB962C8B-B14F-4D97-AF65-F5344CB8AC3E}">
        <p14:creationId xmlns:p14="http://schemas.microsoft.com/office/powerpoint/2010/main" val="393243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7B637-5310-C1E1-074E-CF84264B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REPRESENTATION CODE App.js</a:t>
            </a:r>
            <a:endParaRPr lang="fr-FR" cap="non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19A4A5-BF71-F3AF-8E39-DF502E18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Packages importés et leur utilité</a:t>
            </a:r>
          </a:p>
          <a:p>
            <a:r>
              <a:rPr lang="fr-FR" dirty="0"/>
              <a:t>Connexion à MongoDB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11BEEB8-0EC5-C0C7-BFF7-6586BA33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72" y="3040084"/>
            <a:ext cx="9087729" cy="34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8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592E7-FB56-E32C-0EDF-9689A549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REPRESENTATION CODE Routes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8598A-B0BE-1CAB-1998-865EA77C1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CB21A0-5CB7-D9F1-FA0B-24213E90BD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65B682-1E2E-2E56-D8B4-9B8A4E4E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Sauces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8948E2-AB9C-D6EF-87F5-9A050F46CF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0AF415-B6D7-077C-58FF-8C185B4F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70" y="2919040"/>
            <a:ext cx="5107208" cy="16342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7A82AB-A697-9673-9C2F-71B88819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99" y="2912232"/>
            <a:ext cx="5095357" cy="17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22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560</TotalTime>
  <Words>658</Words>
  <Application>Microsoft Office PowerPoint</Application>
  <PresentationFormat>Grand écran</PresentationFormat>
  <Paragraphs>88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Consolas</vt:lpstr>
      <vt:lpstr>Rockwell</vt:lpstr>
      <vt:lpstr>Damask</vt:lpstr>
      <vt:lpstr>PIIQUANTE</vt:lpstr>
      <vt:lpstr>piiquante</vt:lpstr>
      <vt:lpstr>INTRODUCTION SPECIFICITES</vt:lpstr>
      <vt:lpstr>INTRODUCTION SPECIFICITES</vt:lpstr>
      <vt:lpstr>DEMO</vt:lpstr>
      <vt:lpstr>LE CODE</vt:lpstr>
      <vt:lpstr>Représentation CODE</vt:lpstr>
      <vt:lpstr>REPRESENTATION CODE App.js</vt:lpstr>
      <vt:lpstr>REPRESENTATION CODE Routes</vt:lpstr>
      <vt:lpstr>REPRESENTATION CODE Models</vt:lpstr>
      <vt:lpstr>REPRESENTATION CODE Models</vt:lpstr>
      <vt:lpstr>REPRESENTATION CODE Controllers</vt:lpstr>
      <vt:lpstr>REPRESENTATION CODE Controllers</vt:lpstr>
      <vt:lpstr>REPRESENTATION CODE Controllers</vt:lpstr>
      <vt:lpstr>REPRESENTATION CODE Middleware</vt:lpstr>
      <vt:lpstr>REPRESENTATION CODE Middleware</vt:lpstr>
      <vt:lpstr>REPRESENTATION CODE Middleware</vt:lpstr>
      <vt:lpstr>LA BASE DE DONNEES MONGODB</vt:lpstr>
      <vt:lpstr>LA BASE DE DONNEES MONGODB</vt:lpstr>
      <vt:lpstr>LA SECURITE</vt:lpstr>
      <vt:lpstr>LA SECURITE</vt:lpstr>
      <vt:lpstr>LA SECURITE</vt:lpstr>
      <vt:lpstr>LA SECURITE</vt:lpstr>
      <vt:lpstr>QUESTIONS / REPONSES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PIIQUANTE</dc:title>
  <dc:creator>Jérôme Burkiewicz</dc:creator>
  <cp:lastModifiedBy>Jérôme Burkiewicz</cp:lastModifiedBy>
  <cp:revision>8</cp:revision>
  <dcterms:created xsi:type="dcterms:W3CDTF">2022-10-19T09:24:54Z</dcterms:created>
  <dcterms:modified xsi:type="dcterms:W3CDTF">2022-10-21T13:36:14Z</dcterms:modified>
</cp:coreProperties>
</file>