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E2D0"/>
    <a:srgbClr val="FF79DA"/>
    <a:srgbClr val="935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0" autoAdjust="0"/>
    <p:restoredTop sz="94660"/>
  </p:normalViewPr>
  <p:slideViewPr>
    <p:cSldViewPr snapToGrid="0">
      <p:cViewPr>
        <p:scale>
          <a:sx n="109" d="100"/>
          <a:sy n="109" d="100"/>
        </p:scale>
        <p:origin x="125" y="74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A65CA-1203-4D10-B75F-C68A7BDA4C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EF5EEF-5FFC-4E5C-A127-D2C80CAC93D4}">
      <dgm:prSet/>
      <dgm:spPr/>
      <dgm:t>
        <a:bodyPr/>
        <a:lstStyle/>
        <a:p>
          <a:pPr>
            <a:lnSpc>
              <a:spcPct val="100000"/>
            </a:lnSpc>
          </a:pPr>
          <a:r>
            <a:rPr lang="fr-FR" dirty="0" err="1"/>
            <a:t>Ohmyfood</a:t>
          </a:r>
          <a:r>
            <a:rPr lang="fr-FR" dirty="0"/>
            <a:t> est une entreprise de commande de repas en ligne</a:t>
          </a:r>
          <a:endParaRPr lang="en-US" dirty="0"/>
        </a:p>
      </dgm:t>
    </dgm:pt>
    <dgm:pt modelId="{914887EB-1FA6-40B0-A32A-55D23728B8F4}" type="parTrans" cxnId="{1174FAE3-A1BF-499A-8439-8B43E5C5F314}">
      <dgm:prSet/>
      <dgm:spPr/>
      <dgm:t>
        <a:bodyPr/>
        <a:lstStyle/>
        <a:p>
          <a:endParaRPr lang="en-US"/>
        </a:p>
      </dgm:t>
    </dgm:pt>
    <dgm:pt modelId="{AB79D2DA-5C9C-42FD-8AB7-F5FE205DBE05}" type="sibTrans" cxnId="{1174FAE3-A1BF-499A-8439-8B43E5C5F314}">
      <dgm:prSet/>
      <dgm:spPr/>
      <dgm:t>
        <a:bodyPr/>
        <a:lstStyle/>
        <a:p>
          <a:endParaRPr lang="en-US"/>
        </a:p>
      </dgm:t>
    </dgm:pt>
    <dgm:pt modelId="{A63B611E-308B-4ABC-80A1-76B55E1AB290}">
      <dgm:prSet/>
      <dgm:spPr/>
      <dgm:t>
        <a:bodyPr/>
        <a:lstStyle/>
        <a:p>
          <a:pPr>
            <a:lnSpc>
              <a:spcPct val="100000"/>
            </a:lnSpc>
          </a:pPr>
          <a:r>
            <a:rPr lang="fr-FR" dirty="0"/>
            <a:t>Elle doit permettre à l’utilisateur </a:t>
          </a:r>
          <a:endParaRPr lang="en-US" dirty="0"/>
        </a:p>
      </dgm:t>
    </dgm:pt>
    <dgm:pt modelId="{2F016D79-A61F-49D2-B5EC-FBECE4BF3F7D}" type="parTrans" cxnId="{7AA61D67-760C-4739-9D78-91D2FCCCCDFF}">
      <dgm:prSet/>
      <dgm:spPr/>
      <dgm:t>
        <a:bodyPr/>
        <a:lstStyle/>
        <a:p>
          <a:endParaRPr lang="en-US"/>
        </a:p>
      </dgm:t>
    </dgm:pt>
    <dgm:pt modelId="{A837BAAC-FDEB-45C1-8F93-DABA5059B01D}" type="sibTrans" cxnId="{7AA61D67-760C-4739-9D78-91D2FCCCCDFF}">
      <dgm:prSet/>
      <dgm:spPr/>
      <dgm:t>
        <a:bodyPr/>
        <a:lstStyle/>
        <a:p>
          <a:endParaRPr lang="en-US"/>
        </a:p>
      </dgm:t>
    </dgm:pt>
    <dgm:pt modelId="{772C9885-52A5-4C91-9E43-E97DF863D176}">
      <dgm:prSet/>
      <dgm:spPr/>
      <dgm:t>
        <a:bodyPr/>
        <a:lstStyle/>
        <a:p>
          <a:pPr>
            <a:lnSpc>
              <a:spcPct val="100000"/>
            </a:lnSpc>
          </a:pPr>
          <a:r>
            <a:rPr lang="fr-FR"/>
            <a:t>La composition de leur menu</a:t>
          </a:r>
          <a:endParaRPr lang="en-US"/>
        </a:p>
      </dgm:t>
    </dgm:pt>
    <dgm:pt modelId="{19187E58-A500-4ED1-9F74-E4B8D9F6F505}" type="parTrans" cxnId="{443D4E52-2797-471A-A1D5-331DF6AA1185}">
      <dgm:prSet/>
      <dgm:spPr/>
      <dgm:t>
        <a:bodyPr/>
        <a:lstStyle/>
        <a:p>
          <a:endParaRPr lang="en-US"/>
        </a:p>
      </dgm:t>
    </dgm:pt>
    <dgm:pt modelId="{99102430-04A8-402D-9DA9-113823284856}" type="sibTrans" cxnId="{443D4E52-2797-471A-A1D5-331DF6AA1185}">
      <dgm:prSet/>
      <dgm:spPr/>
      <dgm:t>
        <a:bodyPr/>
        <a:lstStyle/>
        <a:p>
          <a:endParaRPr lang="en-US"/>
        </a:p>
      </dgm:t>
    </dgm:pt>
    <dgm:pt modelId="{59102B1F-2B09-4E52-9C7E-44351B91AED5}">
      <dgm:prSet/>
      <dgm:spPr/>
      <dgm:t>
        <a:bodyPr/>
        <a:lstStyle/>
        <a:p>
          <a:pPr>
            <a:lnSpc>
              <a:spcPct val="100000"/>
            </a:lnSpc>
          </a:pPr>
          <a:r>
            <a:rPr lang="fr-FR" dirty="0"/>
            <a:t>Réduire leur temps d’attente car leur menu est préparé à l’avance</a:t>
          </a:r>
          <a:endParaRPr lang="en-US" dirty="0"/>
        </a:p>
      </dgm:t>
    </dgm:pt>
    <dgm:pt modelId="{5863285C-7121-4106-B39F-648A202BC4B7}" type="parTrans" cxnId="{0A4AF9BE-4F9D-4F5A-9B57-2216BDE773C4}">
      <dgm:prSet/>
      <dgm:spPr/>
      <dgm:t>
        <a:bodyPr/>
        <a:lstStyle/>
        <a:p>
          <a:endParaRPr lang="en-US"/>
        </a:p>
      </dgm:t>
    </dgm:pt>
    <dgm:pt modelId="{23AB7935-9D8B-4225-9C0A-543E86BC569E}" type="sibTrans" cxnId="{0A4AF9BE-4F9D-4F5A-9B57-2216BDE773C4}">
      <dgm:prSet/>
      <dgm:spPr/>
      <dgm:t>
        <a:bodyPr/>
        <a:lstStyle/>
        <a:p>
          <a:endParaRPr lang="en-US"/>
        </a:p>
      </dgm:t>
    </dgm:pt>
    <dgm:pt modelId="{391DB502-1263-47F0-9840-9CC144480165}">
      <dgm:prSet/>
      <dgm:spPr/>
      <dgm:t>
        <a:bodyPr/>
        <a:lstStyle/>
        <a:p>
          <a:pPr>
            <a:lnSpc>
              <a:spcPct val="100000"/>
            </a:lnSpc>
          </a:pPr>
          <a:r>
            <a:rPr lang="fr-FR"/>
            <a:t>Moins de perte de temps à consulter la carte</a:t>
          </a:r>
          <a:endParaRPr lang="en-US"/>
        </a:p>
      </dgm:t>
    </dgm:pt>
    <dgm:pt modelId="{5C24E8D0-8C7C-44EB-843C-2653CC869C64}" type="parTrans" cxnId="{C9D3FDB8-B23A-4CB7-9581-297E3CA33979}">
      <dgm:prSet/>
      <dgm:spPr/>
      <dgm:t>
        <a:bodyPr/>
        <a:lstStyle/>
        <a:p>
          <a:endParaRPr lang="en-US"/>
        </a:p>
      </dgm:t>
    </dgm:pt>
    <dgm:pt modelId="{DE0FE844-5882-4A36-972D-6E0A862FBBBB}" type="sibTrans" cxnId="{C9D3FDB8-B23A-4CB7-9581-297E3CA33979}">
      <dgm:prSet/>
      <dgm:spPr/>
      <dgm:t>
        <a:bodyPr/>
        <a:lstStyle/>
        <a:p>
          <a:endParaRPr lang="en-US"/>
        </a:p>
      </dgm:t>
    </dgm:pt>
    <dgm:pt modelId="{E819FB12-7B1A-4C04-8EB8-DB31C590539F}" type="pres">
      <dgm:prSet presAssocID="{072A65CA-1203-4D10-B75F-C68A7BDA4C68}" presName="root" presStyleCnt="0">
        <dgm:presLayoutVars>
          <dgm:dir/>
          <dgm:resizeHandles val="exact"/>
        </dgm:presLayoutVars>
      </dgm:prSet>
      <dgm:spPr/>
    </dgm:pt>
    <dgm:pt modelId="{84440270-FA84-486E-8A73-6A25B54EC036}" type="pres">
      <dgm:prSet presAssocID="{84EF5EEF-5FFC-4E5C-A127-D2C80CAC93D4}" presName="compNode" presStyleCnt="0"/>
      <dgm:spPr/>
    </dgm:pt>
    <dgm:pt modelId="{52EA848F-7465-4EDE-8CE6-83E721857F47}" type="pres">
      <dgm:prSet presAssocID="{84EF5EEF-5FFC-4E5C-A127-D2C80CAC93D4}" presName="bgRect" presStyleLbl="bgShp" presStyleIdx="0" presStyleCnt="2"/>
      <dgm:spPr/>
    </dgm:pt>
    <dgm:pt modelId="{6E025F30-8E20-49F1-99C2-25AB35546ADD}" type="pres">
      <dgm:prSet presAssocID="{84EF5EEF-5FFC-4E5C-A127-D2C80CAC93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54ACD123-367A-4182-B6F8-02DBA07CE01F}" type="pres">
      <dgm:prSet presAssocID="{84EF5EEF-5FFC-4E5C-A127-D2C80CAC93D4}" presName="spaceRect" presStyleCnt="0"/>
      <dgm:spPr/>
    </dgm:pt>
    <dgm:pt modelId="{17E731C0-7124-4C7D-89BB-00B08D25EE5F}" type="pres">
      <dgm:prSet presAssocID="{84EF5EEF-5FFC-4E5C-A127-D2C80CAC93D4}" presName="parTx" presStyleLbl="revTx" presStyleIdx="0" presStyleCnt="3">
        <dgm:presLayoutVars>
          <dgm:chMax val="0"/>
          <dgm:chPref val="0"/>
        </dgm:presLayoutVars>
      </dgm:prSet>
      <dgm:spPr/>
    </dgm:pt>
    <dgm:pt modelId="{515E0DAA-478B-4FAB-A870-F5DC944F7E5F}" type="pres">
      <dgm:prSet presAssocID="{AB79D2DA-5C9C-42FD-8AB7-F5FE205DBE05}" presName="sibTrans" presStyleCnt="0"/>
      <dgm:spPr/>
    </dgm:pt>
    <dgm:pt modelId="{586A6321-86C9-487B-B7C2-506074C311BA}" type="pres">
      <dgm:prSet presAssocID="{A63B611E-308B-4ABC-80A1-76B55E1AB290}" presName="compNode" presStyleCnt="0"/>
      <dgm:spPr/>
    </dgm:pt>
    <dgm:pt modelId="{C5879B53-4D02-49EE-B26E-A65AA00C1F1D}" type="pres">
      <dgm:prSet presAssocID="{A63B611E-308B-4ABC-80A1-76B55E1AB290}" presName="bgRect" presStyleLbl="bgShp" presStyleIdx="1" presStyleCnt="2"/>
      <dgm:spPr/>
    </dgm:pt>
    <dgm:pt modelId="{AB8D7C71-34B5-43DA-A4D4-4ED406469D5E}" type="pres">
      <dgm:prSet presAssocID="{A63B611E-308B-4ABC-80A1-76B55E1AB2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ur"/>
        </a:ext>
      </dgm:extLst>
    </dgm:pt>
    <dgm:pt modelId="{B3B9AE94-CC74-45D2-8E5D-DE2BF35C0F81}" type="pres">
      <dgm:prSet presAssocID="{A63B611E-308B-4ABC-80A1-76B55E1AB290}" presName="spaceRect" presStyleCnt="0"/>
      <dgm:spPr/>
    </dgm:pt>
    <dgm:pt modelId="{0FF6E7EF-5349-4EC6-BE41-4958858B9E32}" type="pres">
      <dgm:prSet presAssocID="{A63B611E-308B-4ABC-80A1-76B55E1AB290}" presName="parTx" presStyleLbl="revTx" presStyleIdx="1" presStyleCnt="3">
        <dgm:presLayoutVars>
          <dgm:chMax val="0"/>
          <dgm:chPref val="0"/>
        </dgm:presLayoutVars>
      </dgm:prSet>
      <dgm:spPr/>
    </dgm:pt>
    <dgm:pt modelId="{E15DC0A1-4A7C-4744-9A33-8D9BFB99379D}" type="pres">
      <dgm:prSet presAssocID="{A63B611E-308B-4ABC-80A1-76B55E1AB290}" presName="desTx" presStyleLbl="revTx" presStyleIdx="2" presStyleCnt="3">
        <dgm:presLayoutVars/>
      </dgm:prSet>
      <dgm:spPr/>
    </dgm:pt>
  </dgm:ptLst>
  <dgm:cxnLst>
    <dgm:cxn modelId="{366D4208-198F-416D-9B5D-F9E53106DB6B}" type="presOf" srcId="{391DB502-1263-47F0-9840-9CC144480165}" destId="{E15DC0A1-4A7C-4744-9A33-8D9BFB99379D}" srcOrd="0" destOrd="2" presId="urn:microsoft.com/office/officeart/2018/2/layout/IconVerticalSolidList"/>
    <dgm:cxn modelId="{82344720-9F21-4B93-A8CC-AAAA8B13804A}" type="presOf" srcId="{072A65CA-1203-4D10-B75F-C68A7BDA4C68}" destId="{E819FB12-7B1A-4C04-8EB8-DB31C590539F}" srcOrd="0" destOrd="0" presId="urn:microsoft.com/office/officeart/2018/2/layout/IconVerticalSolidList"/>
    <dgm:cxn modelId="{B83B5F5D-EE00-4E05-89D5-E4C7D9358556}" type="presOf" srcId="{84EF5EEF-5FFC-4E5C-A127-D2C80CAC93D4}" destId="{17E731C0-7124-4C7D-89BB-00B08D25EE5F}" srcOrd="0" destOrd="0" presId="urn:microsoft.com/office/officeart/2018/2/layout/IconVerticalSolidList"/>
    <dgm:cxn modelId="{7AA61D67-760C-4739-9D78-91D2FCCCCDFF}" srcId="{072A65CA-1203-4D10-B75F-C68A7BDA4C68}" destId="{A63B611E-308B-4ABC-80A1-76B55E1AB290}" srcOrd="1" destOrd="0" parTransId="{2F016D79-A61F-49D2-B5EC-FBECE4BF3F7D}" sibTransId="{A837BAAC-FDEB-45C1-8F93-DABA5059B01D}"/>
    <dgm:cxn modelId="{443D4E52-2797-471A-A1D5-331DF6AA1185}" srcId="{A63B611E-308B-4ABC-80A1-76B55E1AB290}" destId="{772C9885-52A5-4C91-9E43-E97DF863D176}" srcOrd="0" destOrd="0" parTransId="{19187E58-A500-4ED1-9F74-E4B8D9F6F505}" sibTransId="{99102430-04A8-402D-9DA9-113823284856}"/>
    <dgm:cxn modelId="{E7EA2EB3-713B-4F7A-9D64-7FCF5CA54A62}" type="presOf" srcId="{59102B1F-2B09-4E52-9C7E-44351B91AED5}" destId="{E15DC0A1-4A7C-4744-9A33-8D9BFB99379D}" srcOrd="0" destOrd="1" presId="urn:microsoft.com/office/officeart/2018/2/layout/IconVerticalSolidList"/>
    <dgm:cxn modelId="{C9D3FDB8-B23A-4CB7-9581-297E3CA33979}" srcId="{A63B611E-308B-4ABC-80A1-76B55E1AB290}" destId="{391DB502-1263-47F0-9840-9CC144480165}" srcOrd="2" destOrd="0" parTransId="{5C24E8D0-8C7C-44EB-843C-2653CC869C64}" sibTransId="{DE0FE844-5882-4A36-972D-6E0A862FBBBB}"/>
    <dgm:cxn modelId="{0A4AF9BE-4F9D-4F5A-9B57-2216BDE773C4}" srcId="{A63B611E-308B-4ABC-80A1-76B55E1AB290}" destId="{59102B1F-2B09-4E52-9C7E-44351B91AED5}" srcOrd="1" destOrd="0" parTransId="{5863285C-7121-4106-B39F-648A202BC4B7}" sibTransId="{23AB7935-9D8B-4225-9C0A-543E86BC569E}"/>
    <dgm:cxn modelId="{CE840FC2-BAA4-47E4-BACC-F21BE5CE7C4E}" type="presOf" srcId="{A63B611E-308B-4ABC-80A1-76B55E1AB290}" destId="{0FF6E7EF-5349-4EC6-BE41-4958858B9E32}" srcOrd="0" destOrd="0" presId="urn:microsoft.com/office/officeart/2018/2/layout/IconVerticalSolidList"/>
    <dgm:cxn modelId="{BD7532E2-9C59-4185-9446-6191EFBCA4DC}" type="presOf" srcId="{772C9885-52A5-4C91-9E43-E97DF863D176}" destId="{E15DC0A1-4A7C-4744-9A33-8D9BFB99379D}" srcOrd="0" destOrd="0" presId="urn:microsoft.com/office/officeart/2018/2/layout/IconVerticalSolidList"/>
    <dgm:cxn modelId="{1174FAE3-A1BF-499A-8439-8B43E5C5F314}" srcId="{072A65CA-1203-4D10-B75F-C68A7BDA4C68}" destId="{84EF5EEF-5FFC-4E5C-A127-D2C80CAC93D4}" srcOrd="0" destOrd="0" parTransId="{914887EB-1FA6-40B0-A32A-55D23728B8F4}" sibTransId="{AB79D2DA-5C9C-42FD-8AB7-F5FE205DBE05}"/>
    <dgm:cxn modelId="{9C1256C6-7A9F-4708-96CF-A21A1E2BD79F}" type="presParOf" srcId="{E819FB12-7B1A-4C04-8EB8-DB31C590539F}" destId="{84440270-FA84-486E-8A73-6A25B54EC036}" srcOrd="0" destOrd="0" presId="urn:microsoft.com/office/officeart/2018/2/layout/IconVerticalSolidList"/>
    <dgm:cxn modelId="{1D5C5E3D-47E6-48B9-87B6-E75570BFF89F}" type="presParOf" srcId="{84440270-FA84-486E-8A73-6A25B54EC036}" destId="{52EA848F-7465-4EDE-8CE6-83E721857F47}" srcOrd="0" destOrd="0" presId="urn:microsoft.com/office/officeart/2018/2/layout/IconVerticalSolidList"/>
    <dgm:cxn modelId="{781A056E-377E-4AB4-9B91-A94B8ECBFBC8}" type="presParOf" srcId="{84440270-FA84-486E-8A73-6A25B54EC036}" destId="{6E025F30-8E20-49F1-99C2-25AB35546ADD}" srcOrd="1" destOrd="0" presId="urn:microsoft.com/office/officeart/2018/2/layout/IconVerticalSolidList"/>
    <dgm:cxn modelId="{CC18C41D-89C9-4321-BD20-A161A22FF3C7}" type="presParOf" srcId="{84440270-FA84-486E-8A73-6A25B54EC036}" destId="{54ACD123-367A-4182-B6F8-02DBA07CE01F}" srcOrd="2" destOrd="0" presId="urn:microsoft.com/office/officeart/2018/2/layout/IconVerticalSolidList"/>
    <dgm:cxn modelId="{E5C9C354-07D2-4C6D-AA30-D7AEBEEC4DFE}" type="presParOf" srcId="{84440270-FA84-486E-8A73-6A25B54EC036}" destId="{17E731C0-7124-4C7D-89BB-00B08D25EE5F}" srcOrd="3" destOrd="0" presId="urn:microsoft.com/office/officeart/2018/2/layout/IconVerticalSolidList"/>
    <dgm:cxn modelId="{175D6C46-A0F5-47E3-9C43-1C2C09950195}" type="presParOf" srcId="{E819FB12-7B1A-4C04-8EB8-DB31C590539F}" destId="{515E0DAA-478B-4FAB-A870-F5DC944F7E5F}" srcOrd="1" destOrd="0" presId="urn:microsoft.com/office/officeart/2018/2/layout/IconVerticalSolidList"/>
    <dgm:cxn modelId="{E093FE90-EC02-4F4E-B4C7-50287E3D08EE}" type="presParOf" srcId="{E819FB12-7B1A-4C04-8EB8-DB31C590539F}" destId="{586A6321-86C9-487B-B7C2-506074C311BA}" srcOrd="2" destOrd="0" presId="urn:microsoft.com/office/officeart/2018/2/layout/IconVerticalSolidList"/>
    <dgm:cxn modelId="{20BD2355-D253-4C5B-A436-7126163ECDF4}" type="presParOf" srcId="{586A6321-86C9-487B-B7C2-506074C311BA}" destId="{C5879B53-4D02-49EE-B26E-A65AA00C1F1D}" srcOrd="0" destOrd="0" presId="urn:microsoft.com/office/officeart/2018/2/layout/IconVerticalSolidList"/>
    <dgm:cxn modelId="{70B954E7-C774-41BA-80AD-E225BC6FCACB}" type="presParOf" srcId="{586A6321-86C9-487B-B7C2-506074C311BA}" destId="{AB8D7C71-34B5-43DA-A4D4-4ED406469D5E}" srcOrd="1" destOrd="0" presId="urn:microsoft.com/office/officeart/2018/2/layout/IconVerticalSolidList"/>
    <dgm:cxn modelId="{73626F46-50F2-42B8-9A71-94F9C962BE88}" type="presParOf" srcId="{586A6321-86C9-487B-B7C2-506074C311BA}" destId="{B3B9AE94-CC74-45D2-8E5D-DE2BF35C0F81}" srcOrd="2" destOrd="0" presId="urn:microsoft.com/office/officeart/2018/2/layout/IconVerticalSolidList"/>
    <dgm:cxn modelId="{2B4E6733-E637-473B-9966-B57AE2472BE9}" type="presParOf" srcId="{586A6321-86C9-487B-B7C2-506074C311BA}" destId="{0FF6E7EF-5349-4EC6-BE41-4958858B9E32}" srcOrd="3" destOrd="0" presId="urn:microsoft.com/office/officeart/2018/2/layout/IconVerticalSolidList"/>
    <dgm:cxn modelId="{45300FF3-51BB-4121-A924-2162A78A0A35}" type="presParOf" srcId="{586A6321-86C9-487B-B7C2-506074C311BA}" destId="{E15DC0A1-4A7C-4744-9A33-8D9BFB99379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5CAEE0-915C-48CA-9AEF-A3A6F1ECCAC5}" type="doc">
      <dgm:prSet loTypeId="urn:microsoft.com/office/officeart/2005/8/layout/lProcess3" loCatId="process" qsTypeId="urn:microsoft.com/office/officeart/2005/8/quickstyle/simple1" qsCatId="simple" csTypeId="urn:microsoft.com/office/officeart/2005/8/colors/accent3_3" csCatId="accent3" phldr="1"/>
      <dgm:spPr/>
      <dgm:t>
        <a:bodyPr/>
        <a:lstStyle/>
        <a:p>
          <a:endParaRPr lang="fr-FR"/>
        </a:p>
      </dgm:t>
    </dgm:pt>
    <dgm:pt modelId="{7F89AA2B-C3F0-4DF0-9298-E842E1944185}">
      <dgm:prSet/>
      <dgm:spPr>
        <a:solidFill>
          <a:schemeClr val="accent3">
            <a:lumMod val="50000"/>
          </a:schemeClr>
        </a:solidFill>
      </dgm:spPr>
      <dgm:t>
        <a:bodyPr/>
        <a:lstStyle/>
        <a:p>
          <a:r>
            <a:rPr lang="fr-FR" dirty="0"/>
            <a:t>La cible étant des personnes connectées et pressées</a:t>
          </a:r>
        </a:p>
      </dgm:t>
    </dgm:pt>
    <dgm:pt modelId="{F4384861-2E27-4F01-B3D8-692A824C8B31}" type="parTrans" cxnId="{3A4E6039-F227-4B8E-9EC5-8C9489B1E48F}">
      <dgm:prSet/>
      <dgm:spPr/>
      <dgm:t>
        <a:bodyPr/>
        <a:lstStyle/>
        <a:p>
          <a:endParaRPr lang="fr-FR"/>
        </a:p>
      </dgm:t>
    </dgm:pt>
    <dgm:pt modelId="{F4811FC5-148F-45C7-BB11-A43CCC1908F5}" type="sibTrans" cxnId="{3A4E6039-F227-4B8E-9EC5-8C9489B1E48F}">
      <dgm:prSet/>
      <dgm:spPr/>
      <dgm:t>
        <a:bodyPr/>
        <a:lstStyle/>
        <a:p>
          <a:endParaRPr lang="fr-FR"/>
        </a:p>
      </dgm:t>
    </dgm:pt>
    <dgm:pt modelId="{A9D8DB48-CB55-4608-A58E-7D885C001CD0}">
      <dgm:prSet/>
      <dgm:spPr>
        <a:solidFill>
          <a:schemeClr val="accent3">
            <a:lumMod val="60000"/>
            <a:lumOff val="40000"/>
            <a:alpha val="90000"/>
          </a:schemeClr>
        </a:solidFill>
      </dgm:spPr>
      <dgm:t>
        <a:bodyPr/>
        <a:lstStyle/>
        <a:p>
          <a:r>
            <a:rPr lang="fr-FR" i="1" dirty="0"/>
            <a:t>L’approche principale et la maquette demandée est le mobile-first</a:t>
          </a:r>
          <a:endParaRPr lang="fr-FR" dirty="0"/>
        </a:p>
      </dgm:t>
    </dgm:pt>
    <dgm:pt modelId="{03D1B419-12C8-47B9-8637-681879B4F3CA}" type="parTrans" cxnId="{31589B5A-9246-4B4E-8A1F-17749653F359}">
      <dgm:prSet/>
      <dgm:spPr/>
      <dgm:t>
        <a:bodyPr/>
        <a:lstStyle/>
        <a:p>
          <a:endParaRPr lang="fr-FR"/>
        </a:p>
      </dgm:t>
    </dgm:pt>
    <dgm:pt modelId="{EE2FA3CA-5F70-4CF0-880E-C782A6EF556B}" type="sibTrans" cxnId="{31589B5A-9246-4B4E-8A1F-17749653F359}">
      <dgm:prSet/>
      <dgm:spPr/>
      <dgm:t>
        <a:bodyPr/>
        <a:lstStyle/>
        <a:p>
          <a:endParaRPr lang="fr-FR"/>
        </a:p>
      </dgm:t>
    </dgm:pt>
    <dgm:pt modelId="{0E31696B-A489-4533-98CC-8FB3D999F994}">
      <dgm:prSet/>
      <dgm:spPr>
        <a:solidFill>
          <a:schemeClr val="accent4">
            <a:lumMod val="60000"/>
            <a:lumOff val="40000"/>
            <a:alpha val="90000"/>
          </a:schemeClr>
        </a:solidFill>
      </dgm:spPr>
      <dgm:t>
        <a:bodyPr/>
        <a:lstStyle/>
        <a:p>
          <a:r>
            <a:rPr lang="fr-FR" i="1"/>
            <a:t>Le site doit être responsive sur mobile, tablette et desktop</a:t>
          </a:r>
          <a:endParaRPr lang="fr-FR"/>
        </a:p>
      </dgm:t>
    </dgm:pt>
    <dgm:pt modelId="{A8C67117-F64D-404A-87B8-202EE52F2AD0}" type="parTrans" cxnId="{4B86A2B5-26D1-4AAC-8CE8-68623D2B3768}">
      <dgm:prSet/>
      <dgm:spPr/>
      <dgm:t>
        <a:bodyPr/>
        <a:lstStyle/>
        <a:p>
          <a:endParaRPr lang="fr-FR"/>
        </a:p>
      </dgm:t>
    </dgm:pt>
    <dgm:pt modelId="{89BC9445-29E9-4154-A924-048FACA0E15D}" type="sibTrans" cxnId="{4B86A2B5-26D1-4AAC-8CE8-68623D2B3768}">
      <dgm:prSet/>
      <dgm:spPr/>
      <dgm:t>
        <a:bodyPr/>
        <a:lstStyle/>
        <a:p>
          <a:endParaRPr lang="fr-FR"/>
        </a:p>
      </dgm:t>
    </dgm:pt>
    <dgm:pt modelId="{E4B5B7B4-6AC8-4CA1-90FE-C57F8AFC8043}">
      <dgm:prSet/>
      <dgm:spPr>
        <a:solidFill>
          <a:schemeClr val="accent5">
            <a:lumMod val="60000"/>
            <a:lumOff val="40000"/>
            <a:alpha val="90000"/>
          </a:schemeClr>
        </a:solidFill>
      </dgm:spPr>
      <dgm:t>
        <a:bodyPr/>
        <a:lstStyle/>
        <a:p>
          <a:r>
            <a:rPr lang="fr-FR" i="1" dirty="0"/>
            <a:t>Validation W3C HTML et CSS</a:t>
          </a:r>
          <a:endParaRPr lang="fr-FR" dirty="0"/>
        </a:p>
      </dgm:t>
    </dgm:pt>
    <dgm:pt modelId="{AC868111-43C4-480A-A8A3-C87CA14B593D}" type="parTrans" cxnId="{C53220F5-C617-4769-BB00-7D4F9522D031}">
      <dgm:prSet/>
      <dgm:spPr/>
      <dgm:t>
        <a:bodyPr/>
        <a:lstStyle/>
        <a:p>
          <a:endParaRPr lang="fr-FR"/>
        </a:p>
      </dgm:t>
    </dgm:pt>
    <dgm:pt modelId="{31338E9C-944C-435F-898A-A09727DFBBA0}" type="sibTrans" cxnId="{C53220F5-C617-4769-BB00-7D4F9522D031}">
      <dgm:prSet/>
      <dgm:spPr/>
      <dgm:t>
        <a:bodyPr/>
        <a:lstStyle/>
        <a:p>
          <a:endParaRPr lang="fr-FR"/>
        </a:p>
      </dgm:t>
    </dgm:pt>
    <dgm:pt modelId="{F749B93E-213C-4B88-A483-E6C292B509E4}">
      <dgm:prSet/>
      <dgm:spPr>
        <a:solidFill>
          <a:schemeClr val="accent6">
            <a:lumMod val="60000"/>
            <a:lumOff val="40000"/>
            <a:alpha val="90000"/>
          </a:schemeClr>
        </a:solidFill>
      </dgm:spPr>
      <dgm:t>
        <a:bodyPr/>
        <a:lstStyle/>
        <a:p>
          <a:r>
            <a:rPr lang="fr-FR" i="1" dirty="0"/>
            <a:t>Parfaitement compatible avec les dernières versions de Chrome et Firefox </a:t>
          </a:r>
          <a:endParaRPr lang="fr-FR" dirty="0"/>
        </a:p>
      </dgm:t>
    </dgm:pt>
    <dgm:pt modelId="{8011F077-7417-46EB-98F1-CF1229C7F1EE}" type="parTrans" cxnId="{25B149BB-ECB6-45B6-A046-774FE6A8C77D}">
      <dgm:prSet/>
      <dgm:spPr/>
      <dgm:t>
        <a:bodyPr/>
        <a:lstStyle/>
        <a:p>
          <a:endParaRPr lang="fr-FR"/>
        </a:p>
      </dgm:t>
    </dgm:pt>
    <dgm:pt modelId="{75471C9D-54D1-4333-9670-A3F3378579D8}" type="sibTrans" cxnId="{25B149BB-ECB6-45B6-A046-774FE6A8C77D}">
      <dgm:prSet/>
      <dgm:spPr/>
      <dgm:t>
        <a:bodyPr/>
        <a:lstStyle/>
        <a:p>
          <a:endParaRPr lang="fr-FR"/>
        </a:p>
      </dgm:t>
    </dgm:pt>
    <dgm:pt modelId="{55E382D9-941B-42DC-985E-D88F6F486453}" type="pres">
      <dgm:prSet presAssocID="{375CAEE0-915C-48CA-9AEF-A3A6F1ECCAC5}" presName="Name0" presStyleCnt="0">
        <dgm:presLayoutVars>
          <dgm:chPref val="3"/>
          <dgm:dir/>
          <dgm:animLvl val="lvl"/>
          <dgm:resizeHandles/>
        </dgm:presLayoutVars>
      </dgm:prSet>
      <dgm:spPr/>
    </dgm:pt>
    <dgm:pt modelId="{0B685BDF-B3BC-4721-8FF1-FB2B5FAE406D}" type="pres">
      <dgm:prSet presAssocID="{7F89AA2B-C3F0-4DF0-9298-E842E1944185}" presName="horFlow" presStyleCnt="0"/>
      <dgm:spPr/>
    </dgm:pt>
    <dgm:pt modelId="{2E31E1E8-5362-4636-9A9A-C6FAE2CFED89}" type="pres">
      <dgm:prSet presAssocID="{7F89AA2B-C3F0-4DF0-9298-E842E1944185}" presName="bigChev" presStyleLbl="node1" presStyleIdx="0" presStyleCnt="1"/>
      <dgm:spPr/>
    </dgm:pt>
    <dgm:pt modelId="{A7FC1CFA-FCA7-47DA-B5E4-A4AEA23C7E94}" type="pres">
      <dgm:prSet presAssocID="{03D1B419-12C8-47B9-8637-681879B4F3CA}" presName="parTrans" presStyleCnt="0"/>
      <dgm:spPr/>
    </dgm:pt>
    <dgm:pt modelId="{05B2BEBD-ED8D-457B-B550-AFE5EAF9949A}" type="pres">
      <dgm:prSet presAssocID="{A9D8DB48-CB55-4608-A58E-7D885C001CD0}" presName="node" presStyleLbl="alignAccFollowNode1" presStyleIdx="0" presStyleCnt="4">
        <dgm:presLayoutVars>
          <dgm:bulletEnabled val="1"/>
        </dgm:presLayoutVars>
      </dgm:prSet>
      <dgm:spPr/>
    </dgm:pt>
    <dgm:pt modelId="{1557570A-0D72-42E3-BA3B-8422A92B5382}" type="pres">
      <dgm:prSet presAssocID="{EE2FA3CA-5F70-4CF0-880E-C782A6EF556B}" presName="sibTrans" presStyleCnt="0"/>
      <dgm:spPr/>
    </dgm:pt>
    <dgm:pt modelId="{1A9705EF-5837-45E5-9D64-920EE02F76B2}" type="pres">
      <dgm:prSet presAssocID="{0E31696B-A489-4533-98CC-8FB3D999F994}" presName="node" presStyleLbl="alignAccFollowNode1" presStyleIdx="1" presStyleCnt="4">
        <dgm:presLayoutVars>
          <dgm:bulletEnabled val="1"/>
        </dgm:presLayoutVars>
      </dgm:prSet>
      <dgm:spPr/>
    </dgm:pt>
    <dgm:pt modelId="{3AD990E7-B713-4BF6-BD6F-5E56A5519D6D}" type="pres">
      <dgm:prSet presAssocID="{89BC9445-29E9-4154-A924-048FACA0E15D}" presName="sibTrans" presStyleCnt="0"/>
      <dgm:spPr/>
    </dgm:pt>
    <dgm:pt modelId="{66FC3D09-8EA5-4397-9CD6-D2DF403AC834}" type="pres">
      <dgm:prSet presAssocID="{E4B5B7B4-6AC8-4CA1-90FE-C57F8AFC8043}" presName="node" presStyleLbl="alignAccFollowNode1" presStyleIdx="2" presStyleCnt="4">
        <dgm:presLayoutVars>
          <dgm:bulletEnabled val="1"/>
        </dgm:presLayoutVars>
      </dgm:prSet>
      <dgm:spPr/>
    </dgm:pt>
    <dgm:pt modelId="{305D965B-4E31-4EA7-8850-A101D71EFAB2}" type="pres">
      <dgm:prSet presAssocID="{31338E9C-944C-435F-898A-A09727DFBBA0}" presName="sibTrans" presStyleCnt="0"/>
      <dgm:spPr/>
    </dgm:pt>
    <dgm:pt modelId="{F11D73D0-9C75-4B67-9A4A-0CBA2AC2CD80}" type="pres">
      <dgm:prSet presAssocID="{F749B93E-213C-4B88-A483-E6C292B509E4}" presName="node" presStyleLbl="alignAccFollowNode1" presStyleIdx="3" presStyleCnt="4">
        <dgm:presLayoutVars>
          <dgm:bulletEnabled val="1"/>
        </dgm:presLayoutVars>
      </dgm:prSet>
      <dgm:spPr/>
    </dgm:pt>
  </dgm:ptLst>
  <dgm:cxnLst>
    <dgm:cxn modelId="{DAD70E02-653E-4017-A0DE-832C445F2C01}" type="presOf" srcId="{375CAEE0-915C-48CA-9AEF-A3A6F1ECCAC5}" destId="{55E382D9-941B-42DC-985E-D88F6F486453}" srcOrd="0" destOrd="0" presId="urn:microsoft.com/office/officeart/2005/8/layout/lProcess3"/>
    <dgm:cxn modelId="{64D1ED2A-7BBD-4218-A046-6C45A1D85CD6}" type="presOf" srcId="{7F89AA2B-C3F0-4DF0-9298-E842E1944185}" destId="{2E31E1E8-5362-4636-9A9A-C6FAE2CFED89}" srcOrd="0" destOrd="0" presId="urn:microsoft.com/office/officeart/2005/8/layout/lProcess3"/>
    <dgm:cxn modelId="{3A4E6039-F227-4B8E-9EC5-8C9489B1E48F}" srcId="{375CAEE0-915C-48CA-9AEF-A3A6F1ECCAC5}" destId="{7F89AA2B-C3F0-4DF0-9298-E842E1944185}" srcOrd="0" destOrd="0" parTransId="{F4384861-2E27-4F01-B3D8-692A824C8B31}" sibTransId="{F4811FC5-148F-45C7-BB11-A43CCC1908F5}"/>
    <dgm:cxn modelId="{70EF773B-DF68-40BB-A0CF-26264978D6B1}" type="presOf" srcId="{E4B5B7B4-6AC8-4CA1-90FE-C57F8AFC8043}" destId="{66FC3D09-8EA5-4397-9CD6-D2DF403AC834}" srcOrd="0" destOrd="0" presId="urn:microsoft.com/office/officeart/2005/8/layout/lProcess3"/>
    <dgm:cxn modelId="{31589B5A-9246-4B4E-8A1F-17749653F359}" srcId="{7F89AA2B-C3F0-4DF0-9298-E842E1944185}" destId="{A9D8DB48-CB55-4608-A58E-7D885C001CD0}" srcOrd="0" destOrd="0" parTransId="{03D1B419-12C8-47B9-8637-681879B4F3CA}" sibTransId="{EE2FA3CA-5F70-4CF0-880E-C782A6EF556B}"/>
    <dgm:cxn modelId="{37776AAF-44AB-4902-B2C4-B0D79521B8FE}" type="presOf" srcId="{A9D8DB48-CB55-4608-A58E-7D885C001CD0}" destId="{05B2BEBD-ED8D-457B-B550-AFE5EAF9949A}" srcOrd="0" destOrd="0" presId="urn:microsoft.com/office/officeart/2005/8/layout/lProcess3"/>
    <dgm:cxn modelId="{4B86A2B5-26D1-4AAC-8CE8-68623D2B3768}" srcId="{7F89AA2B-C3F0-4DF0-9298-E842E1944185}" destId="{0E31696B-A489-4533-98CC-8FB3D999F994}" srcOrd="1" destOrd="0" parTransId="{A8C67117-F64D-404A-87B8-202EE52F2AD0}" sibTransId="{89BC9445-29E9-4154-A924-048FACA0E15D}"/>
    <dgm:cxn modelId="{25B149BB-ECB6-45B6-A046-774FE6A8C77D}" srcId="{7F89AA2B-C3F0-4DF0-9298-E842E1944185}" destId="{F749B93E-213C-4B88-A483-E6C292B509E4}" srcOrd="3" destOrd="0" parTransId="{8011F077-7417-46EB-98F1-CF1229C7F1EE}" sibTransId="{75471C9D-54D1-4333-9670-A3F3378579D8}"/>
    <dgm:cxn modelId="{A50F36CB-B1B0-4472-A053-378584CE2CCA}" type="presOf" srcId="{F749B93E-213C-4B88-A483-E6C292B509E4}" destId="{F11D73D0-9C75-4B67-9A4A-0CBA2AC2CD80}" srcOrd="0" destOrd="0" presId="urn:microsoft.com/office/officeart/2005/8/layout/lProcess3"/>
    <dgm:cxn modelId="{C53220F5-C617-4769-BB00-7D4F9522D031}" srcId="{7F89AA2B-C3F0-4DF0-9298-E842E1944185}" destId="{E4B5B7B4-6AC8-4CA1-90FE-C57F8AFC8043}" srcOrd="2" destOrd="0" parTransId="{AC868111-43C4-480A-A8A3-C87CA14B593D}" sibTransId="{31338E9C-944C-435F-898A-A09727DFBBA0}"/>
    <dgm:cxn modelId="{28B6B4F9-D88E-42C3-8DDD-E2AC2B25E4B3}" type="presOf" srcId="{0E31696B-A489-4533-98CC-8FB3D999F994}" destId="{1A9705EF-5837-45E5-9D64-920EE02F76B2}" srcOrd="0" destOrd="0" presId="urn:microsoft.com/office/officeart/2005/8/layout/lProcess3"/>
    <dgm:cxn modelId="{D758131B-51EC-4589-BF1B-DD990CC65A35}" type="presParOf" srcId="{55E382D9-941B-42DC-985E-D88F6F486453}" destId="{0B685BDF-B3BC-4721-8FF1-FB2B5FAE406D}" srcOrd="0" destOrd="0" presId="urn:microsoft.com/office/officeart/2005/8/layout/lProcess3"/>
    <dgm:cxn modelId="{9D3B372F-2518-46C0-B5B6-4E7E3BE8977B}" type="presParOf" srcId="{0B685BDF-B3BC-4721-8FF1-FB2B5FAE406D}" destId="{2E31E1E8-5362-4636-9A9A-C6FAE2CFED89}" srcOrd="0" destOrd="0" presId="urn:microsoft.com/office/officeart/2005/8/layout/lProcess3"/>
    <dgm:cxn modelId="{CB431B64-5A35-4AFB-9EFF-EC858164D27F}" type="presParOf" srcId="{0B685BDF-B3BC-4721-8FF1-FB2B5FAE406D}" destId="{A7FC1CFA-FCA7-47DA-B5E4-A4AEA23C7E94}" srcOrd="1" destOrd="0" presId="urn:microsoft.com/office/officeart/2005/8/layout/lProcess3"/>
    <dgm:cxn modelId="{94DFDA67-2B54-43C2-99C3-54A50B4F8C91}" type="presParOf" srcId="{0B685BDF-B3BC-4721-8FF1-FB2B5FAE406D}" destId="{05B2BEBD-ED8D-457B-B550-AFE5EAF9949A}" srcOrd="2" destOrd="0" presId="urn:microsoft.com/office/officeart/2005/8/layout/lProcess3"/>
    <dgm:cxn modelId="{188D1E6B-CDD3-4B4F-83B6-94810B380B31}" type="presParOf" srcId="{0B685BDF-B3BC-4721-8FF1-FB2B5FAE406D}" destId="{1557570A-0D72-42E3-BA3B-8422A92B5382}" srcOrd="3" destOrd="0" presId="urn:microsoft.com/office/officeart/2005/8/layout/lProcess3"/>
    <dgm:cxn modelId="{774D5D6C-75B3-46FA-8FEF-756370B27721}" type="presParOf" srcId="{0B685BDF-B3BC-4721-8FF1-FB2B5FAE406D}" destId="{1A9705EF-5837-45E5-9D64-920EE02F76B2}" srcOrd="4" destOrd="0" presId="urn:microsoft.com/office/officeart/2005/8/layout/lProcess3"/>
    <dgm:cxn modelId="{A9DDAFF6-2D1E-44C9-8DCF-B5F133D5017B}" type="presParOf" srcId="{0B685BDF-B3BC-4721-8FF1-FB2B5FAE406D}" destId="{3AD990E7-B713-4BF6-BD6F-5E56A5519D6D}" srcOrd="5" destOrd="0" presId="urn:microsoft.com/office/officeart/2005/8/layout/lProcess3"/>
    <dgm:cxn modelId="{1636BD92-E041-46FA-BCFE-B205BA3807C7}" type="presParOf" srcId="{0B685BDF-B3BC-4721-8FF1-FB2B5FAE406D}" destId="{66FC3D09-8EA5-4397-9CD6-D2DF403AC834}" srcOrd="6" destOrd="0" presId="urn:microsoft.com/office/officeart/2005/8/layout/lProcess3"/>
    <dgm:cxn modelId="{AE74D622-BD10-4BC1-89DA-CA83981BB011}" type="presParOf" srcId="{0B685BDF-B3BC-4721-8FF1-FB2B5FAE406D}" destId="{305D965B-4E31-4EA7-8850-A101D71EFAB2}" srcOrd="7" destOrd="0" presId="urn:microsoft.com/office/officeart/2005/8/layout/lProcess3"/>
    <dgm:cxn modelId="{F990FA31-D6E5-415C-AC18-568FB0F0FD24}" type="presParOf" srcId="{0B685BDF-B3BC-4721-8FF1-FB2B5FAE406D}" destId="{F11D73D0-9C75-4B67-9A4A-0CBA2AC2CD80}"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A22A57-2560-4060-BA35-4FE1336F9C8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65822442-2BEE-48D6-BD54-76735AC4DE1C}">
      <dgm:prSet/>
      <dgm:spPr>
        <a:solidFill>
          <a:schemeClr val="accent3">
            <a:lumMod val="50000"/>
          </a:schemeClr>
        </a:solidFill>
      </dgm:spPr>
      <dgm:t>
        <a:bodyPr/>
        <a:lstStyle/>
        <a:p>
          <a:r>
            <a:rPr lang="fr-FR" b="1"/>
            <a:t>1 page d’accueil</a:t>
          </a:r>
        </a:p>
      </dgm:t>
    </dgm:pt>
    <dgm:pt modelId="{B533DD7C-2204-4808-A574-658462100C3C}" type="parTrans" cxnId="{C1D48C13-BFB4-4655-A324-F46FE9BEDE0D}">
      <dgm:prSet/>
      <dgm:spPr/>
      <dgm:t>
        <a:bodyPr/>
        <a:lstStyle/>
        <a:p>
          <a:endParaRPr lang="fr-FR"/>
        </a:p>
      </dgm:t>
    </dgm:pt>
    <dgm:pt modelId="{812D9E8C-2D36-4CF4-ABE5-C1331A28B198}" type="sibTrans" cxnId="{C1D48C13-BFB4-4655-A324-F46FE9BEDE0D}">
      <dgm:prSet/>
      <dgm:spPr/>
      <dgm:t>
        <a:bodyPr/>
        <a:lstStyle/>
        <a:p>
          <a:endParaRPr lang="fr-FR"/>
        </a:p>
      </dgm:t>
    </dgm:pt>
    <dgm:pt modelId="{B0ED70A6-661A-4A35-819F-D36A199C19DE}">
      <dgm:prSet/>
      <dgm:spPr>
        <a:solidFill>
          <a:schemeClr val="accent3">
            <a:lumMod val="40000"/>
            <a:lumOff val="60000"/>
            <a:alpha val="90000"/>
          </a:schemeClr>
        </a:solidFill>
      </dgm:spPr>
      <dgm:t>
        <a:bodyPr/>
        <a:lstStyle/>
        <a:p>
          <a:r>
            <a:rPr lang="fr-FR" b="0" i="1" dirty="0"/>
            <a:t>Avec l’affichage de la localisation des restaurants. Dans la seconde phase du projet il sera possible de choisir la localisation pour trouver des restaurants proches d’un certain lieu</a:t>
          </a:r>
          <a:endParaRPr lang="fr-FR" b="0" dirty="0"/>
        </a:p>
      </dgm:t>
    </dgm:pt>
    <dgm:pt modelId="{D10FFA2D-4CD4-433F-8EBE-60FDE48C6FD2}" type="parTrans" cxnId="{5DFD8D67-1EB8-476B-A48B-71FDE6EE5A89}">
      <dgm:prSet/>
      <dgm:spPr/>
      <dgm:t>
        <a:bodyPr/>
        <a:lstStyle/>
        <a:p>
          <a:endParaRPr lang="fr-FR"/>
        </a:p>
      </dgm:t>
    </dgm:pt>
    <dgm:pt modelId="{2853A2BF-142C-491C-8031-F192B1F0940D}" type="sibTrans" cxnId="{5DFD8D67-1EB8-476B-A48B-71FDE6EE5A89}">
      <dgm:prSet/>
      <dgm:spPr/>
      <dgm:t>
        <a:bodyPr/>
        <a:lstStyle/>
        <a:p>
          <a:endParaRPr lang="fr-FR"/>
        </a:p>
      </dgm:t>
    </dgm:pt>
    <dgm:pt modelId="{F223BEA8-7D4F-4EA1-A9C7-12D974ED2653}">
      <dgm:prSet/>
      <dgm:spPr>
        <a:solidFill>
          <a:schemeClr val="accent3">
            <a:lumMod val="40000"/>
            <a:lumOff val="60000"/>
            <a:alpha val="90000"/>
          </a:schemeClr>
        </a:solidFill>
      </dgm:spPr>
      <dgm:t>
        <a:bodyPr/>
        <a:lstStyle/>
        <a:p>
          <a:r>
            <a:rPr lang="fr-FR" b="0" i="1" dirty="0"/>
            <a:t>Un courte présentation de l’entreprise</a:t>
          </a:r>
          <a:endParaRPr lang="fr-FR" b="0" dirty="0"/>
        </a:p>
      </dgm:t>
    </dgm:pt>
    <dgm:pt modelId="{331CB277-D4EF-4168-BAEC-15688310B37B}" type="parTrans" cxnId="{5C8D79AD-3FB8-47CB-97A6-00E993B6B784}">
      <dgm:prSet/>
      <dgm:spPr/>
      <dgm:t>
        <a:bodyPr/>
        <a:lstStyle/>
        <a:p>
          <a:endParaRPr lang="fr-FR"/>
        </a:p>
      </dgm:t>
    </dgm:pt>
    <dgm:pt modelId="{1C1F5444-0B9F-4386-97A3-A764E279249E}" type="sibTrans" cxnId="{5C8D79AD-3FB8-47CB-97A6-00E993B6B784}">
      <dgm:prSet/>
      <dgm:spPr/>
      <dgm:t>
        <a:bodyPr/>
        <a:lstStyle/>
        <a:p>
          <a:endParaRPr lang="fr-FR"/>
        </a:p>
      </dgm:t>
    </dgm:pt>
    <dgm:pt modelId="{66DE1A20-B063-4CE0-A134-F7670515659A}">
      <dgm:prSet/>
      <dgm:spPr>
        <a:solidFill>
          <a:schemeClr val="accent3">
            <a:lumMod val="40000"/>
            <a:lumOff val="60000"/>
            <a:alpha val="90000"/>
          </a:schemeClr>
        </a:solidFill>
      </dgm:spPr>
      <dgm:t>
        <a:bodyPr/>
        <a:lstStyle/>
        <a:p>
          <a:r>
            <a:rPr lang="fr-FR" b="0" i="1" dirty="0"/>
            <a:t>Une section proposant les 4 menus sous forme de cartes. Au clic sur la carte l’utilisateur est redirigé vers la page menu</a:t>
          </a:r>
          <a:endParaRPr lang="fr-FR" b="0" dirty="0"/>
        </a:p>
      </dgm:t>
    </dgm:pt>
    <dgm:pt modelId="{BCCF0D05-2FD8-4EBC-979D-282250D734A3}" type="parTrans" cxnId="{8CFF0072-196D-435C-B460-F9C4A99829F1}">
      <dgm:prSet/>
      <dgm:spPr/>
      <dgm:t>
        <a:bodyPr/>
        <a:lstStyle/>
        <a:p>
          <a:endParaRPr lang="fr-FR"/>
        </a:p>
      </dgm:t>
    </dgm:pt>
    <dgm:pt modelId="{A80C008A-5EFA-4BB3-BA6B-DB68314F9B75}" type="sibTrans" cxnId="{8CFF0072-196D-435C-B460-F9C4A99829F1}">
      <dgm:prSet/>
      <dgm:spPr/>
      <dgm:t>
        <a:bodyPr/>
        <a:lstStyle/>
        <a:p>
          <a:endParaRPr lang="fr-FR"/>
        </a:p>
      </dgm:t>
    </dgm:pt>
    <dgm:pt modelId="{03E76F35-C277-441A-A4A3-C12B8E6D3A3B}">
      <dgm:prSet/>
      <dgm:spPr>
        <a:solidFill>
          <a:schemeClr val="accent3">
            <a:lumMod val="60000"/>
            <a:lumOff val="40000"/>
          </a:schemeClr>
        </a:solidFill>
      </dgm:spPr>
      <dgm:t>
        <a:bodyPr/>
        <a:lstStyle/>
        <a:p>
          <a:r>
            <a:rPr lang="fr-FR" b="1"/>
            <a:t>4 pages de menu</a:t>
          </a:r>
        </a:p>
      </dgm:t>
    </dgm:pt>
    <dgm:pt modelId="{1923E3C9-2745-415A-8B7C-A9CB84519DF1}" type="parTrans" cxnId="{54C4B416-C890-4284-8452-1502D69068DE}">
      <dgm:prSet/>
      <dgm:spPr/>
      <dgm:t>
        <a:bodyPr/>
        <a:lstStyle/>
        <a:p>
          <a:endParaRPr lang="fr-FR"/>
        </a:p>
      </dgm:t>
    </dgm:pt>
    <dgm:pt modelId="{E69532C6-51E4-4CA6-A154-144BD6A15BBF}" type="sibTrans" cxnId="{54C4B416-C890-4284-8452-1502D69068DE}">
      <dgm:prSet/>
      <dgm:spPr/>
      <dgm:t>
        <a:bodyPr/>
        <a:lstStyle/>
        <a:p>
          <a:endParaRPr lang="fr-FR"/>
        </a:p>
      </dgm:t>
    </dgm:pt>
    <dgm:pt modelId="{78550DBD-4E15-4B2C-8BC3-0FDD20670B31}">
      <dgm:prSet/>
      <dgm:spPr>
        <a:solidFill>
          <a:schemeClr val="accent3">
            <a:lumMod val="40000"/>
            <a:lumOff val="60000"/>
            <a:alpha val="90000"/>
          </a:schemeClr>
        </a:solidFill>
      </dgm:spPr>
      <dgm:t>
        <a:bodyPr/>
        <a:lstStyle/>
        <a:p>
          <a:r>
            <a:rPr lang="fr-FR" b="0" i="1" dirty="0"/>
            <a:t>Elles contiennent chacune le menu du restaurant</a:t>
          </a:r>
          <a:endParaRPr lang="fr-FR" b="0" dirty="0"/>
        </a:p>
      </dgm:t>
    </dgm:pt>
    <dgm:pt modelId="{E1F08D70-C366-4D0A-8091-DDB44FB86F9B}" type="parTrans" cxnId="{CC8F0C62-E286-418B-9AC5-756157934AAA}">
      <dgm:prSet/>
      <dgm:spPr/>
      <dgm:t>
        <a:bodyPr/>
        <a:lstStyle/>
        <a:p>
          <a:endParaRPr lang="fr-FR"/>
        </a:p>
      </dgm:t>
    </dgm:pt>
    <dgm:pt modelId="{8616C764-867D-4F4F-AC51-453AF5F2AA47}" type="sibTrans" cxnId="{CC8F0C62-E286-418B-9AC5-756157934AAA}">
      <dgm:prSet/>
      <dgm:spPr/>
      <dgm:t>
        <a:bodyPr/>
        <a:lstStyle/>
        <a:p>
          <a:endParaRPr lang="fr-FR"/>
        </a:p>
      </dgm:t>
    </dgm:pt>
    <dgm:pt modelId="{FD051CC2-D543-401C-895C-A35BE341EEFC}">
      <dgm:prSet/>
      <dgm:spPr>
        <a:solidFill>
          <a:schemeClr val="accent4">
            <a:lumMod val="60000"/>
            <a:lumOff val="40000"/>
          </a:schemeClr>
        </a:solidFill>
      </dgm:spPr>
      <dgm:t>
        <a:bodyPr/>
        <a:lstStyle/>
        <a:p>
          <a:r>
            <a:rPr lang="fr-FR" b="1"/>
            <a:t>Header  </a:t>
          </a:r>
        </a:p>
      </dgm:t>
    </dgm:pt>
    <dgm:pt modelId="{65C73E49-A7DC-4481-B9E3-85E67D50AF62}" type="parTrans" cxnId="{7B6D86F1-F495-4C45-91EB-1EE55FD5452F}">
      <dgm:prSet/>
      <dgm:spPr/>
      <dgm:t>
        <a:bodyPr/>
        <a:lstStyle/>
        <a:p>
          <a:endParaRPr lang="fr-FR"/>
        </a:p>
      </dgm:t>
    </dgm:pt>
    <dgm:pt modelId="{D47FC257-F8BE-4BB2-AF1C-C819BF6E6941}" type="sibTrans" cxnId="{7B6D86F1-F495-4C45-91EB-1EE55FD5452F}">
      <dgm:prSet/>
      <dgm:spPr/>
      <dgm:t>
        <a:bodyPr/>
        <a:lstStyle/>
        <a:p>
          <a:endParaRPr lang="fr-FR"/>
        </a:p>
      </dgm:t>
    </dgm:pt>
    <dgm:pt modelId="{F5A4565A-1E9A-422F-B443-6FD7672B0893}">
      <dgm:prSet/>
      <dgm:spPr>
        <a:solidFill>
          <a:schemeClr val="accent3">
            <a:lumMod val="40000"/>
            <a:lumOff val="60000"/>
            <a:alpha val="90000"/>
          </a:schemeClr>
        </a:solidFill>
      </dgm:spPr>
      <dgm:t>
        <a:bodyPr/>
        <a:lstStyle/>
        <a:p>
          <a:r>
            <a:rPr lang="fr-FR" b="0" i="1" dirty="0"/>
            <a:t>Les pages contiennent un en-tête. L’en-tête de la page d’accueil contient le logo, l’en-tête de la page des menus est identique avec en plus un bouton de retour permettant de revenir à l’accueil</a:t>
          </a:r>
          <a:endParaRPr lang="fr-FR" b="0" dirty="0"/>
        </a:p>
      </dgm:t>
    </dgm:pt>
    <dgm:pt modelId="{543F9AF3-1BCC-4521-A8FF-4D9E502A1381}" type="parTrans" cxnId="{6A13E8F9-FABB-477E-A60D-C07E2B4310F0}">
      <dgm:prSet/>
      <dgm:spPr/>
      <dgm:t>
        <a:bodyPr/>
        <a:lstStyle/>
        <a:p>
          <a:endParaRPr lang="fr-FR"/>
        </a:p>
      </dgm:t>
    </dgm:pt>
    <dgm:pt modelId="{BFB5CE45-CFE3-4E2F-9DAF-1B3138B303A4}" type="sibTrans" cxnId="{6A13E8F9-FABB-477E-A60D-C07E2B4310F0}">
      <dgm:prSet/>
      <dgm:spPr/>
      <dgm:t>
        <a:bodyPr/>
        <a:lstStyle/>
        <a:p>
          <a:endParaRPr lang="fr-FR"/>
        </a:p>
      </dgm:t>
    </dgm:pt>
    <dgm:pt modelId="{E09D497D-6250-4BA2-A5DD-076A1D109E4B}">
      <dgm:prSet/>
      <dgm:spPr>
        <a:solidFill>
          <a:schemeClr val="accent5">
            <a:lumMod val="60000"/>
            <a:lumOff val="40000"/>
          </a:schemeClr>
        </a:solidFill>
      </dgm:spPr>
      <dgm:t>
        <a:bodyPr/>
        <a:lstStyle/>
        <a:p>
          <a:r>
            <a:rPr lang="fr-FR" b="1" dirty="0" err="1"/>
            <a:t>Footer</a:t>
          </a:r>
          <a:r>
            <a:rPr lang="fr-FR" dirty="0"/>
            <a:t>  </a:t>
          </a:r>
        </a:p>
      </dgm:t>
    </dgm:pt>
    <dgm:pt modelId="{776D6F5A-F904-428F-A7C1-A29CE18832B8}" type="parTrans" cxnId="{FD97F693-4077-44E6-AFD6-828AECFF506B}">
      <dgm:prSet/>
      <dgm:spPr/>
      <dgm:t>
        <a:bodyPr/>
        <a:lstStyle/>
        <a:p>
          <a:endParaRPr lang="fr-FR"/>
        </a:p>
      </dgm:t>
    </dgm:pt>
    <dgm:pt modelId="{B31404BE-D6F2-4AAD-9AB3-BB7840222B31}" type="sibTrans" cxnId="{FD97F693-4077-44E6-AFD6-828AECFF506B}">
      <dgm:prSet/>
      <dgm:spPr/>
      <dgm:t>
        <a:bodyPr/>
        <a:lstStyle/>
        <a:p>
          <a:endParaRPr lang="fr-FR"/>
        </a:p>
      </dgm:t>
    </dgm:pt>
    <dgm:pt modelId="{C0F2E301-DC0A-4411-A67A-66538475F45C}">
      <dgm:prSet/>
      <dgm:spPr>
        <a:solidFill>
          <a:schemeClr val="accent3">
            <a:lumMod val="40000"/>
            <a:lumOff val="60000"/>
            <a:alpha val="90000"/>
          </a:schemeClr>
        </a:solidFill>
      </dgm:spPr>
      <dgm:t>
        <a:bodyPr/>
        <a:lstStyle/>
        <a:p>
          <a:r>
            <a:rPr lang="fr-FR" b="0" i="1" dirty="0"/>
            <a:t>Le bas de page est identique sur toutes les pages contenant les informations utiles avec une zone « Contact » qui permet en cliquant  un renvoi vers une adresse mail </a:t>
          </a:r>
          <a:endParaRPr lang="fr-FR" b="0" dirty="0"/>
        </a:p>
      </dgm:t>
    </dgm:pt>
    <dgm:pt modelId="{5121BDBC-5F53-4379-8CFD-7A1D0C86A0FB}" type="parTrans" cxnId="{1DCA70E1-0E6D-48CF-8251-E7F2DA9EBE98}">
      <dgm:prSet/>
      <dgm:spPr/>
      <dgm:t>
        <a:bodyPr/>
        <a:lstStyle/>
        <a:p>
          <a:endParaRPr lang="fr-FR"/>
        </a:p>
      </dgm:t>
    </dgm:pt>
    <dgm:pt modelId="{E7E0A2C9-EE7C-4733-B559-5345657C91FC}" type="sibTrans" cxnId="{1DCA70E1-0E6D-48CF-8251-E7F2DA9EBE98}">
      <dgm:prSet/>
      <dgm:spPr/>
      <dgm:t>
        <a:bodyPr/>
        <a:lstStyle/>
        <a:p>
          <a:endParaRPr lang="fr-FR"/>
        </a:p>
      </dgm:t>
    </dgm:pt>
    <dgm:pt modelId="{F977852B-11CC-4CEF-8239-98E9579FFF28}" type="pres">
      <dgm:prSet presAssocID="{45A22A57-2560-4060-BA35-4FE1336F9C89}" presName="linearFlow" presStyleCnt="0">
        <dgm:presLayoutVars>
          <dgm:dir/>
          <dgm:animLvl val="lvl"/>
          <dgm:resizeHandles val="exact"/>
        </dgm:presLayoutVars>
      </dgm:prSet>
      <dgm:spPr/>
    </dgm:pt>
    <dgm:pt modelId="{16163C9B-04F2-433E-968C-35AF8C4A641E}" type="pres">
      <dgm:prSet presAssocID="{65822442-2BEE-48D6-BD54-76735AC4DE1C}" presName="composite" presStyleCnt="0"/>
      <dgm:spPr/>
    </dgm:pt>
    <dgm:pt modelId="{EB3025F4-EECE-41CB-B596-6C20DE830153}" type="pres">
      <dgm:prSet presAssocID="{65822442-2BEE-48D6-BD54-76735AC4DE1C}" presName="parentText" presStyleLbl="alignNode1" presStyleIdx="0" presStyleCnt="4">
        <dgm:presLayoutVars>
          <dgm:chMax val="1"/>
          <dgm:bulletEnabled val="1"/>
        </dgm:presLayoutVars>
      </dgm:prSet>
      <dgm:spPr/>
    </dgm:pt>
    <dgm:pt modelId="{6EA25605-2C3F-472D-A050-10AB715B4BBB}" type="pres">
      <dgm:prSet presAssocID="{65822442-2BEE-48D6-BD54-76735AC4DE1C}" presName="descendantText" presStyleLbl="alignAcc1" presStyleIdx="0" presStyleCnt="4">
        <dgm:presLayoutVars>
          <dgm:bulletEnabled val="1"/>
        </dgm:presLayoutVars>
      </dgm:prSet>
      <dgm:spPr/>
    </dgm:pt>
    <dgm:pt modelId="{1C8D4409-2131-47C6-A708-716AA40EEE67}" type="pres">
      <dgm:prSet presAssocID="{812D9E8C-2D36-4CF4-ABE5-C1331A28B198}" presName="sp" presStyleCnt="0"/>
      <dgm:spPr/>
    </dgm:pt>
    <dgm:pt modelId="{FD0FFB89-0B10-4E34-B4CA-CEEB5497DE08}" type="pres">
      <dgm:prSet presAssocID="{03E76F35-C277-441A-A4A3-C12B8E6D3A3B}" presName="composite" presStyleCnt="0"/>
      <dgm:spPr/>
    </dgm:pt>
    <dgm:pt modelId="{29B1A831-53AF-476B-8847-37576F5DE539}" type="pres">
      <dgm:prSet presAssocID="{03E76F35-C277-441A-A4A3-C12B8E6D3A3B}" presName="parentText" presStyleLbl="alignNode1" presStyleIdx="1" presStyleCnt="4">
        <dgm:presLayoutVars>
          <dgm:chMax val="1"/>
          <dgm:bulletEnabled val="1"/>
        </dgm:presLayoutVars>
      </dgm:prSet>
      <dgm:spPr/>
    </dgm:pt>
    <dgm:pt modelId="{CE48CBB3-69A5-4003-A927-6731D53E2842}" type="pres">
      <dgm:prSet presAssocID="{03E76F35-C277-441A-A4A3-C12B8E6D3A3B}" presName="descendantText" presStyleLbl="alignAcc1" presStyleIdx="1" presStyleCnt="4">
        <dgm:presLayoutVars>
          <dgm:bulletEnabled val="1"/>
        </dgm:presLayoutVars>
      </dgm:prSet>
      <dgm:spPr/>
    </dgm:pt>
    <dgm:pt modelId="{EEACDA2E-8D6C-4A7D-BEA4-02CD5BD61B0F}" type="pres">
      <dgm:prSet presAssocID="{E69532C6-51E4-4CA6-A154-144BD6A15BBF}" presName="sp" presStyleCnt="0"/>
      <dgm:spPr/>
    </dgm:pt>
    <dgm:pt modelId="{E485277F-09B1-477A-834E-3328952E0FF2}" type="pres">
      <dgm:prSet presAssocID="{FD051CC2-D543-401C-895C-A35BE341EEFC}" presName="composite" presStyleCnt="0"/>
      <dgm:spPr/>
    </dgm:pt>
    <dgm:pt modelId="{B2350E83-E1A1-4865-808C-444E817446FC}" type="pres">
      <dgm:prSet presAssocID="{FD051CC2-D543-401C-895C-A35BE341EEFC}" presName="parentText" presStyleLbl="alignNode1" presStyleIdx="2" presStyleCnt="4">
        <dgm:presLayoutVars>
          <dgm:chMax val="1"/>
          <dgm:bulletEnabled val="1"/>
        </dgm:presLayoutVars>
      </dgm:prSet>
      <dgm:spPr/>
    </dgm:pt>
    <dgm:pt modelId="{8388B9BC-E6E4-47F3-A163-8218A7BB1268}" type="pres">
      <dgm:prSet presAssocID="{FD051CC2-D543-401C-895C-A35BE341EEFC}" presName="descendantText" presStyleLbl="alignAcc1" presStyleIdx="2" presStyleCnt="4">
        <dgm:presLayoutVars>
          <dgm:bulletEnabled val="1"/>
        </dgm:presLayoutVars>
      </dgm:prSet>
      <dgm:spPr/>
    </dgm:pt>
    <dgm:pt modelId="{087788A0-37F1-48CD-9333-94AA9C75D1AC}" type="pres">
      <dgm:prSet presAssocID="{D47FC257-F8BE-4BB2-AF1C-C819BF6E6941}" presName="sp" presStyleCnt="0"/>
      <dgm:spPr/>
    </dgm:pt>
    <dgm:pt modelId="{22EB7767-2085-47CA-B59B-4F3C5E9682A3}" type="pres">
      <dgm:prSet presAssocID="{E09D497D-6250-4BA2-A5DD-076A1D109E4B}" presName="composite" presStyleCnt="0"/>
      <dgm:spPr/>
    </dgm:pt>
    <dgm:pt modelId="{2C65C1AA-1F29-4ED6-8777-EFC452A28D02}" type="pres">
      <dgm:prSet presAssocID="{E09D497D-6250-4BA2-A5DD-076A1D109E4B}" presName="parentText" presStyleLbl="alignNode1" presStyleIdx="3" presStyleCnt="4">
        <dgm:presLayoutVars>
          <dgm:chMax val="1"/>
          <dgm:bulletEnabled val="1"/>
        </dgm:presLayoutVars>
      </dgm:prSet>
      <dgm:spPr/>
    </dgm:pt>
    <dgm:pt modelId="{0531DC61-17ED-4761-8594-55FC063DC2A4}" type="pres">
      <dgm:prSet presAssocID="{E09D497D-6250-4BA2-A5DD-076A1D109E4B}" presName="descendantText" presStyleLbl="alignAcc1" presStyleIdx="3" presStyleCnt="4">
        <dgm:presLayoutVars>
          <dgm:bulletEnabled val="1"/>
        </dgm:presLayoutVars>
      </dgm:prSet>
      <dgm:spPr/>
    </dgm:pt>
  </dgm:ptLst>
  <dgm:cxnLst>
    <dgm:cxn modelId="{C1D48C13-BFB4-4655-A324-F46FE9BEDE0D}" srcId="{45A22A57-2560-4060-BA35-4FE1336F9C89}" destId="{65822442-2BEE-48D6-BD54-76735AC4DE1C}" srcOrd="0" destOrd="0" parTransId="{B533DD7C-2204-4808-A574-658462100C3C}" sibTransId="{812D9E8C-2D36-4CF4-ABE5-C1331A28B198}"/>
    <dgm:cxn modelId="{DBDA2315-5846-4253-B97C-99626ED17001}" type="presOf" srcId="{F223BEA8-7D4F-4EA1-A9C7-12D974ED2653}" destId="{6EA25605-2C3F-472D-A050-10AB715B4BBB}" srcOrd="0" destOrd="1" presId="urn:microsoft.com/office/officeart/2005/8/layout/chevron2"/>
    <dgm:cxn modelId="{54C4B416-C890-4284-8452-1502D69068DE}" srcId="{45A22A57-2560-4060-BA35-4FE1336F9C89}" destId="{03E76F35-C277-441A-A4A3-C12B8E6D3A3B}" srcOrd="1" destOrd="0" parTransId="{1923E3C9-2745-415A-8B7C-A9CB84519DF1}" sibTransId="{E69532C6-51E4-4CA6-A154-144BD6A15BBF}"/>
    <dgm:cxn modelId="{850DE235-5762-4336-8244-033DAD5647DB}" type="presOf" srcId="{03E76F35-C277-441A-A4A3-C12B8E6D3A3B}" destId="{29B1A831-53AF-476B-8847-37576F5DE539}" srcOrd="0" destOrd="0" presId="urn:microsoft.com/office/officeart/2005/8/layout/chevron2"/>
    <dgm:cxn modelId="{DDA90D3B-4DC1-4A26-B4FD-77D6CBC79EB7}" type="presOf" srcId="{45A22A57-2560-4060-BA35-4FE1336F9C89}" destId="{F977852B-11CC-4CEF-8239-98E9579FFF28}" srcOrd="0" destOrd="0" presId="urn:microsoft.com/office/officeart/2005/8/layout/chevron2"/>
    <dgm:cxn modelId="{CC8F0C62-E286-418B-9AC5-756157934AAA}" srcId="{03E76F35-C277-441A-A4A3-C12B8E6D3A3B}" destId="{78550DBD-4E15-4B2C-8BC3-0FDD20670B31}" srcOrd="0" destOrd="0" parTransId="{E1F08D70-C366-4D0A-8091-DDB44FB86F9B}" sibTransId="{8616C764-867D-4F4F-AC51-453AF5F2AA47}"/>
    <dgm:cxn modelId="{5DFD8D67-1EB8-476B-A48B-71FDE6EE5A89}" srcId="{65822442-2BEE-48D6-BD54-76735AC4DE1C}" destId="{B0ED70A6-661A-4A35-819F-D36A199C19DE}" srcOrd="0" destOrd="0" parTransId="{D10FFA2D-4CD4-433F-8EBE-60FDE48C6FD2}" sibTransId="{2853A2BF-142C-491C-8031-F192B1F0940D}"/>
    <dgm:cxn modelId="{C18A076A-2E94-44E8-8737-658E70D0434F}" type="presOf" srcId="{E09D497D-6250-4BA2-A5DD-076A1D109E4B}" destId="{2C65C1AA-1F29-4ED6-8777-EFC452A28D02}" srcOrd="0" destOrd="0" presId="urn:microsoft.com/office/officeart/2005/8/layout/chevron2"/>
    <dgm:cxn modelId="{074DD54D-ADE5-4847-97EE-D238C0CE84BB}" type="presOf" srcId="{66DE1A20-B063-4CE0-A134-F7670515659A}" destId="{6EA25605-2C3F-472D-A050-10AB715B4BBB}" srcOrd="0" destOrd="2" presId="urn:microsoft.com/office/officeart/2005/8/layout/chevron2"/>
    <dgm:cxn modelId="{8CFF0072-196D-435C-B460-F9C4A99829F1}" srcId="{65822442-2BEE-48D6-BD54-76735AC4DE1C}" destId="{66DE1A20-B063-4CE0-A134-F7670515659A}" srcOrd="2" destOrd="0" parTransId="{BCCF0D05-2FD8-4EBC-979D-282250D734A3}" sibTransId="{A80C008A-5EFA-4BB3-BA6B-DB68314F9B75}"/>
    <dgm:cxn modelId="{FD97F693-4077-44E6-AFD6-828AECFF506B}" srcId="{45A22A57-2560-4060-BA35-4FE1336F9C89}" destId="{E09D497D-6250-4BA2-A5DD-076A1D109E4B}" srcOrd="3" destOrd="0" parTransId="{776D6F5A-F904-428F-A7C1-A29CE18832B8}" sibTransId="{B31404BE-D6F2-4AAD-9AB3-BB7840222B31}"/>
    <dgm:cxn modelId="{1DAD51A3-903E-494E-B87E-9D1F78DB8C61}" type="presOf" srcId="{C0F2E301-DC0A-4411-A67A-66538475F45C}" destId="{0531DC61-17ED-4761-8594-55FC063DC2A4}" srcOrd="0" destOrd="0" presId="urn:microsoft.com/office/officeart/2005/8/layout/chevron2"/>
    <dgm:cxn modelId="{5C8D79AD-3FB8-47CB-97A6-00E993B6B784}" srcId="{65822442-2BEE-48D6-BD54-76735AC4DE1C}" destId="{F223BEA8-7D4F-4EA1-A9C7-12D974ED2653}" srcOrd="1" destOrd="0" parTransId="{331CB277-D4EF-4168-BAEC-15688310B37B}" sibTransId="{1C1F5444-0B9F-4386-97A3-A764E279249E}"/>
    <dgm:cxn modelId="{205BB9C2-2E75-486F-BA47-A40C80A0F2DC}" type="presOf" srcId="{B0ED70A6-661A-4A35-819F-D36A199C19DE}" destId="{6EA25605-2C3F-472D-A050-10AB715B4BBB}" srcOrd="0" destOrd="0" presId="urn:microsoft.com/office/officeart/2005/8/layout/chevron2"/>
    <dgm:cxn modelId="{B826ACC5-87DA-49D6-9DEA-5580A3050395}" type="presOf" srcId="{78550DBD-4E15-4B2C-8BC3-0FDD20670B31}" destId="{CE48CBB3-69A5-4003-A927-6731D53E2842}" srcOrd="0" destOrd="0" presId="urn:microsoft.com/office/officeart/2005/8/layout/chevron2"/>
    <dgm:cxn modelId="{D5CC89D2-1035-40A3-8313-BFF4A57F646B}" type="presOf" srcId="{F5A4565A-1E9A-422F-B443-6FD7672B0893}" destId="{8388B9BC-E6E4-47F3-A163-8218A7BB1268}" srcOrd="0" destOrd="0" presId="urn:microsoft.com/office/officeart/2005/8/layout/chevron2"/>
    <dgm:cxn modelId="{1DCA70E1-0E6D-48CF-8251-E7F2DA9EBE98}" srcId="{E09D497D-6250-4BA2-A5DD-076A1D109E4B}" destId="{C0F2E301-DC0A-4411-A67A-66538475F45C}" srcOrd="0" destOrd="0" parTransId="{5121BDBC-5F53-4379-8CFD-7A1D0C86A0FB}" sibTransId="{E7E0A2C9-EE7C-4733-B559-5345657C91FC}"/>
    <dgm:cxn modelId="{7B6D86F1-F495-4C45-91EB-1EE55FD5452F}" srcId="{45A22A57-2560-4060-BA35-4FE1336F9C89}" destId="{FD051CC2-D543-401C-895C-A35BE341EEFC}" srcOrd="2" destOrd="0" parTransId="{65C73E49-A7DC-4481-B9E3-85E67D50AF62}" sibTransId="{D47FC257-F8BE-4BB2-AF1C-C819BF6E6941}"/>
    <dgm:cxn modelId="{E76010F9-432C-402F-8BA2-E0CF6BFDABCE}" type="presOf" srcId="{FD051CC2-D543-401C-895C-A35BE341EEFC}" destId="{B2350E83-E1A1-4865-808C-444E817446FC}" srcOrd="0" destOrd="0" presId="urn:microsoft.com/office/officeart/2005/8/layout/chevron2"/>
    <dgm:cxn modelId="{6A13E8F9-FABB-477E-A60D-C07E2B4310F0}" srcId="{FD051CC2-D543-401C-895C-A35BE341EEFC}" destId="{F5A4565A-1E9A-422F-B443-6FD7672B0893}" srcOrd="0" destOrd="0" parTransId="{543F9AF3-1BCC-4521-A8FF-4D9E502A1381}" sibTransId="{BFB5CE45-CFE3-4E2F-9DAF-1B3138B303A4}"/>
    <dgm:cxn modelId="{A67B2EFA-FDD0-4EA1-83C3-E79084A5CEBF}" type="presOf" srcId="{65822442-2BEE-48D6-BD54-76735AC4DE1C}" destId="{EB3025F4-EECE-41CB-B596-6C20DE830153}" srcOrd="0" destOrd="0" presId="urn:microsoft.com/office/officeart/2005/8/layout/chevron2"/>
    <dgm:cxn modelId="{7E31396B-81A5-42B8-AA6F-E09CEE386DB0}" type="presParOf" srcId="{F977852B-11CC-4CEF-8239-98E9579FFF28}" destId="{16163C9B-04F2-433E-968C-35AF8C4A641E}" srcOrd="0" destOrd="0" presId="urn:microsoft.com/office/officeart/2005/8/layout/chevron2"/>
    <dgm:cxn modelId="{7D8899C2-AEE9-46B7-87C6-FFB3C5A49BF0}" type="presParOf" srcId="{16163C9B-04F2-433E-968C-35AF8C4A641E}" destId="{EB3025F4-EECE-41CB-B596-6C20DE830153}" srcOrd="0" destOrd="0" presId="urn:microsoft.com/office/officeart/2005/8/layout/chevron2"/>
    <dgm:cxn modelId="{8D51325B-6D31-4788-9C39-9D7E12FB13B8}" type="presParOf" srcId="{16163C9B-04F2-433E-968C-35AF8C4A641E}" destId="{6EA25605-2C3F-472D-A050-10AB715B4BBB}" srcOrd="1" destOrd="0" presId="urn:microsoft.com/office/officeart/2005/8/layout/chevron2"/>
    <dgm:cxn modelId="{26C60F53-3391-4BD8-BE72-96B1CE631A91}" type="presParOf" srcId="{F977852B-11CC-4CEF-8239-98E9579FFF28}" destId="{1C8D4409-2131-47C6-A708-716AA40EEE67}" srcOrd="1" destOrd="0" presId="urn:microsoft.com/office/officeart/2005/8/layout/chevron2"/>
    <dgm:cxn modelId="{55A8FFAB-AF11-4678-A2DC-367FCFB67634}" type="presParOf" srcId="{F977852B-11CC-4CEF-8239-98E9579FFF28}" destId="{FD0FFB89-0B10-4E34-B4CA-CEEB5497DE08}" srcOrd="2" destOrd="0" presId="urn:microsoft.com/office/officeart/2005/8/layout/chevron2"/>
    <dgm:cxn modelId="{37A4CB11-5B7D-4459-9517-C8181ABB3CD6}" type="presParOf" srcId="{FD0FFB89-0B10-4E34-B4CA-CEEB5497DE08}" destId="{29B1A831-53AF-476B-8847-37576F5DE539}" srcOrd="0" destOrd="0" presId="urn:microsoft.com/office/officeart/2005/8/layout/chevron2"/>
    <dgm:cxn modelId="{4E74D4C4-0122-4503-8CE3-F3236F6A2F3E}" type="presParOf" srcId="{FD0FFB89-0B10-4E34-B4CA-CEEB5497DE08}" destId="{CE48CBB3-69A5-4003-A927-6731D53E2842}" srcOrd="1" destOrd="0" presId="urn:microsoft.com/office/officeart/2005/8/layout/chevron2"/>
    <dgm:cxn modelId="{AA936366-4B74-4E1C-AC39-9D0C244F782E}" type="presParOf" srcId="{F977852B-11CC-4CEF-8239-98E9579FFF28}" destId="{EEACDA2E-8D6C-4A7D-BEA4-02CD5BD61B0F}" srcOrd="3" destOrd="0" presId="urn:microsoft.com/office/officeart/2005/8/layout/chevron2"/>
    <dgm:cxn modelId="{3D6627AD-FADA-440F-AA0F-4AB496CA4320}" type="presParOf" srcId="{F977852B-11CC-4CEF-8239-98E9579FFF28}" destId="{E485277F-09B1-477A-834E-3328952E0FF2}" srcOrd="4" destOrd="0" presId="urn:microsoft.com/office/officeart/2005/8/layout/chevron2"/>
    <dgm:cxn modelId="{682CEBF1-7758-4F20-B4E9-5A0C0A3A8782}" type="presParOf" srcId="{E485277F-09B1-477A-834E-3328952E0FF2}" destId="{B2350E83-E1A1-4865-808C-444E817446FC}" srcOrd="0" destOrd="0" presId="urn:microsoft.com/office/officeart/2005/8/layout/chevron2"/>
    <dgm:cxn modelId="{905270FF-7CAF-4A96-8191-23C673E704D5}" type="presParOf" srcId="{E485277F-09B1-477A-834E-3328952E0FF2}" destId="{8388B9BC-E6E4-47F3-A163-8218A7BB1268}" srcOrd="1" destOrd="0" presId="urn:microsoft.com/office/officeart/2005/8/layout/chevron2"/>
    <dgm:cxn modelId="{83B15BF9-91C8-48F6-ACDB-ACFA785D78C2}" type="presParOf" srcId="{F977852B-11CC-4CEF-8239-98E9579FFF28}" destId="{087788A0-37F1-48CD-9333-94AA9C75D1AC}" srcOrd="5" destOrd="0" presId="urn:microsoft.com/office/officeart/2005/8/layout/chevron2"/>
    <dgm:cxn modelId="{00BFC209-1B79-4436-B2B8-A014FA6A1C43}" type="presParOf" srcId="{F977852B-11CC-4CEF-8239-98E9579FFF28}" destId="{22EB7767-2085-47CA-B59B-4F3C5E9682A3}" srcOrd="6" destOrd="0" presId="urn:microsoft.com/office/officeart/2005/8/layout/chevron2"/>
    <dgm:cxn modelId="{AE388572-28EE-467A-A4D2-E992729130B2}" type="presParOf" srcId="{22EB7767-2085-47CA-B59B-4F3C5E9682A3}" destId="{2C65C1AA-1F29-4ED6-8777-EFC452A28D02}" srcOrd="0" destOrd="0" presId="urn:microsoft.com/office/officeart/2005/8/layout/chevron2"/>
    <dgm:cxn modelId="{FED707D7-F98B-4F13-8DEE-C600AC7991B8}" type="presParOf" srcId="{22EB7767-2085-47CA-B59B-4F3C5E9682A3}" destId="{0531DC61-17ED-4761-8594-55FC063DC2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45FFB-31AB-4133-8B2E-37A31D99E44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9DE18030-788A-4C92-A76D-4B97F8CF67AA}">
      <dgm:prSet/>
      <dgm:spPr>
        <a:solidFill>
          <a:schemeClr val="accent3">
            <a:lumMod val="50000"/>
          </a:schemeClr>
        </a:solidFill>
      </dgm:spPr>
      <dgm:t>
        <a:bodyPr/>
        <a:lstStyle/>
        <a:p>
          <a:r>
            <a:rPr lang="fr-FR" b="1"/>
            <a:t>Boutons</a:t>
          </a:r>
        </a:p>
      </dgm:t>
    </dgm:pt>
    <dgm:pt modelId="{920FAA67-7045-4A44-AE61-9E41BC931FF9}" type="parTrans" cxnId="{8273DF72-CA06-4027-BD62-9714E3B05BC1}">
      <dgm:prSet/>
      <dgm:spPr/>
      <dgm:t>
        <a:bodyPr/>
        <a:lstStyle/>
        <a:p>
          <a:endParaRPr lang="fr-FR"/>
        </a:p>
      </dgm:t>
    </dgm:pt>
    <dgm:pt modelId="{9238E36D-B938-4AA8-9802-5FC77EC8FCEB}" type="sibTrans" cxnId="{8273DF72-CA06-4027-BD62-9714E3B05BC1}">
      <dgm:prSet/>
      <dgm:spPr/>
      <dgm:t>
        <a:bodyPr/>
        <a:lstStyle/>
        <a:p>
          <a:endParaRPr lang="fr-FR"/>
        </a:p>
      </dgm:t>
    </dgm:pt>
    <dgm:pt modelId="{F10CC093-E5B7-499C-BEE6-DFE1C394E8CD}">
      <dgm:prSet/>
      <dgm:spPr>
        <a:solidFill>
          <a:schemeClr val="accent3">
            <a:lumMod val="40000"/>
            <a:lumOff val="60000"/>
            <a:alpha val="90000"/>
          </a:schemeClr>
        </a:solidFill>
      </dgm:spPr>
      <dgm:t>
        <a:bodyPr/>
        <a:lstStyle/>
        <a:p>
          <a:r>
            <a:rPr lang="fr-FR" i="1"/>
            <a:t>Au survol la couleur du bouton s’éclaircit l’ombre portée est plus visible. Dans la seconde phase du projet l’utilisateur pourra sauvegarder leur menu préféré un bouton « j’aime » en forme de cœur est présent</a:t>
          </a:r>
          <a:endParaRPr lang="fr-FR"/>
        </a:p>
      </dgm:t>
    </dgm:pt>
    <dgm:pt modelId="{410707D4-9AC9-4B7A-94B8-C3AA89E74397}" type="parTrans" cxnId="{B98A32EB-8697-4976-82F7-D5824D09A040}">
      <dgm:prSet/>
      <dgm:spPr/>
      <dgm:t>
        <a:bodyPr/>
        <a:lstStyle/>
        <a:p>
          <a:endParaRPr lang="fr-FR"/>
        </a:p>
      </dgm:t>
    </dgm:pt>
    <dgm:pt modelId="{054A44FA-4804-4AA7-AE3D-01F87D1FE9BC}" type="sibTrans" cxnId="{B98A32EB-8697-4976-82F7-D5824D09A040}">
      <dgm:prSet/>
      <dgm:spPr/>
      <dgm:t>
        <a:bodyPr/>
        <a:lstStyle/>
        <a:p>
          <a:endParaRPr lang="fr-FR"/>
        </a:p>
      </dgm:t>
    </dgm:pt>
    <dgm:pt modelId="{52D8EFDA-6948-4EE9-A53C-8DF3E1C17CAA}">
      <dgm:prSet/>
      <dgm:spPr>
        <a:solidFill>
          <a:schemeClr val="accent3">
            <a:lumMod val="60000"/>
            <a:lumOff val="40000"/>
          </a:schemeClr>
        </a:solidFill>
      </dgm:spPr>
      <dgm:t>
        <a:bodyPr/>
        <a:lstStyle/>
        <a:p>
          <a:r>
            <a:rPr lang="fr-FR" b="1" dirty="0"/>
            <a:t>Bouton cœur (Accueil  et page menu)</a:t>
          </a:r>
        </a:p>
      </dgm:t>
    </dgm:pt>
    <dgm:pt modelId="{8D2F5974-8875-4C2A-BE23-596D81529FE7}" type="parTrans" cxnId="{11A01453-F79F-4DE4-9F89-F4416DECCCE8}">
      <dgm:prSet/>
      <dgm:spPr/>
      <dgm:t>
        <a:bodyPr/>
        <a:lstStyle/>
        <a:p>
          <a:endParaRPr lang="fr-FR"/>
        </a:p>
      </dgm:t>
    </dgm:pt>
    <dgm:pt modelId="{CC62B4F7-CBDF-4F80-8E79-8063A6D25CB5}" type="sibTrans" cxnId="{11A01453-F79F-4DE4-9F89-F4416DECCCE8}">
      <dgm:prSet/>
      <dgm:spPr/>
      <dgm:t>
        <a:bodyPr/>
        <a:lstStyle/>
        <a:p>
          <a:endParaRPr lang="fr-FR"/>
        </a:p>
      </dgm:t>
    </dgm:pt>
    <dgm:pt modelId="{E0E20E61-123D-4E2F-A886-D354C646202B}">
      <dgm:prSet/>
      <dgm:spPr>
        <a:solidFill>
          <a:schemeClr val="accent3">
            <a:lumMod val="40000"/>
            <a:lumOff val="60000"/>
            <a:alpha val="90000"/>
          </a:schemeClr>
        </a:solidFill>
      </dgm:spPr>
      <dgm:t>
        <a:bodyPr/>
        <a:lstStyle/>
        <a:p>
          <a:r>
            <a:rPr lang="fr-FR" i="1"/>
            <a:t>Au clic il devra se remplir progressivement tout en gardant une fluidité (Pour la première version l’effet peut apparaître au survol en mode desktop au lieu du clic)</a:t>
          </a:r>
          <a:endParaRPr lang="fr-FR"/>
        </a:p>
      </dgm:t>
    </dgm:pt>
    <dgm:pt modelId="{E6D3B0A7-EF37-4218-9569-0EB3143D9835}" type="parTrans" cxnId="{B8EBE09B-5F51-45EC-8D48-8D963F42204E}">
      <dgm:prSet/>
      <dgm:spPr/>
      <dgm:t>
        <a:bodyPr/>
        <a:lstStyle/>
        <a:p>
          <a:endParaRPr lang="fr-FR"/>
        </a:p>
      </dgm:t>
    </dgm:pt>
    <dgm:pt modelId="{AAF79E07-D421-4E37-8190-6FE8D5CDE49D}" type="sibTrans" cxnId="{B8EBE09B-5F51-45EC-8D48-8D963F42204E}">
      <dgm:prSet/>
      <dgm:spPr/>
      <dgm:t>
        <a:bodyPr/>
        <a:lstStyle/>
        <a:p>
          <a:endParaRPr lang="fr-FR"/>
        </a:p>
      </dgm:t>
    </dgm:pt>
    <dgm:pt modelId="{979AA30E-AE62-452B-9D58-398CF329B4F8}">
      <dgm:prSet/>
      <dgm:spPr>
        <a:solidFill>
          <a:schemeClr val="accent4">
            <a:lumMod val="60000"/>
            <a:lumOff val="40000"/>
          </a:schemeClr>
        </a:solidFill>
      </dgm:spPr>
      <dgm:t>
        <a:bodyPr/>
        <a:lstStyle/>
        <a:p>
          <a:r>
            <a:rPr lang="fr-FR" dirty="0" err="1"/>
            <a:t>Loading</a:t>
          </a:r>
          <a:r>
            <a:rPr lang="fr-FR" dirty="0"/>
            <a:t> </a:t>
          </a:r>
          <a:r>
            <a:rPr lang="fr-FR" b="1" dirty="0"/>
            <a:t>spinner</a:t>
          </a:r>
        </a:p>
      </dgm:t>
    </dgm:pt>
    <dgm:pt modelId="{3F59A64E-BC47-44CF-BC45-78248B50A3B6}" type="parTrans" cxnId="{E6AEF3E3-4A72-4F45-B7F9-CD002F037CAF}">
      <dgm:prSet/>
      <dgm:spPr/>
      <dgm:t>
        <a:bodyPr/>
        <a:lstStyle/>
        <a:p>
          <a:endParaRPr lang="fr-FR"/>
        </a:p>
      </dgm:t>
    </dgm:pt>
    <dgm:pt modelId="{08681B99-1096-49DE-BFA7-8E348DA3EA5A}" type="sibTrans" cxnId="{E6AEF3E3-4A72-4F45-B7F9-CD002F037CAF}">
      <dgm:prSet/>
      <dgm:spPr/>
      <dgm:t>
        <a:bodyPr/>
        <a:lstStyle/>
        <a:p>
          <a:endParaRPr lang="fr-FR"/>
        </a:p>
      </dgm:t>
    </dgm:pt>
    <dgm:pt modelId="{87B1ACCE-C471-4526-8AC4-8506180C1A2E}">
      <dgm:prSet/>
      <dgm:spPr>
        <a:solidFill>
          <a:schemeClr val="accent3">
            <a:lumMod val="40000"/>
            <a:lumOff val="60000"/>
            <a:alpha val="90000"/>
          </a:schemeClr>
        </a:solidFill>
      </dgm:spPr>
      <dgm:t>
        <a:bodyPr/>
        <a:lstStyle/>
        <a:p>
          <a:r>
            <a:rPr lang="fr-FR" i="1" dirty="0"/>
            <a:t>Quand l’application aura plus de menus un spinner sera nécessaire. Un aperçu sur la maquette devra apparaître pour une durée de 1 à 3 secondes. Le </a:t>
          </a:r>
          <a:r>
            <a:rPr lang="fr-FR" i="1" dirty="0" err="1"/>
            <a:t>loading</a:t>
          </a:r>
          <a:r>
            <a:rPr lang="fr-FR" i="1" dirty="0"/>
            <a:t> spinner doit couvrir la totalité de l’écran et utiliser les animations CSS. Le design est en proposition libre en restant cohérente avec la charte graphique</a:t>
          </a:r>
          <a:endParaRPr lang="fr-FR" dirty="0"/>
        </a:p>
      </dgm:t>
    </dgm:pt>
    <dgm:pt modelId="{9772D02D-9B7B-4123-99CF-15148B3D3392}" type="parTrans" cxnId="{1F3E3097-E6A3-4E0C-9427-3C0F980898CF}">
      <dgm:prSet/>
      <dgm:spPr/>
      <dgm:t>
        <a:bodyPr/>
        <a:lstStyle/>
        <a:p>
          <a:endParaRPr lang="fr-FR"/>
        </a:p>
      </dgm:t>
    </dgm:pt>
    <dgm:pt modelId="{33E88352-4C31-4D7E-9C1E-F09F60AC3B62}" type="sibTrans" cxnId="{1F3E3097-E6A3-4E0C-9427-3C0F980898CF}">
      <dgm:prSet/>
      <dgm:spPr/>
      <dgm:t>
        <a:bodyPr/>
        <a:lstStyle/>
        <a:p>
          <a:endParaRPr lang="fr-FR"/>
        </a:p>
      </dgm:t>
    </dgm:pt>
    <dgm:pt modelId="{E9A23CD8-1DC8-4EA9-B143-77E6D36FF1D1}" type="pres">
      <dgm:prSet presAssocID="{88D45FFB-31AB-4133-8B2E-37A31D99E444}" presName="linearFlow" presStyleCnt="0">
        <dgm:presLayoutVars>
          <dgm:dir/>
          <dgm:animLvl val="lvl"/>
          <dgm:resizeHandles val="exact"/>
        </dgm:presLayoutVars>
      </dgm:prSet>
      <dgm:spPr/>
    </dgm:pt>
    <dgm:pt modelId="{E9617A26-91AC-4AB3-8546-F95A29061AD4}" type="pres">
      <dgm:prSet presAssocID="{9DE18030-788A-4C92-A76D-4B97F8CF67AA}" presName="composite" presStyleCnt="0"/>
      <dgm:spPr/>
    </dgm:pt>
    <dgm:pt modelId="{B388C2CA-C285-4EAA-A2DF-4BE490D240B2}" type="pres">
      <dgm:prSet presAssocID="{9DE18030-788A-4C92-A76D-4B97F8CF67AA}" presName="parentText" presStyleLbl="alignNode1" presStyleIdx="0" presStyleCnt="3">
        <dgm:presLayoutVars>
          <dgm:chMax val="1"/>
          <dgm:bulletEnabled val="1"/>
        </dgm:presLayoutVars>
      </dgm:prSet>
      <dgm:spPr/>
    </dgm:pt>
    <dgm:pt modelId="{E3778901-F744-4EB1-B800-B298D14C83ED}" type="pres">
      <dgm:prSet presAssocID="{9DE18030-788A-4C92-A76D-4B97F8CF67AA}" presName="descendantText" presStyleLbl="alignAcc1" presStyleIdx="0" presStyleCnt="3">
        <dgm:presLayoutVars>
          <dgm:bulletEnabled val="1"/>
        </dgm:presLayoutVars>
      </dgm:prSet>
      <dgm:spPr/>
    </dgm:pt>
    <dgm:pt modelId="{C33854AD-F119-4F17-81B7-D57224FBE143}" type="pres">
      <dgm:prSet presAssocID="{9238E36D-B938-4AA8-9802-5FC77EC8FCEB}" presName="sp" presStyleCnt="0"/>
      <dgm:spPr/>
    </dgm:pt>
    <dgm:pt modelId="{C1807142-DE22-402B-9EF2-FEC4943D6912}" type="pres">
      <dgm:prSet presAssocID="{52D8EFDA-6948-4EE9-A53C-8DF3E1C17CAA}" presName="composite" presStyleCnt="0"/>
      <dgm:spPr/>
    </dgm:pt>
    <dgm:pt modelId="{0B727D90-7D19-40AD-8245-F0D2FB52AB5C}" type="pres">
      <dgm:prSet presAssocID="{52D8EFDA-6948-4EE9-A53C-8DF3E1C17CAA}" presName="parentText" presStyleLbl="alignNode1" presStyleIdx="1" presStyleCnt="3">
        <dgm:presLayoutVars>
          <dgm:chMax val="1"/>
          <dgm:bulletEnabled val="1"/>
        </dgm:presLayoutVars>
      </dgm:prSet>
      <dgm:spPr/>
    </dgm:pt>
    <dgm:pt modelId="{2D5DBF62-876B-4CCA-BF56-F6E3E2E91874}" type="pres">
      <dgm:prSet presAssocID="{52D8EFDA-6948-4EE9-A53C-8DF3E1C17CAA}" presName="descendantText" presStyleLbl="alignAcc1" presStyleIdx="1" presStyleCnt="3">
        <dgm:presLayoutVars>
          <dgm:bulletEnabled val="1"/>
        </dgm:presLayoutVars>
      </dgm:prSet>
      <dgm:spPr/>
    </dgm:pt>
    <dgm:pt modelId="{B8B48341-2922-4BCE-B830-EA5A4BB7C615}" type="pres">
      <dgm:prSet presAssocID="{CC62B4F7-CBDF-4F80-8E79-8063A6D25CB5}" presName="sp" presStyleCnt="0"/>
      <dgm:spPr/>
    </dgm:pt>
    <dgm:pt modelId="{7E67D217-4DD6-424F-98CD-552D61C09C81}" type="pres">
      <dgm:prSet presAssocID="{979AA30E-AE62-452B-9D58-398CF329B4F8}" presName="composite" presStyleCnt="0"/>
      <dgm:spPr/>
    </dgm:pt>
    <dgm:pt modelId="{C7545236-A366-4101-8FBC-E5712A08CEFF}" type="pres">
      <dgm:prSet presAssocID="{979AA30E-AE62-452B-9D58-398CF329B4F8}" presName="parentText" presStyleLbl="alignNode1" presStyleIdx="2" presStyleCnt="3">
        <dgm:presLayoutVars>
          <dgm:chMax val="1"/>
          <dgm:bulletEnabled val="1"/>
        </dgm:presLayoutVars>
      </dgm:prSet>
      <dgm:spPr/>
    </dgm:pt>
    <dgm:pt modelId="{AC8A7F43-50D7-417C-B8E7-0CD82EAC69AD}" type="pres">
      <dgm:prSet presAssocID="{979AA30E-AE62-452B-9D58-398CF329B4F8}" presName="descendantText" presStyleLbl="alignAcc1" presStyleIdx="2" presStyleCnt="3">
        <dgm:presLayoutVars>
          <dgm:bulletEnabled val="1"/>
        </dgm:presLayoutVars>
      </dgm:prSet>
      <dgm:spPr/>
    </dgm:pt>
  </dgm:ptLst>
  <dgm:cxnLst>
    <dgm:cxn modelId="{DD593A65-2651-43C8-9B5F-B59A24CC5B21}" type="presOf" srcId="{9DE18030-788A-4C92-A76D-4B97F8CF67AA}" destId="{B388C2CA-C285-4EAA-A2DF-4BE490D240B2}" srcOrd="0" destOrd="0" presId="urn:microsoft.com/office/officeart/2005/8/layout/chevron2"/>
    <dgm:cxn modelId="{8273DF72-CA06-4027-BD62-9714E3B05BC1}" srcId="{88D45FFB-31AB-4133-8B2E-37A31D99E444}" destId="{9DE18030-788A-4C92-A76D-4B97F8CF67AA}" srcOrd="0" destOrd="0" parTransId="{920FAA67-7045-4A44-AE61-9E41BC931FF9}" sibTransId="{9238E36D-B938-4AA8-9802-5FC77EC8FCEB}"/>
    <dgm:cxn modelId="{11A01453-F79F-4DE4-9F89-F4416DECCCE8}" srcId="{88D45FFB-31AB-4133-8B2E-37A31D99E444}" destId="{52D8EFDA-6948-4EE9-A53C-8DF3E1C17CAA}" srcOrd="1" destOrd="0" parTransId="{8D2F5974-8875-4C2A-BE23-596D81529FE7}" sibTransId="{CC62B4F7-CBDF-4F80-8E79-8063A6D25CB5}"/>
    <dgm:cxn modelId="{B224D987-5E77-42E2-BA83-7D7EA47BE3B7}" type="presOf" srcId="{87B1ACCE-C471-4526-8AC4-8506180C1A2E}" destId="{AC8A7F43-50D7-417C-B8E7-0CD82EAC69AD}" srcOrd="0" destOrd="0" presId="urn:microsoft.com/office/officeart/2005/8/layout/chevron2"/>
    <dgm:cxn modelId="{B2720F89-BF10-49DB-A67F-20998BC3B4ED}" type="presOf" srcId="{F10CC093-E5B7-499C-BEE6-DFE1C394E8CD}" destId="{E3778901-F744-4EB1-B800-B298D14C83ED}" srcOrd="0" destOrd="0" presId="urn:microsoft.com/office/officeart/2005/8/layout/chevron2"/>
    <dgm:cxn modelId="{1F3E3097-E6A3-4E0C-9427-3C0F980898CF}" srcId="{979AA30E-AE62-452B-9D58-398CF329B4F8}" destId="{87B1ACCE-C471-4526-8AC4-8506180C1A2E}" srcOrd="0" destOrd="0" parTransId="{9772D02D-9B7B-4123-99CF-15148B3D3392}" sibTransId="{33E88352-4C31-4D7E-9C1E-F09F60AC3B62}"/>
    <dgm:cxn modelId="{B8EBE09B-5F51-45EC-8D48-8D963F42204E}" srcId="{52D8EFDA-6948-4EE9-A53C-8DF3E1C17CAA}" destId="{E0E20E61-123D-4E2F-A886-D354C646202B}" srcOrd="0" destOrd="0" parTransId="{E6D3B0A7-EF37-4218-9569-0EB3143D9835}" sibTransId="{AAF79E07-D421-4E37-8190-6FE8D5CDE49D}"/>
    <dgm:cxn modelId="{3C578FA2-FF42-4AD7-AF5E-726A87A2B2C9}" type="presOf" srcId="{52D8EFDA-6948-4EE9-A53C-8DF3E1C17CAA}" destId="{0B727D90-7D19-40AD-8245-F0D2FB52AB5C}" srcOrd="0" destOrd="0" presId="urn:microsoft.com/office/officeart/2005/8/layout/chevron2"/>
    <dgm:cxn modelId="{216A10B5-4305-4FE5-98F3-1AA7179CD1D5}" type="presOf" srcId="{88D45FFB-31AB-4133-8B2E-37A31D99E444}" destId="{E9A23CD8-1DC8-4EA9-B143-77E6D36FF1D1}" srcOrd="0" destOrd="0" presId="urn:microsoft.com/office/officeart/2005/8/layout/chevron2"/>
    <dgm:cxn modelId="{5AC7CEB9-CD8B-402E-B7C6-13FE6668D275}" type="presOf" srcId="{979AA30E-AE62-452B-9D58-398CF329B4F8}" destId="{C7545236-A366-4101-8FBC-E5712A08CEFF}" srcOrd="0" destOrd="0" presId="urn:microsoft.com/office/officeart/2005/8/layout/chevron2"/>
    <dgm:cxn modelId="{5B753FCA-2751-49FB-A7BE-E8404102C427}" type="presOf" srcId="{E0E20E61-123D-4E2F-A886-D354C646202B}" destId="{2D5DBF62-876B-4CCA-BF56-F6E3E2E91874}" srcOrd="0" destOrd="0" presId="urn:microsoft.com/office/officeart/2005/8/layout/chevron2"/>
    <dgm:cxn modelId="{E6AEF3E3-4A72-4F45-B7F9-CD002F037CAF}" srcId="{88D45FFB-31AB-4133-8B2E-37A31D99E444}" destId="{979AA30E-AE62-452B-9D58-398CF329B4F8}" srcOrd="2" destOrd="0" parTransId="{3F59A64E-BC47-44CF-BC45-78248B50A3B6}" sibTransId="{08681B99-1096-49DE-BFA7-8E348DA3EA5A}"/>
    <dgm:cxn modelId="{B98A32EB-8697-4976-82F7-D5824D09A040}" srcId="{9DE18030-788A-4C92-A76D-4B97F8CF67AA}" destId="{F10CC093-E5B7-499C-BEE6-DFE1C394E8CD}" srcOrd="0" destOrd="0" parTransId="{410707D4-9AC9-4B7A-94B8-C3AA89E74397}" sibTransId="{054A44FA-4804-4AA7-AE3D-01F87D1FE9BC}"/>
    <dgm:cxn modelId="{41D76519-0EDA-4316-B72C-61DD7D98564D}" type="presParOf" srcId="{E9A23CD8-1DC8-4EA9-B143-77E6D36FF1D1}" destId="{E9617A26-91AC-4AB3-8546-F95A29061AD4}" srcOrd="0" destOrd="0" presId="urn:microsoft.com/office/officeart/2005/8/layout/chevron2"/>
    <dgm:cxn modelId="{8C36075C-8873-4B7D-A047-7558EE9A3975}" type="presParOf" srcId="{E9617A26-91AC-4AB3-8546-F95A29061AD4}" destId="{B388C2CA-C285-4EAA-A2DF-4BE490D240B2}" srcOrd="0" destOrd="0" presId="urn:microsoft.com/office/officeart/2005/8/layout/chevron2"/>
    <dgm:cxn modelId="{BA836D2C-8A54-4E83-88CD-4C6EA7F13952}" type="presParOf" srcId="{E9617A26-91AC-4AB3-8546-F95A29061AD4}" destId="{E3778901-F744-4EB1-B800-B298D14C83ED}" srcOrd="1" destOrd="0" presId="urn:microsoft.com/office/officeart/2005/8/layout/chevron2"/>
    <dgm:cxn modelId="{2F7C909B-A36A-4CA5-BD18-11FE0B44E93D}" type="presParOf" srcId="{E9A23CD8-1DC8-4EA9-B143-77E6D36FF1D1}" destId="{C33854AD-F119-4F17-81B7-D57224FBE143}" srcOrd="1" destOrd="0" presId="urn:microsoft.com/office/officeart/2005/8/layout/chevron2"/>
    <dgm:cxn modelId="{AD44F1A0-8815-4F53-B27F-56F51A324321}" type="presParOf" srcId="{E9A23CD8-1DC8-4EA9-B143-77E6D36FF1D1}" destId="{C1807142-DE22-402B-9EF2-FEC4943D6912}" srcOrd="2" destOrd="0" presId="urn:microsoft.com/office/officeart/2005/8/layout/chevron2"/>
    <dgm:cxn modelId="{94243DCA-EA67-4A09-8C56-1333E265F14E}" type="presParOf" srcId="{C1807142-DE22-402B-9EF2-FEC4943D6912}" destId="{0B727D90-7D19-40AD-8245-F0D2FB52AB5C}" srcOrd="0" destOrd="0" presId="urn:microsoft.com/office/officeart/2005/8/layout/chevron2"/>
    <dgm:cxn modelId="{D3B1BEE2-2043-46E1-B218-F701EF4EC12F}" type="presParOf" srcId="{C1807142-DE22-402B-9EF2-FEC4943D6912}" destId="{2D5DBF62-876B-4CCA-BF56-F6E3E2E91874}" srcOrd="1" destOrd="0" presId="urn:microsoft.com/office/officeart/2005/8/layout/chevron2"/>
    <dgm:cxn modelId="{98E28D62-A882-4B10-9C69-265F6CA99481}" type="presParOf" srcId="{E9A23CD8-1DC8-4EA9-B143-77E6D36FF1D1}" destId="{B8B48341-2922-4BCE-B830-EA5A4BB7C615}" srcOrd="3" destOrd="0" presId="urn:microsoft.com/office/officeart/2005/8/layout/chevron2"/>
    <dgm:cxn modelId="{A9D4261B-CA8C-4EAB-B386-E1B6BB4457CD}" type="presParOf" srcId="{E9A23CD8-1DC8-4EA9-B143-77E6D36FF1D1}" destId="{7E67D217-4DD6-424F-98CD-552D61C09C81}" srcOrd="4" destOrd="0" presId="urn:microsoft.com/office/officeart/2005/8/layout/chevron2"/>
    <dgm:cxn modelId="{6F2C711A-B0BD-460D-B932-BA3E65C5F1CE}" type="presParOf" srcId="{7E67D217-4DD6-424F-98CD-552D61C09C81}" destId="{C7545236-A366-4101-8FBC-E5712A08CEFF}" srcOrd="0" destOrd="0" presId="urn:microsoft.com/office/officeart/2005/8/layout/chevron2"/>
    <dgm:cxn modelId="{AE8AD1DC-E1E8-48A0-828E-BA89917C3406}" type="presParOf" srcId="{7E67D217-4DD6-424F-98CD-552D61C09C81}" destId="{AC8A7F43-50D7-417C-B8E7-0CD82EAC69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CA0005-88ED-40BB-97C3-6BDBA7DD815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D0833C4E-DAFF-49CC-803E-97B9342C74F7}">
      <dgm:prSet/>
      <dgm:spPr>
        <a:solidFill>
          <a:schemeClr val="accent3">
            <a:lumMod val="50000"/>
          </a:schemeClr>
        </a:solidFill>
      </dgm:spPr>
      <dgm:t>
        <a:bodyPr/>
        <a:lstStyle/>
        <a:p>
          <a:r>
            <a:rPr lang="fr-FR" b="1"/>
            <a:t>Menu Entrées, Plats et Desserts</a:t>
          </a:r>
        </a:p>
      </dgm:t>
    </dgm:pt>
    <dgm:pt modelId="{853B3A58-7D53-4E68-ACD0-AFB919534D53}" type="parTrans" cxnId="{A8AD1715-6143-4F07-BB84-02C5CF41045A}">
      <dgm:prSet/>
      <dgm:spPr/>
      <dgm:t>
        <a:bodyPr/>
        <a:lstStyle/>
        <a:p>
          <a:endParaRPr lang="fr-FR"/>
        </a:p>
      </dgm:t>
    </dgm:pt>
    <dgm:pt modelId="{39A1C5BB-8D09-4B86-B564-C846E37B317E}" type="sibTrans" cxnId="{A8AD1715-6143-4F07-BB84-02C5CF41045A}">
      <dgm:prSet/>
      <dgm:spPr/>
      <dgm:t>
        <a:bodyPr/>
        <a:lstStyle/>
        <a:p>
          <a:endParaRPr lang="fr-FR"/>
        </a:p>
      </dgm:t>
    </dgm:pt>
    <dgm:pt modelId="{635825AD-AED5-4D67-9518-1BF95035CE25}">
      <dgm:prSet/>
      <dgm:spPr>
        <a:solidFill>
          <a:schemeClr val="accent3">
            <a:lumMod val="40000"/>
            <a:lumOff val="60000"/>
            <a:alpha val="90000"/>
          </a:schemeClr>
        </a:solidFill>
      </dgm:spPr>
      <dgm:t>
        <a:bodyPr/>
        <a:lstStyle/>
        <a:p>
          <a:r>
            <a:rPr lang="fr-FR" i="1"/>
            <a:t>Les plats devront apparaître progressivement avec un léger décalage dans la durée ils peuvent apparaître 1 par 1 ou par groupe « Entrées » « Plats » « Desserts »</a:t>
          </a:r>
          <a:endParaRPr lang="fr-FR"/>
        </a:p>
      </dgm:t>
    </dgm:pt>
    <dgm:pt modelId="{5B614F52-8EA1-46F7-B095-DC4FF8476D0E}" type="parTrans" cxnId="{A1B7E94C-07A5-4388-8884-10533E434BF0}">
      <dgm:prSet/>
      <dgm:spPr/>
      <dgm:t>
        <a:bodyPr/>
        <a:lstStyle/>
        <a:p>
          <a:endParaRPr lang="fr-FR"/>
        </a:p>
      </dgm:t>
    </dgm:pt>
    <dgm:pt modelId="{18842BCB-A2DD-4A96-B7C1-E2C5EC0CD968}" type="sibTrans" cxnId="{A1B7E94C-07A5-4388-8884-10533E434BF0}">
      <dgm:prSet/>
      <dgm:spPr/>
      <dgm:t>
        <a:bodyPr/>
        <a:lstStyle/>
        <a:p>
          <a:endParaRPr lang="fr-FR"/>
        </a:p>
      </dgm:t>
    </dgm:pt>
    <dgm:pt modelId="{9420EC92-470F-416E-874E-A3E221B56FD4}">
      <dgm:prSet/>
      <dgm:spPr>
        <a:solidFill>
          <a:schemeClr val="accent3">
            <a:lumMod val="60000"/>
            <a:lumOff val="40000"/>
          </a:schemeClr>
        </a:solidFill>
      </dgm:spPr>
      <dgm:t>
        <a:bodyPr/>
        <a:lstStyle/>
        <a:p>
          <a:r>
            <a:rPr lang="fr-FR" b="1"/>
            <a:t>Sélections des plats</a:t>
          </a:r>
        </a:p>
      </dgm:t>
    </dgm:pt>
    <dgm:pt modelId="{D5A5D597-E13A-4921-8681-23F2E9B49DC3}" type="parTrans" cxnId="{A4A298D4-BE14-4C88-9E41-CA108DD1D821}">
      <dgm:prSet/>
      <dgm:spPr/>
      <dgm:t>
        <a:bodyPr/>
        <a:lstStyle/>
        <a:p>
          <a:endParaRPr lang="fr-FR"/>
        </a:p>
      </dgm:t>
    </dgm:pt>
    <dgm:pt modelId="{35B4B528-1B74-4D30-9A36-139ACB2961F0}" type="sibTrans" cxnId="{A4A298D4-BE14-4C88-9E41-CA108DD1D821}">
      <dgm:prSet/>
      <dgm:spPr/>
      <dgm:t>
        <a:bodyPr/>
        <a:lstStyle/>
        <a:p>
          <a:endParaRPr lang="fr-FR"/>
        </a:p>
      </dgm:t>
    </dgm:pt>
    <dgm:pt modelId="{8DFC1186-7B8D-4840-ACED-B615F8AC13A5}">
      <dgm:prSet/>
      <dgm:spPr>
        <a:solidFill>
          <a:schemeClr val="accent3">
            <a:lumMod val="40000"/>
            <a:lumOff val="60000"/>
            <a:alpha val="90000"/>
          </a:schemeClr>
        </a:solidFill>
      </dgm:spPr>
      <dgm:t>
        <a:bodyPr/>
        <a:lstStyle/>
        <a:p>
          <a:r>
            <a:rPr lang="fr-FR" i="1"/>
            <a:t>Le visiteur peut ajouter les plats qu’il souhaite à sa commande en cliquant dessus</a:t>
          </a:r>
          <a:endParaRPr lang="fr-FR"/>
        </a:p>
      </dgm:t>
    </dgm:pt>
    <dgm:pt modelId="{42BE0FC7-BDF8-4C21-90ED-02C095DE131F}" type="parTrans" cxnId="{74D3F90C-41D5-48AB-943B-BC331D1BD80D}">
      <dgm:prSet/>
      <dgm:spPr/>
      <dgm:t>
        <a:bodyPr/>
        <a:lstStyle/>
        <a:p>
          <a:endParaRPr lang="fr-FR"/>
        </a:p>
      </dgm:t>
    </dgm:pt>
    <dgm:pt modelId="{039A6471-0495-452D-B95F-C15FCD80823D}" type="sibTrans" cxnId="{74D3F90C-41D5-48AB-943B-BC331D1BD80D}">
      <dgm:prSet/>
      <dgm:spPr/>
      <dgm:t>
        <a:bodyPr/>
        <a:lstStyle/>
        <a:p>
          <a:endParaRPr lang="fr-FR"/>
        </a:p>
      </dgm:t>
    </dgm:pt>
    <dgm:pt modelId="{C96E68B3-6568-48C5-8BCB-ADF2C18AA218}">
      <dgm:prSet/>
      <dgm:spPr>
        <a:solidFill>
          <a:schemeClr val="accent4">
            <a:lumMod val="60000"/>
            <a:lumOff val="40000"/>
          </a:schemeClr>
        </a:solidFill>
      </dgm:spPr>
      <dgm:t>
        <a:bodyPr/>
        <a:lstStyle/>
        <a:p>
          <a:r>
            <a:rPr lang="fr-FR" b="1" dirty="0"/>
            <a:t>Choix</a:t>
          </a:r>
        </a:p>
      </dgm:t>
    </dgm:pt>
    <dgm:pt modelId="{D8DFFC7C-1E71-4128-A4C5-A83F9BD4BC43}" type="parTrans" cxnId="{DF7A216B-4CD3-49B8-8DE9-97DD15F61FD3}">
      <dgm:prSet/>
      <dgm:spPr/>
      <dgm:t>
        <a:bodyPr/>
        <a:lstStyle/>
        <a:p>
          <a:endParaRPr lang="fr-FR"/>
        </a:p>
      </dgm:t>
    </dgm:pt>
    <dgm:pt modelId="{54E7F03F-A49D-43C8-8440-985AD4A3968D}" type="sibTrans" cxnId="{DF7A216B-4CD3-49B8-8DE9-97DD15F61FD3}">
      <dgm:prSet/>
      <dgm:spPr/>
      <dgm:t>
        <a:bodyPr/>
        <a:lstStyle/>
        <a:p>
          <a:endParaRPr lang="fr-FR"/>
        </a:p>
      </dgm:t>
    </dgm:pt>
    <dgm:pt modelId="{DDDE05A4-697B-4F38-8044-C1ECFD5DFB93}">
      <dgm:prSet/>
      <dgm:spPr>
        <a:solidFill>
          <a:schemeClr val="accent3">
            <a:lumMod val="40000"/>
            <a:lumOff val="60000"/>
            <a:alpha val="90000"/>
          </a:schemeClr>
        </a:solidFill>
      </dgm:spPr>
      <dgm:t>
        <a:bodyPr/>
        <a:lstStyle/>
        <a:p>
          <a:r>
            <a:rPr lang="fr-FR" i="1" dirty="0"/>
            <a:t>En cliquant sur un plat une coche à droite apparaîtra (blanche sur fond de la couleur tertiaire). Cette coche coulisse de la droite vers la gauche. Pour cette première version, l’effet peut apparaître au survol en mode desktop au lieu du clic. Si l’intitulé du plat est trop long, il devra être rogné avec des point de suspension.</a:t>
          </a:r>
          <a:endParaRPr lang="fr-FR" dirty="0"/>
        </a:p>
      </dgm:t>
    </dgm:pt>
    <dgm:pt modelId="{E77170DA-5161-4D43-88B2-2B1FABD11A97}" type="parTrans" cxnId="{24EBA9E9-1ED2-44ED-BBC2-32DE603B81D5}">
      <dgm:prSet/>
      <dgm:spPr/>
      <dgm:t>
        <a:bodyPr/>
        <a:lstStyle/>
        <a:p>
          <a:endParaRPr lang="fr-FR"/>
        </a:p>
      </dgm:t>
    </dgm:pt>
    <dgm:pt modelId="{FF6E9C62-D9DA-405C-BDAB-6D95CB1E4A2A}" type="sibTrans" cxnId="{24EBA9E9-1ED2-44ED-BBC2-32DE603B81D5}">
      <dgm:prSet/>
      <dgm:spPr/>
      <dgm:t>
        <a:bodyPr/>
        <a:lstStyle/>
        <a:p>
          <a:endParaRPr lang="fr-FR"/>
        </a:p>
      </dgm:t>
    </dgm:pt>
    <dgm:pt modelId="{029F9C73-F1DE-445B-A4EA-A612D4EED390}" type="pres">
      <dgm:prSet presAssocID="{A6CA0005-88ED-40BB-97C3-6BDBA7DD8159}" presName="linearFlow" presStyleCnt="0">
        <dgm:presLayoutVars>
          <dgm:dir/>
          <dgm:animLvl val="lvl"/>
          <dgm:resizeHandles val="exact"/>
        </dgm:presLayoutVars>
      </dgm:prSet>
      <dgm:spPr/>
    </dgm:pt>
    <dgm:pt modelId="{8706E0EB-FEE8-46B1-97DA-3EE84EF11950}" type="pres">
      <dgm:prSet presAssocID="{D0833C4E-DAFF-49CC-803E-97B9342C74F7}" presName="composite" presStyleCnt="0"/>
      <dgm:spPr/>
    </dgm:pt>
    <dgm:pt modelId="{50B796B3-3A9A-4FAD-BE74-79F6CE9235E8}" type="pres">
      <dgm:prSet presAssocID="{D0833C4E-DAFF-49CC-803E-97B9342C74F7}" presName="parentText" presStyleLbl="alignNode1" presStyleIdx="0" presStyleCnt="3">
        <dgm:presLayoutVars>
          <dgm:chMax val="1"/>
          <dgm:bulletEnabled val="1"/>
        </dgm:presLayoutVars>
      </dgm:prSet>
      <dgm:spPr/>
    </dgm:pt>
    <dgm:pt modelId="{16371DF0-E8D0-46FA-AE27-6DCE9DA32A0B}" type="pres">
      <dgm:prSet presAssocID="{D0833C4E-DAFF-49CC-803E-97B9342C74F7}" presName="descendantText" presStyleLbl="alignAcc1" presStyleIdx="0" presStyleCnt="3">
        <dgm:presLayoutVars>
          <dgm:bulletEnabled val="1"/>
        </dgm:presLayoutVars>
      </dgm:prSet>
      <dgm:spPr/>
    </dgm:pt>
    <dgm:pt modelId="{A55EB269-F34C-4BB2-9248-033F886C56C8}" type="pres">
      <dgm:prSet presAssocID="{39A1C5BB-8D09-4B86-B564-C846E37B317E}" presName="sp" presStyleCnt="0"/>
      <dgm:spPr/>
    </dgm:pt>
    <dgm:pt modelId="{F4D9E176-8B0B-43F8-9F49-0D2F69BA3E77}" type="pres">
      <dgm:prSet presAssocID="{9420EC92-470F-416E-874E-A3E221B56FD4}" presName="composite" presStyleCnt="0"/>
      <dgm:spPr/>
    </dgm:pt>
    <dgm:pt modelId="{5111DAD9-DBBC-4823-BEC9-31B1D7B48B9C}" type="pres">
      <dgm:prSet presAssocID="{9420EC92-470F-416E-874E-A3E221B56FD4}" presName="parentText" presStyleLbl="alignNode1" presStyleIdx="1" presStyleCnt="3">
        <dgm:presLayoutVars>
          <dgm:chMax val="1"/>
          <dgm:bulletEnabled val="1"/>
        </dgm:presLayoutVars>
      </dgm:prSet>
      <dgm:spPr/>
    </dgm:pt>
    <dgm:pt modelId="{D807A984-0248-44B8-BFCA-68529E9E76D6}" type="pres">
      <dgm:prSet presAssocID="{9420EC92-470F-416E-874E-A3E221B56FD4}" presName="descendantText" presStyleLbl="alignAcc1" presStyleIdx="1" presStyleCnt="3">
        <dgm:presLayoutVars>
          <dgm:bulletEnabled val="1"/>
        </dgm:presLayoutVars>
      </dgm:prSet>
      <dgm:spPr/>
    </dgm:pt>
    <dgm:pt modelId="{0E73A4DE-608F-4BCD-A737-AAAAAB4B7750}" type="pres">
      <dgm:prSet presAssocID="{35B4B528-1B74-4D30-9A36-139ACB2961F0}" presName="sp" presStyleCnt="0"/>
      <dgm:spPr/>
    </dgm:pt>
    <dgm:pt modelId="{335A4101-CB6C-4705-B75D-1F2545E6904E}" type="pres">
      <dgm:prSet presAssocID="{C96E68B3-6568-48C5-8BCB-ADF2C18AA218}" presName="composite" presStyleCnt="0"/>
      <dgm:spPr/>
    </dgm:pt>
    <dgm:pt modelId="{BAFEE499-28DD-4EDC-8165-338CBBE8B0BF}" type="pres">
      <dgm:prSet presAssocID="{C96E68B3-6568-48C5-8BCB-ADF2C18AA218}" presName="parentText" presStyleLbl="alignNode1" presStyleIdx="2" presStyleCnt="3">
        <dgm:presLayoutVars>
          <dgm:chMax val="1"/>
          <dgm:bulletEnabled val="1"/>
        </dgm:presLayoutVars>
      </dgm:prSet>
      <dgm:spPr/>
    </dgm:pt>
    <dgm:pt modelId="{18942122-7339-443E-ACFC-819ECA88F732}" type="pres">
      <dgm:prSet presAssocID="{C96E68B3-6568-48C5-8BCB-ADF2C18AA218}" presName="descendantText" presStyleLbl="alignAcc1" presStyleIdx="2" presStyleCnt="3">
        <dgm:presLayoutVars>
          <dgm:bulletEnabled val="1"/>
        </dgm:presLayoutVars>
      </dgm:prSet>
      <dgm:spPr/>
    </dgm:pt>
  </dgm:ptLst>
  <dgm:cxnLst>
    <dgm:cxn modelId="{74D3F90C-41D5-48AB-943B-BC331D1BD80D}" srcId="{9420EC92-470F-416E-874E-A3E221B56FD4}" destId="{8DFC1186-7B8D-4840-ACED-B615F8AC13A5}" srcOrd="0" destOrd="0" parTransId="{42BE0FC7-BDF8-4C21-90ED-02C095DE131F}" sibTransId="{039A6471-0495-452D-B95F-C15FCD80823D}"/>
    <dgm:cxn modelId="{A8AD1715-6143-4F07-BB84-02C5CF41045A}" srcId="{A6CA0005-88ED-40BB-97C3-6BDBA7DD8159}" destId="{D0833C4E-DAFF-49CC-803E-97B9342C74F7}" srcOrd="0" destOrd="0" parTransId="{853B3A58-7D53-4E68-ACD0-AFB919534D53}" sibTransId="{39A1C5BB-8D09-4B86-B564-C846E37B317E}"/>
    <dgm:cxn modelId="{DF7A216B-4CD3-49B8-8DE9-97DD15F61FD3}" srcId="{A6CA0005-88ED-40BB-97C3-6BDBA7DD8159}" destId="{C96E68B3-6568-48C5-8BCB-ADF2C18AA218}" srcOrd="2" destOrd="0" parTransId="{D8DFFC7C-1E71-4128-A4C5-A83F9BD4BC43}" sibTransId="{54E7F03F-A49D-43C8-8440-985AD4A3968D}"/>
    <dgm:cxn modelId="{A1B7E94C-07A5-4388-8884-10533E434BF0}" srcId="{D0833C4E-DAFF-49CC-803E-97B9342C74F7}" destId="{635825AD-AED5-4D67-9518-1BF95035CE25}" srcOrd="0" destOrd="0" parTransId="{5B614F52-8EA1-46F7-B095-DC4FF8476D0E}" sibTransId="{18842BCB-A2DD-4A96-B7C1-E2C5EC0CD968}"/>
    <dgm:cxn modelId="{2F43CA86-6F60-4AB3-9E2F-F726EBACE3D7}" type="presOf" srcId="{DDDE05A4-697B-4F38-8044-C1ECFD5DFB93}" destId="{18942122-7339-443E-ACFC-819ECA88F732}" srcOrd="0" destOrd="0" presId="urn:microsoft.com/office/officeart/2005/8/layout/chevron2"/>
    <dgm:cxn modelId="{43F0648B-6F02-4FB2-88A9-964010FDECA3}" type="presOf" srcId="{D0833C4E-DAFF-49CC-803E-97B9342C74F7}" destId="{50B796B3-3A9A-4FAD-BE74-79F6CE9235E8}" srcOrd="0" destOrd="0" presId="urn:microsoft.com/office/officeart/2005/8/layout/chevron2"/>
    <dgm:cxn modelId="{F24C4691-BC1A-4113-A59A-C2BAEA9CB0D9}" type="presOf" srcId="{635825AD-AED5-4D67-9518-1BF95035CE25}" destId="{16371DF0-E8D0-46FA-AE27-6DCE9DA32A0B}" srcOrd="0" destOrd="0" presId="urn:microsoft.com/office/officeart/2005/8/layout/chevron2"/>
    <dgm:cxn modelId="{6163C1B7-4977-491F-B95F-050C6C85E7F6}" type="presOf" srcId="{8DFC1186-7B8D-4840-ACED-B615F8AC13A5}" destId="{D807A984-0248-44B8-BFCA-68529E9E76D6}" srcOrd="0" destOrd="0" presId="urn:microsoft.com/office/officeart/2005/8/layout/chevron2"/>
    <dgm:cxn modelId="{596AC1CC-0D28-49D9-AB59-E9B0DD76B162}" type="presOf" srcId="{9420EC92-470F-416E-874E-A3E221B56FD4}" destId="{5111DAD9-DBBC-4823-BEC9-31B1D7B48B9C}" srcOrd="0" destOrd="0" presId="urn:microsoft.com/office/officeart/2005/8/layout/chevron2"/>
    <dgm:cxn modelId="{A4A298D4-BE14-4C88-9E41-CA108DD1D821}" srcId="{A6CA0005-88ED-40BB-97C3-6BDBA7DD8159}" destId="{9420EC92-470F-416E-874E-A3E221B56FD4}" srcOrd="1" destOrd="0" parTransId="{D5A5D597-E13A-4921-8681-23F2E9B49DC3}" sibTransId="{35B4B528-1B74-4D30-9A36-139ACB2961F0}"/>
    <dgm:cxn modelId="{0560BED4-EEA5-449D-81C4-34DC2788BACB}" type="presOf" srcId="{A6CA0005-88ED-40BB-97C3-6BDBA7DD8159}" destId="{029F9C73-F1DE-445B-A4EA-A612D4EED390}" srcOrd="0" destOrd="0" presId="urn:microsoft.com/office/officeart/2005/8/layout/chevron2"/>
    <dgm:cxn modelId="{08B2ADE2-1EB1-4162-B46B-20DD968CC353}" type="presOf" srcId="{C96E68B3-6568-48C5-8BCB-ADF2C18AA218}" destId="{BAFEE499-28DD-4EDC-8165-338CBBE8B0BF}" srcOrd="0" destOrd="0" presId="urn:microsoft.com/office/officeart/2005/8/layout/chevron2"/>
    <dgm:cxn modelId="{24EBA9E9-1ED2-44ED-BBC2-32DE603B81D5}" srcId="{C96E68B3-6568-48C5-8BCB-ADF2C18AA218}" destId="{DDDE05A4-697B-4F38-8044-C1ECFD5DFB93}" srcOrd="0" destOrd="0" parTransId="{E77170DA-5161-4D43-88B2-2B1FABD11A97}" sibTransId="{FF6E9C62-D9DA-405C-BDAB-6D95CB1E4A2A}"/>
    <dgm:cxn modelId="{55DED1AE-9CB3-4187-A101-B5C123EFE592}" type="presParOf" srcId="{029F9C73-F1DE-445B-A4EA-A612D4EED390}" destId="{8706E0EB-FEE8-46B1-97DA-3EE84EF11950}" srcOrd="0" destOrd="0" presId="urn:microsoft.com/office/officeart/2005/8/layout/chevron2"/>
    <dgm:cxn modelId="{E298A519-A7CF-42BF-91E3-9A26CE6A6875}" type="presParOf" srcId="{8706E0EB-FEE8-46B1-97DA-3EE84EF11950}" destId="{50B796B3-3A9A-4FAD-BE74-79F6CE9235E8}" srcOrd="0" destOrd="0" presId="urn:microsoft.com/office/officeart/2005/8/layout/chevron2"/>
    <dgm:cxn modelId="{5CDE1295-849C-4A71-BA00-451A8766CEE7}" type="presParOf" srcId="{8706E0EB-FEE8-46B1-97DA-3EE84EF11950}" destId="{16371DF0-E8D0-46FA-AE27-6DCE9DA32A0B}" srcOrd="1" destOrd="0" presId="urn:microsoft.com/office/officeart/2005/8/layout/chevron2"/>
    <dgm:cxn modelId="{1945FB2E-3A6F-4A6B-AFC9-E461F4D4E6D3}" type="presParOf" srcId="{029F9C73-F1DE-445B-A4EA-A612D4EED390}" destId="{A55EB269-F34C-4BB2-9248-033F886C56C8}" srcOrd="1" destOrd="0" presId="urn:microsoft.com/office/officeart/2005/8/layout/chevron2"/>
    <dgm:cxn modelId="{566676B4-5345-45F1-B5E6-E627DFF5C097}" type="presParOf" srcId="{029F9C73-F1DE-445B-A4EA-A612D4EED390}" destId="{F4D9E176-8B0B-43F8-9F49-0D2F69BA3E77}" srcOrd="2" destOrd="0" presId="urn:microsoft.com/office/officeart/2005/8/layout/chevron2"/>
    <dgm:cxn modelId="{883BC0B1-E409-4688-A8C0-EA769185CC87}" type="presParOf" srcId="{F4D9E176-8B0B-43F8-9F49-0D2F69BA3E77}" destId="{5111DAD9-DBBC-4823-BEC9-31B1D7B48B9C}" srcOrd="0" destOrd="0" presId="urn:microsoft.com/office/officeart/2005/8/layout/chevron2"/>
    <dgm:cxn modelId="{B8F51E27-0BA5-424E-A170-C1FD2C29348A}" type="presParOf" srcId="{F4D9E176-8B0B-43F8-9F49-0D2F69BA3E77}" destId="{D807A984-0248-44B8-BFCA-68529E9E76D6}" srcOrd="1" destOrd="0" presId="urn:microsoft.com/office/officeart/2005/8/layout/chevron2"/>
    <dgm:cxn modelId="{F5418A3F-A3A5-4945-8165-9F7DF1459606}" type="presParOf" srcId="{029F9C73-F1DE-445B-A4EA-A612D4EED390}" destId="{0E73A4DE-608F-4BCD-A737-AAAAAB4B7750}" srcOrd="3" destOrd="0" presId="urn:microsoft.com/office/officeart/2005/8/layout/chevron2"/>
    <dgm:cxn modelId="{F0A722A9-B3EA-49C6-8CF7-02BF1C0DEA35}" type="presParOf" srcId="{029F9C73-F1DE-445B-A4EA-A612D4EED390}" destId="{335A4101-CB6C-4705-B75D-1F2545E6904E}" srcOrd="4" destOrd="0" presId="urn:microsoft.com/office/officeart/2005/8/layout/chevron2"/>
    <dgm:cxn modelId="{4812096A-4AF2-49DF-93EE-A9FE4A524494}" type="presParOf" srcId="{335A4101-CB6C-4705-B75D-1F2545E6904E}" destId="{BAFEE499-28DD-4EDC-8165-338CBBE8B0BF}" srcOrd="0" destOrd="0" presId="urn:microsoft.com/office/officeart/2005/8/layout/chevron2"/>
    <dgm:cxn modelId="{89BD4F8A-FA6B-42C0-B3C8-B6134258D055}" type="presParOf" srcId="{335A4101-CB6C-4705-B75D-1F2545E6904E}" destId="{18942122-7339-443E-ACFC-819ECA88F73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31CA9-3437-4675-B6D8-C582AA4EDE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DE0704AF-6418-419D-AA4E-9E74F29FF88A}">
      <dgm:prSet/>
      <dgm:spPr>
        <a:solidFill>
          <a:schemeClr val="accent3">
            <a:lumMod val="50000"/>
          </a:schemeClr>
        </a:solidFill>
      </dgm:spPr>
      <dgm:t>
        <a:bodyPr/>
        <a:lstStyle/>
        <a:p>
          <a:r>
            <a:rPr lang="fr-FR" dirty="0"/>
            <a:t>Souhaits de proposer au client de menus de restaurants gastronomiques</a:t>
          </a:r>
        </a:p>
      </dgm:t>
    </dgm:pt>
    <dgm:pt modelId="{F55DAA47-BD15-4752-B15D-FBCCB8D7F988}" type="parTrans" cxnId="{238DA98F-5A89-450F-9461-EF46BD287FDA}">
      <dgm:prSet/>
      <dgm:spPr/>
      <dgm:t>
        <a:bodyPr/>
        <a:lstStyle/>
        <a:p>
          <a:endParaRPr lang="fr-FR"/>
        </a:p>
      </dgm:t>
    </dgm:pt>
    <dgm:pt modelId="{8338AE1B-826C-4175-B91C-486CAA8AD746}" type="sibTrans" cxnId="{238DA98F-5A89-450F-9461-EF46BD287FDA}">
      <dgm:prSet/>
      <dgm:spPr/>
      <dgm:t>
        <a:bodyPr/>
        <a:lstStyle/>
        <a:p>
          <a:endParaRPr lang="fr-FR"/>
        </a:p>
      </dgm:t>
    </dgm:pt>
    <dgm:pt modelId="{24E5BFED-BA7B-4D43-A53C-5934160E1A60}">
      <dgm:prSet/>
      <dgm:spPr>
        <a:solidFill>
          <a:schemeClr val="accent3">
            <a:lumMod val="50000"/>
          </a:schemeClr>
        </a:solidFill>
      </dgm:spPr>
      <dgm:t>
        <a:bodyPr/>
        <a:lstStyle/>
        <a:p>
          <a:r>
            <a:rPr lang="fr-FR" dirty="0">
              <a:solidFill>
                <a:schemeClr val="tx1">
                  <a:lumMod val="95000"/>
                </a:schemeClr>
              </a:solidFill>
            </a:rPr>
            <a:t>Origine du concept </a:t>
          </a:r>
        </a:p>
      </dgm:t>
    </dgm:pt>
    <dgm:pt modelId="{6A1F579A-58BB-48BC-B3DB-15B87E2AB062}" type="parTrans" cxnId="{A6DEEC04-A84E-490D-B839-EA2F943B0690}">
      <dgm:prSet/>
      <dgm:spPr/>
      <dgm:t>
        <a:bodyPr/>
        <a:lstStyle/>
        <a:p>
          <a:endParaRPr lang="fr-FR"/>
        </a:p>
      </dgm:t>
    </dgm:pt>
    <dgm:pt modelId="{3FE0B8A3-D96D-4FEB-AA04-26AFF8BC9402}" type="sibTrans" cxnId="{A6DEEC04-A84E-490D-B839-EA2F943B0690}">
      <dgm:prSet/>
      <dgm:spPr/>
      <dgm:t>
        <a:bodyPr/>
        <a:lstStyle/>
        <a:p>
          <a:endParaRPr lang="fr-FR"/>
        </a:p>
      </dgm:t>
    </dgm:pt>
    <dgm:pt modelId="{90D8016B-0322-4BC2-B143-0ACD6DD28F08}">
      <dgm:prSet/>
      <dgm:spPr/>
      <dgm:t>
        <a:bodyPr/>
        <a:lstStyle/>
        <a:p>
          <a:r>
            <a:rPr lang="fr-FR" i="1" dirty="0"/>
            <a:t>Le concept a été développé à New-York</a:t>
          </a:r>
          <a:endParaRPr lang="fr-FR" dirty="0"/>
        </a:p>
      </dgm:t>
    </dgm:pt>
    <dgm:pt modelId="{D29E3F68-FE96-4BE4-9E74-0BCB97E27927}" type="parTrans" cxnId="{6FB241CE-44FA-437A-BA56-7C250EFFE7D1}">
      <dgm:prSet/>
      <dgm:spPr/>
      <dgm:t>
        <a:bodyPr/>
        <a:lstStyle/>
        <a:p>
          <a:endParaRPr lang="fr-FR"/>
        </a:p>
      </dgm:t>
    </dgm:pt>
    <dgm:pt modelId="{5076938E-603F-49CC-B798-A1A7F4502F33}" type="sibTrans" cxnId="{6FB241CE-44FA-437A-BA56-7C250EFFE7D1}">
      <dgm:prSet/>
      <dgm:spPr/>
      <dgm:t>
        <a:bodyPr/>
        <a:lstStyle/>
        <a:p>
          <a:endParaRPr lang="fr-FR"/>
        </a:p>
      </dgm:t>
    </dgm:pt>
    <dgm:pt modelId="{4D2A7434-145C-4C18-94DC-1F7739780B47}">
      <dgm:prSet/>
      <dgm:spPr/>
      <dgm:t>
        <a:bodyPr/>
        <a:lstStyle/>
        <a:p>
          <a:r>
            <a:rPr lang="fr-FR" i="1"/>
            <a:t>Elargissement de celui-ci à la capitale de la gastronomie Paris</a:t>
          </a:r>
          <a:endParaRPr lang="fr-FR"/>
        </a:p>
      </dgm:t>
    </dgm:pt>
    <dgm:pt modelId="{4B5FD60C-69FA-4A88-AC27-501900FAB072}" type="parTrans" cxnId="{6FA24A0B-F0D4-4301-85DA-13F12B3CABD0}">
      <dgm:prSet/>
      <dgm:spPr/>
      <dgm:t>
        <a:bodyPr/>
        <a:lstStyle/>
        <a:p>
          <a:endParaRPr lang="fr-FR"/>
        </a:p>
      </dgm:t>
    </dgm:pt>
    <dgm:pt modelId="{9BDB68CC-6CCB-4155-977A-47A3FA4D2A27}" type="sibTrans" cxnId="{6FA24A0B-F0D4-4301-85DA-13F12B3CABD0}">
      <dgm:prSet/>
      <dgm:spPr/>
      <dgm:t>
        <a:bodyPr/>
        <a:lstStyle/>
        <a:p>
          <a:endParaRPr lang="fr-FR"/>
        </a:p>
      </dgm:t>
    </dgm:pt>
    <dgm:pt modelId="{72052A71-79E8-446C-A73B-5BA7CB0BBC80}" type="pres">
      <dgm:prSet presAssocID="{C9F31CA9-3437-4675-B6D8-C582AA4EDE23}" presName="linear" presStyleCnt="0">
        <dgm:presLayoutVars>
          <dgm:animLvl val="lvl"/>
          <dgm:resizeHandles val="exact"/>
        </dgm:presLayoutVars>
      </dgm:prSet>
      <dgm:spPr/>
    </dgm:pt>
    <dgm:pt modelId="{2BF6DDB8-789F-4D6E-846E-BD843D7C0EA0}" type="pres">
      <dgm:prSet presAssocID="{DE0704AF-6418-419D-AA4E-9E74F29FF88A}" presName="parentText" presStyleLbl="node1" presStyleIdx="0" presStyleCnt="2">
        <dgm:presLayoutVars>
          <dgm:chMax val="0"/>
          <dgm:bulletEnabled val="1"/>
        </dgm:presLayoutVars>
      </dgm:prSet>
      <dgm:spPr/>
    </dgm:pt>
    <dgm:pt modelId="{4527CD24-E4FA-4293-B941-3E4B1E1276AC}" type="pres">
      <dgm:prSet presAssocID="{8338AE1B-826C-4175-B91C-486CAA8AD746}" presName="spacer" presStyleCnt="0"/>
      <dgm:spPr/>
    </dgm:pt>
    <dgm:pt modelId="{1187D419-043A-42F0-ACC0-2210BFF81B90}" type="pres">
      <dgm:prSet presAssocID="{24E5BFED-BA7B-4D43-A53C-5934160E1A60}" presName="parentText" presStyleLbl="node1" presStyleIdx="1" presStyleCnt="2">
        <dgm:presLayoutVars>
          <dgm:chMax val="0"/>
          <dgm:bulletEnabled val="1"/>
        </dgm:presLayoutVars>
      </dgm:prSet>
      <dgm:spPr/>
    </dgm:pt>
    <dgm:pt modelId="{B201C24B-4ABD-4670-8EAD-0FD13411BCB0}" type="pres">
      <dgm:prSet presAssocID="{24E5BFED-BA7B-4D43-A53C-5934160E1A60}" presName="childText" presStyleLbl="revTx" presStyleIdx="0" presStyleCnt="1">
        <dgm:presLayoutVars>
          <dgm:bulletEnabled val="1"/>
        </dgm:presLayoutVars>
      </dgm:prSet>
      <dgm:spPr/>
    </dgm:pt>
  </dgm:ptLst>
  <dgm:cxnLst>
    <dgm:cxn modelId="{A6DEEC04-A84E-490D-B839-EA2F943B0690}" srcId="{C9F31CA9-3437-4675-B6D8-C582AA4EDE23}" destId="{24E5BFED-BA7B-4D43-A53C-5934160E1A60}" srcOrd="1" destOrd="0" parTransId="{6A1F579A-58BB-48BC-B3DB-15B87E2AB062}" sibTransId="{3FE0B8A3-D96D-4FEB-AA04-26AFF8BC9402}"/>
    <dgm:cxn modelId="{6FA24A0B-F0D4-4301-85DA-13F12B3CABD0}" srcId="{24E5BFED-BA7B-4D43-A53C-5934160E1A60}" destId="{4D2A7434-145C-4C18-94DC-1F7739780B47}" srcOrd="1" destOrd="0" parTransId="{4B5FD60C-69FA-4A88-AC27-501900FAB072}" sibTransId="{9BDB68CC-6CCB-4155-977A-47A3FA4D2A27}"/>
    <dgm:cxn modelId="{6898E32C-8B28-4E20-8885-F26DC01B4A75}" type="presOf" srcId="{90D8016B-0322-4BC2-B143-0ACD6DD28F08}" destId="{B201C24B-4ABD-4670-8EAD-0FD13411BCB0}" srcOrd="0" destOrd="0" presId="urn:microsoft.com/office/officeart/2005/8/layout/vList2"/>
    <dgm:cxn modelId="{731DEB57-EA9F-4C9E-ABF8-8F892EC97117}" type="presOf" srcId="{DE0704AF-6418-419D-AA4E-9E74F29FF88A}" destId="{2BF6DDB8-789F-4D6E-846E-BD843D7C0EA0}" srcOrd="0" destOrd="0" presId="urn:microsoft.com/office/officeart/2005/8/layout/vList2"/>
    <dgm:cxn modelId="{85D2C67A-ED6A-41BF-8D00-994653A865BA}" type="presOf" srcId="{24E5BFED-BA7B-4D43-A53C-5934160E1A60}" destId="{1187D419-043A-42F0-ACC0-2210BFF81B90}" srcOrd="0" destOrd="0" presId="urn:microsoft.com/office/officeart/2005/8/layout/vList2"/>
    <dgm:cxn modelId="{238DA98F-5A89-450F-9461-EF46BD287FDA}" srcId="{C9F31CA9-3437-4675-B6D8-C582AA4EDE23}" destId="{DE0704AF-6418-419D-AA4E-9E74F29FF88A}" srcOrd="0" destOrd="0" parTransId="{F55DAA47-BD15-4752-B15D-FBCCB8D7F988}" sibTransId="{8338AE1B-826C-4175-B91C-486CAA8AD746}"/>
    <dgm:cxn modelId="{A8EBDBCC-8400-48EA-9500-B0D995FDFFB4}" type="presOf" srcId="{4D2A7434-145C-4C18-94DC-1F7739780B47}" destId="{B201C24B-4ABD-4670-8EAD-0FD13411BCB0}" srcOrd="0" destOrd="1" presId="urn:microsoft.com/office/officeart/2005/8/layout/vList2"/>
    <dgm:cxn modelId="{6FB241CE-44FA-437A-BA56-7C250EFFE7D1}" srcId="{24E5BFED-BA7B-4D43-A53C-5934160E1A60}" destId="{90D8016B-0322-4BC2-B143-0ACD6DD28F08}" srcOrd="0" destOrd="0" parTransId="{D29E3F68-FE96-4BE4-9E74-0BCB97E27927}" sibTransId="{5076938E-603F-49CC-B798-A1A7F4502F33}"/>
    <dgm:cxn modelId="{81F034EF-9BBC-4722-952D-216D28394735}" type="presOf" srcId="{C9F31CA9-3437-4675-B6D8-C582AA4EDE23}" destId="{72052A71-79E8-446C-A73B-5BA7CB0BBC80}" srcOrd="0" destOrd="0" presId="urn:microsoft.com/office/officeart/2005/8/layout/vList2"/>
    <dgm:cxn modelId="{25DE9D74-822F-469A-86AB-4424BE83CF8F}" type="presParOf" srcId="{72052A71-79E8-446C-A73B-5BA7CB0BBC80}" destId="{2BF6DDB8-789F-4D6E-846E-BD843D7C0EA0}" srcOrd="0" destOrd="0" presId="urn:microsoft.com/office/officeart/2005/8/layout/vList2"/>
    <dgm:cxn modelId="{9A51C0A3-DB0E-4CB2-8EB0-95E804990D6D}" type="presParOf" srcId="{72052A71-79E8-446C-A73B-5BA7CB0BBC80}" destId="{4527CD24-E4FA-4293-B941-3E4B1E1276AC}" srcOrd="1" destOrd="0" presId="urn:microsoft.com/office/officeart/2005/8/layout/vList2"/>
    <dgm:cxn modelId="{19F15CC1-9C29-43BF-9F60-CD57D0F5791B}" type="presParOf" srcId="{72052A71-79E8-446C-A73B-5BA7CB0BBC80}" destId="{1187D419-043A-42F0-ACC0-2210BFF81B90}" srcOrd="2" destOrd="0" presId="urn:microsoft.com/office/officeart/2005/8/layout/vList2"/>
    <dgm:cxn modelId="{DE49AACB-B018-4232-B393-FC6B8CD78B10}" type="presParOf" srcId="{72052A71-79E8-446C-A73B-5BA7CB0BBC80}" destId="{B201C24B-4ABD-4670-8EAD-0FD13411BCB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0974A-45C0-4D26-A78D-A1BB6BD12A9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fr-FR"/>
        </a:p>
      </dgm:t>
    </dgm:pt>
    <dgm:pt modelId="{06FB4311-57B2-429A-93C5-15EC301D08ED}">
      <dgm:prSet/>
      <dgm:spPr>
        <a:solidFill>
          <a:schemeClr val="accent3">
            <a:lumMod val="50000"/>
          </a:schemeClr>
        </a:solidFill>
      </dgm:spPr>
      <dgm:t>
        <a:bodyPr/>
        <a:lstStyle/>
        <a:p>
          <a:r>
            <a:rPr lang="fr-FR" dirty="0"/>
            <a:t>Positionnement sur un marché de niche avec les restaurants luxueux dans les villes où </a:t>
          </a:r>
          <a:r>
            <a:rPr lang="fr-FR" dirty="0" err="1"/>
            <a:t>Ohmyfood</a:t>
          </a:r>
          <a:r>
            <a:rPr lang="fr-FR" dirty="0"/>
            <a:t> est établi</a:t>
          </a:r>
        </a:p>
      </dgm:t>
    </dgm:pt>
    <dgm:pt modelId="{A2A2FDF3-8EEC-47B9-AF84-21D4B6016B6D}" type="parTrans" cxnId="{BB8DAA47-B4DF-48E3-8CA5-4D530B9176B6}">
      <dgm:prSet/>
      <dgm:spPr/>
      <dgm:t>
        <a:bodyPr/>
        <a:lstStyle/>
        <a:p>
          <a:endParaRPr lang="fr-FR"/>
        </a:p>
      </dgm:t>
    </dgm:pt>
    <dgm:pt modelId="{A57FA1F6-46FD-4A77-B0E4-A478F3987C5F}" type="sibTrans" cxnId="{BB8DAA47-B4DF-48E3-8CA5-4D530B9176B6}">
      <dgm:prSet/>
      <dgm:spPr/>
      <dgm:t>
        <a:bodyPr/>
        <a:lstStyle/>
        <a:p>
          <a:endParaRPr lang="fr-FR"/>
        </a:p>
      </dgm:t>
    </dgm:pt>
    <dgm:pt modelId="{050129C6-6E63-4D99-8219-4F406FE37542}">
      <dgm:prSet/>
      <dgm:spPr>
        <a:solidFill>
          <a:schemeClr val="accent3">
            <a:lumMod val="50000"/>
          </a:schemeClr>
        </a:solidFill>
      </dgm:spPr>
      <dgm:t>
        <a:bodyPr/>
        <a:lstStyle/>
        <a:p>
          <a:r>
            <a:rPr lang="fr-FR" dirty="0">
              <a:solidFill>
                <a:schemeClr val="tx1">
                  <a:lumMod val="95000"/>
                </a:schemeClr>
              </a:solidFill>
            </a:rPr>
            <a:t>Proposition et identification d’un service haut de gamme</a:t>
          </a:r>
        </a:p>
      </dgm:t>
    </dgm:pt>
    <dgm:pt modelId="{57127960-71C9-447A-91BD-162BE9FB161A}" type="parTrans" cxnId="{BA91A2BC-BA9A-439F-A0EA-90F6B7A8AE82}">
      <dgm:prSet/>
      <dgm:spPr/>
      <dgm:t>
        <a:bodyPr/>
        <a:lstStyle/>
        <a:p>
          <a:endParaRPr lang="fr-FR"/>
        </a:p>
      </dgm:t>
    </dgm:pt>
    <dgm:pt modelId="{127C4A0F-934F-4430-80EA-67F633D9E09D}" type="sibTrans" cxnId="{BA91A2BC-BA9A-439F-A0EA-90F6B7A8AE82}">
      <dgm:prSet/>
      <dgm:spPr/>
      <dgm:t>
        <a:bodyPr/>
        <a:lstStyle/>
        <a:p>
          <a:endParaRPr lang="fr-FR"/>
        </a:p>
      </dgm:t>
    </dgm:pt>
    <dgm:pt modelId="{323C6709-1DAC-4A57-9D51-A6D4EEB515EB}" type="pres">
      <dgm:prSet presAssocID="{47C0974A-45C0-4D26-A78D-A1BB6BD12A9E}" presName="linear" presStyleCnt="0">
        <dgm:presLayoutVars>
          <dgm:animLvl val="lvl"/>
          <dgm:resizeHandles val="exact"/>
        </dgm:presLayoutVars>
      </dgm:prSet>
      <dgm:spPr/>
    </dgm:pt>
    <dgm:pt modelId="{326A2C27-4F4F-46E5-848C-04C71DE309BB}" type="pres">
      <dgm:prSet presAssocID="{06FB4311-57B2-429A-93C5-15EC301D08ED}" presName="parentText" presStyleLbl="node1" presStyleIdx="0" presStyleCnt="2">
        <dgm:presLayoutVars>
          <dgm:chMax val="0"/>
          <dgm:bulletEnabled val="1"/>
        </dgm:presLayoutVars>
      </dgm:prSet>
      <dgm:spPr/>
    </dgm:pt>
    <dgm:pt modelId="{CD17F8A0-EC16-4C2D-8BCF-49049EC7F51E}" type="pres">
      <dgm:prSet presAssocID="{A57FA1F6-46FD-4A77-B0E4-A478F3987C5F}" presName="spacer" presStyleCnt="0"/>
      <dgm:spPr/>
    </dgm:pt>
    <dgm:pt modelId="{22B8F597-551A-4574-9416-0E6D56BF9EAE}" type="pres">
      <dgm:prSet presAssocID="{050129C6-6E63-4D99-8219-4F406FE37542}" presName="parentText" presStyleLbl="node1" presStyleIdx="1" presStyleCnt="2">
        <dgm:presLayoutVars>
          <dgm:chMax val="0"/>
          <dgm:bulletEnabled val="1"/>
        </dgm:presLayoutVars>
      </dgm:prSet>
      <dgm:spPr/>
    </dgm:pt>
  </dgm:ptLst>
  <dgm:cxnLst>
    <dgm:cxn modelId="{BB8DAA47-B4DF-48E3-8CA5-4D530B9176B6}" srcId="{47C0974A-45C0-4D26-A78D-A1BB6BD12A9E}" destId="{06FB4311-57B2-429A-93C5-15EC301D08ED}" srcOrd="0" destOrd="0" parTransId="{A2A2FDF3-8EEC-47B9-AF84-21D4B6016B6D}" sibTransId="{A57FA1F6-46FD-4A77-B0E4-A478F3987C5F}"/>
    <dgm:cxn modelId="{4955A974-3435-4834-84EB-03A74395BB1A}" type="presOf" srcId="{47C0974A-45C0-4D26-A78D-A1BB6BD12A9E}" destId="{323C6709-1DAC-4A57-9D51-A6D4EEB515EB}" srcOrd="0" destOrd="0" presId="urn:microsoft.com/office/officeart/2005/8/layout/vList2"/>
    <dgm:cxn modelId="{5867D67D-9E2A-4A8D-A2B9-5F022C297A2C}" type="presOf" srcId="{06FB4311-57B2-429A-93C5-15EC301D08ED}" destId="{326A2C27-4F4F-46E5-848C-04C71DE309BB}" srcOrd="0" destOrd="0" presId="urn:microsoft.com/office/officeart/2005/8/layout/vList2"/>
    <dgm:cxn modelId="{BA91A2BC-BA9A-439F-A0EA-90F6B7A8AE82}" srcId="{47C0974A-45C0-4D26-A78D-A1BB6BD12A9E}" destId="{050129C6-6E63-4D99-8219-4F406FE37542}" srcOrd="1" destOrd="0" parTransId="{57127960-71C9-447A-91BD-162BE9FB161A}" sibTransId="{127C4A0F-934F-4430-80EA-67F633D9E09D}"/>
    <dgm:cxn modelId="{D0C495F9-10B9-4A4A-AC5F-E370DCFCF48C}" type="presOf" srcId="{050129C6-6E63-4D99-8219-4F406FE37542}" destId="{22B8F597-551A-4574-9416-0E6D56BF9EAE}" srcOrd="0" destOrd="0" presId="urn:microsoft.com/office/officeart/2005/8/layout/vList2"/>
    <dgm:cxn modelId="{8817F1EA-004D-4E75-A254-985EB5474130}" type="presParOf" srcId="{323C6709-1DAC-4A57-9D51-A6D4EEB515EB}" destId="{326A2C27-4F4F-46E5-848C-04C71DE309BB}" srcOrd="0" destOrd="0" presId="urn:microsoft.com/office/officeart/2005/8/layout/vList2"/>
    <dgm:cxn modelId="{F0B301F9-5824-42C4-83C1-247742859314}" type="presParOf" srcId="{323C6709-1DAC-4A57-9D51-A6D4EEB515EB}" destId="{CD17F8A0-EC16-4C2D-8BCF-49049EC7F51E}" srcOrd="1" destOrd="0" presId="urn:microsoft.com/office/officeart/2005/8/layout/vList2"/>
    <dgm:cxn modelId="{AF1AF360-5F98-491A-B273-DAE243FB6F21}" type="presParOf" srcId="{323C6709-1DAC-4A57-9D51-A6D4EEB515EB}" destId="{22B8F597-551A-4574-9416-0E6D56BF9E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4078DA-194C-4D3C-94D4-C382DA5F89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E7C0171D-6CCE-4F4E-954A-51DF1E8DF7D5}">
      <dgm:prSet/>
      <dgm:spPr>
        <a:solidFill>
          <a:schemeClr val="accent3">
            <a:lumMod val="50000"/>
          </a:schemeClr>
        </a:solidFill>
      </dgm:spPr>
      <dgm:t>
        <a:bodyPr/>
        <a:lstStyle/>
        <a:p>
          <a:r>
            <a:rPr lang="fr-FR"/>
            <a:t>Mylittlefoodie</a:t>
          </a:r>
        </a:p>
      </dgm:t>
    </dgm:pt>
    <dgm:pt modelId="{C5B4F78A-48A1-4EDA-A957-A88AE2D6647F}" type="parTrans" cxnId="{5497F6C3-57FC-4AE3-8152-FA64739B5362}">
      <dgm:prSet/>
      <dgm:spPr/>
      <dgm:t>
        <a:bodyPr/>
        <a:lstStyle/>
        <a:p>
          <a:endParaRPr lang="fr-FR"/>
        </a:p>
      </dgm:t>
    </dgm:pt>
    <dgm:pt modelId="{0AD1873F-012A-4280-8A7B-01483F8B8957}" type="sibTrans" cxnId="{5497F6C3-57FC-4AE3-8152-FA64739B5362}">
      <dgm:prSet/>
      <dgm:spPr/>
      <dgm:t>
        <a:bodyPr/>
        <a:lstStyle/>
        <a:p>
          <a:endParaRPr lang="fr-FR"/>
        </a:p>
      </dgm:t>
    </dgm:pt>
    <dgm:pt modelId="{CDCAEB82-7A47-4B19-B0CF-4BE7405EC8DC}">
      <dgm:prSet/>
      <dgm:spPr>
        <a:solidFill>
          <a:schemeClr val="accent3">
            <a:lumMod val="40000"/>
            <a:lumOff val="60000"/>
            <a:alpha val="90000"/>
          </a:schemeClr>
        </a:solidFill>
      </dgm:spPr>
      <dgm:t>
        <a:bodyPr/>
        <a:lstStyle/>
        <a:p>
          <a:r>
            <a:rPr lang="fr-FR" i="1"/>
            <a:t>Env. 50 Salarié</a:t>
          </a:r>
          <a:endParaRPr lang="fr-FR"/>
        </a:p>
      </dgm:t>
    </dgm:pt>
    <dgm:pt modelId="{3ABA1706-4353-4855-AA89-46E840D70912}" type="parTrans" cxnId="{F5BC87D7-817D-4BC0-8F20-511D82B1CE50}">
      <dgm:prSet/>
      <dgm:spPr/>
      <dgm:t>
        <a:bodyPr/>
        <a:lstStyle/>
        <a:p>
          <a:endParaRPr lang="fr-FR"/>
        </a:p>
      </dgm:t>
    </dgm:pt>
    <dgm:pt modelId="{65C43922-B3C9-4B91-B273-3C28302E9E07}" type="sibTrans" cxnId="{F5BC87D7-817D-4BC0-8F20-511D82B1CE50}">
      <dgm:prSet/>
      <dgm:spPr/>
      <dgm:t>
        <a:bodyPr/>
        <a:lstStyle/>
        <a:p>
          <a:endParaRPr lang="fr-FR"/>
        </a:p>
      </dgm:t>
    </dgm:pt>
    <dgm:pt modelId="{CA53238B-3B7E-462B-95BE-09DE2632AEBD}">
      <dgm:prSet/>
      <dgm:spPr>
        <a:solidFill>
          <a:schemeClr val="accent3">
            <a:lumMod val="40000"/>
            <a:lumOff val="60000"/>
            <a:alpha val="90000"/>
          </a:schemeClr>
        </a:solidFill>
      </dgm:spPr>
      <dgm:t>
        <a:bodyPr/>
        <a:lstStyle/>
        <a:p>
          <a:r>
            <a:rPr lang="fr-FR" i="1" dirty="0" err="1"/>
            <a:t>Reservation</a:t>
          </a:r>
          <a:r>
            <a:rPr lang="fr-FR" i="1" dirty="0"/>
            <a:t> dans les palaces Parisiens</a:t>
          </a:r>
          <a:endParaRPr lang="fr-FR" dirty="0"/>
        </a:p>
      </dgm:t>
    </dgm:pt>
    <dgm:pt modelId="{16CD7EBE-2041-4CB8-AAC3-E5C22E93CAFB}" type="parTrans" cxnId="{6B497517-79C2-475F-B3D7-947A785B48F8}">
      <dgm:prSet/>
      <dgm:spPr/>
      <dgm:t>
        <a:bodyPr/>
        <a:lstStyle/>
        <a:p>
          <a:endParaRPr lang="fr-FR"/>
        </a:p>
      </dgm:t>
    </dgm:pt>
    <dgm:pt modelId="{3B4E866D-362F-4A7E-968B-72FD8C8EAF57}" type="sibTrans" cxnId="{6B497517-79C2-475F-B3D7-947A785B48F8}">
      <dgm:prSet/>
      <dgm:spPr/>
      <dgm:t>
        <a:bodyPr/>
        <a:lstStyle/>
        <a:p>
          <a:endParaRPr lang="fr-FR"/>
        </a:p>
      </dgm:t>
    </dgm:pt>
    <dgm:pt modelId="{551FDCED-7147-4005-AC7F-71FCE8DAEA0E}">
      <dgm:prSet/>
      <dgm:spPr>
        <a:solidFill>
          <a:schemeClr val="accent3">
            <a:lumMod val="40000"/>
            <a:lumOff val="60000"/>
            <a:alpha val="90000"/>
          </a:schemeClr>
        </a:solidFill>
      </dgm:spPr>
      <dgm:t>
        <a:bodyPr/>
        <a:lstStyle/>
        <a:p>
          <a:r>
            <a:rPr lang="fr-FR" i="1" dirty="0"/>
            <a:t>Bonne implémentation en France</a:t>
          </a:r>
          <a:endParaRPr lang="fr-FR" dirty="0"/>
        </a:p>
      </dgm:t>
    </dgm:pt>
    <dgm:pt modelId="{602969AB-CBA3-4EC2-A5C8-1B5DE2114DA5}" type="parTrans" cxnId="{2B7E67EA-D43E-4699-BDC3-D8655B913B82}">
      <dgm:prSet/>
      <dgm:spPr/>
      <dgm:t>
        <a:bodyPr/>
        <a:lstStyle/>
        <a:p>
          <a:endParaRPr lang="fr-FR"/>
        </a:p>
      </dgm:t>
    </dgm:pt>
    <dgm:pt modelId="{64A498AE-C5C4-415E-BA9B-F45AF39F40B1}" type="sibTrans" cxnId="{2B7E67EA-D43E-4699-BDC3-D8655B913B82}">
      <dgm:prSet/>
      <dgm:spPr/>
      <dgm:t>
        <a:bodyPr/>
        <a:lstStyle/>
        <a:p>
          <a:endParaRPr lang="fr-FR"/>
        </a:p>
      </dgm:t>
    </dgm:pt>
    <dgm:pt modelId="{D242F1CE-CDC0-4FDC-B2F6-FBA9004208C2}">
      <dgm:prSet/>
      <dgm:spPr>
        <a:solidFill>
          <a:schemeClr val="accent3">
            <a:lumMod val="40000"/>
            <a:lumOff val="60000"/>
            <a:alpha val="90000"/>
          </a:schemeClr>
        </a:solidFill>
      </dgm:spPr>
      <dgm:t>
        <a:bodyPr/>
        <a:lstStyle/>
        <a:p>
          <a:r>
            <a:rPr lang="fr-FR" i="1" dirty="0"/>
            <a:t>Les + Site Web très dynamique</a:t>
          </a:r>
          <a:endParaRPr lang="fr-FR" dirty="0"/>
        </a:p>
      </dgm:t>
    </dgm:pt>
    <dgm:pt modelId="{BBFF1066-F384-4FFC-8AFF-544C7F72F8B8}" type="parTrans" cxnId="{7E4ED9ED-7D30-4B72-92C4-7532D930D0FE}">
      <dgm:prSet/>
      <dgm:spPr/>
      <dgm:t>
        <a:bodyPr/>
        <a:lstStyle/>
        <a:p>
          <a:endParaRPr lang="fr-FR"/>
        </a:p>
      </dgm:t>
    </dgm:pt>
    <dgm:pt modelId="{71AD6E08-0FE6-4631-9654-2BEF4758F2C0}" type="sibTrans" cxnId="{7E4ED9ED-7D30-4B72-92C4-7532D930D0FE}">
      <dgm:prSet/>
      <dgm:spPr/>
      <dgm:t>
        <a:bodyPr/>
        <a:lstStyle/>
        <a:p>
          <a:endParaRPr lang="fr-FR"/>
        </a:p>
      </dgm:t>
    </dgm:pt>
    <dgm:pt modelId="{DD8625AD-8F6E-4001-B97F-870C4E68ABF7}">
      <dgm:prSet/>
      <dgm:spPr>
        <a:solidFill>
          <a:schemeClr val="accent3">
            <a:lumMod val="40000"/>
            <a:lumOff val="60000"/>
            <a:alpha val="90000"/>
          </a:schemeClr>
        </a:solidFill>
      </dgm:spPr>
      <dgm:t>
        <a:bodyPr/>
        <a:lstStyle/>
        <a:p>
          <a:r>
            <a:rPr lang="fr-FR" i="1" dirty="0"/>
            <a:t>Les – Pas de possibilité de voir les menus et date de réservation limitée à 2 jours</a:t>
          </a:r>
          <a:endParaRPr lang="fr-FR" dirty="0"/>
        </a:p>
      </dgm:t>
    </dgm:pt>
    <dgm:pt modelId="{A9170221-60BC-4267-A9FA-0CCCEA0151FA}" type="parTrans" cxnId="{C04DF0D8-00D8-4704-AFB7-E980F22E2C0E}">
      <dgm:prSet/>
      <dgm:spPr/>
      <dgm:t>
        <a:bodyPr/>
        <a:lstStyle/>
        <a:p>
          <a:endParaRPr lang="fr-FR"/>
        </a:p>
      </dgm:t>
    </dgm:pt>
    <dgm:pt modelId="{5E49A744-D684-4EB8-B9AD-B8378121462E}" type="sibTrans" cxnId="{C04DF0D8-00D8-4704-AFB7-E980F22E2C0E}">
      <dgm:prSet/>
      <dgm:spPr/>
      <dgm:t>
        <a:bodyPr/>
        <a:lstStyle/>
        <a:p>
          <a:endParaRPr lang="fr-FR"/>
        </a:p>
      </dgm:t>
    </dgm:pt>
    <dgm:pt modelId="{195F6831-3DCF-4296-8F19-E8AD25FEBBE5}">
      <dgm:prSet/>
      <dgm:spPr>
        <a:solidFill>
          <a:schemeClr val="accent3">
            <a:lumMod val="50000"/>
          </a:schemeClr>
        </a:solidFill>
        <a:ln>
          <a:solidFill>
            <a:schemeClr val="accent6">
              <a:lumMod val="50000"/>
            </a:schemeClr>
          </a:solidFill>
        </a:ln>
      </dgm:spPr>
      <dgm:t>
        <a:bodyPr/>
        <a:lstStyle/>
        <a:p>
          <a:r>
            <a:rPr lang="fr-FR" dirty="0" err="1"/>
            <a:t>LebonParis</a:t>
          </a:r>
          <a:endParaRPr lang="fr-FR" dirty="0"/>
        </a:p>
      </dgm:t>
    </dgm:pt>
    <dgm:pt modelId="{C7537505-FBE0-4645-9FAE-D5540A39F0E4}" type="parTrans" cxnId="{B19D7950-2057-481C-B11E-40200F023CAE}">
      <dgm:prSet/>
      <dgm:spPr/>
      <dgm:t>
        <a:bodyPr/>
        <a:lstStyle/>
        <a:p>
          <a:endParaRPr lang="fr-FR"/>
        </a:p>
      </dgm:t>
    </dgm:pt>
    <dgm:pt modelId="{69E088C1-9274-4C98-A918-6C5261385E87}" type="sibTrans" cxnId="{B19D7950-2057-481C-B11E-40200F023CAE}">
      <dgm:prSet/>
      <dgm:spPr/>
      <dgm:t>
        <a:bodyPr/>
        <a:lstStyle/>
        <a:p>
          <a:endParaRPr lang="fr-FR"/>
        </a:p>
      </dgm:t>
    </dgm:pt>
    <dgm:pt modelId="{2DAAE77D-2DA1-4116-9F02-B45F11BA1337}">
      <dgm:prSet/>
      <dgm:spPr>
        <a:solidFill>
          <a:schemeClr val="accent3">
            <a:lumMod val="40000"/>
            <a:lumOff val="60000"/>
            <a:alpha val="90000"/>
          </a:schemeClr>
        </a:solidFill>
      </dgm:spPr>
      <dgm:t>
        <a:bodyPr/>
        <a:lstStyle/>
        <a:p>
          <a:r>
            <a:rPr lang="fr-FR" i="1"/>
            <a:t>15 Salariés</a:t>
          </a:r>
          <a:endParaRPr lang="fr-FR"/>
        </a:p>
      </dgm:t>
    </dgm:pt>
    <dgm:pt modelId="{015689C3-7491-423D-8270-ADA766D8CBA0}" type="parTrans" cxnId="{7830E072-F23E-4378-BF6C-E1D272BEED1F}">
      <dgm:prSet/>
      <dgm:spPr/>
      <dgm:t>
        <a:bodyPr/>
        <a:lstStyle/>
        <a:p>
          <a:endParaRPr lang="fr-FR"/>
        </a:p>
      </dgm:t>
    </dgm:pt>
    <dgm:pt modelId="{E68FED86-C3BF-43A3-9EC5-CD9819C391C3}" type="sibTrans" cxnId="{7830E072-F23E-4378-BF6C-E1D272BEED1F}">
      <dgm:prSet/>
      <dgm:spPr/>
      <dgm:t>
        <a:bodyPr/>
        <a:lstStyle/>
        <a:p>
          <a:endParaRPr lang="fr-FR"/>
        </a:p>
      </dgm:t>
    </dgm:pt>
    <dgm:pt modelId="{02B4110F-DDA1-4041-985B-29DCB7B6B2F1}">
      <dgm:prSet/>
      <dgm:spPr>
        <a:solidFill>
          <a:schemeClr val="accent3">
            <a:lumMod val="40000"/>
            <a:lumOff val="60000"/>
            <a:alpha val="90000"/>
          </a:schemeClr>
        </a:solidFill>
      </dgm:spPr>
      <dgm:t>
        <a:bodyPr/>
        <a:lstStyle/>
        <a:p>
          <a:r>
            <a:rPr lang="fr-FR" i="1" dirty="0"/>
            <a:t>Classement des restaurant en fonction des menus</a:t>
          </a:r>
          <a:endParaRPr lang="fr-FR" dirty="0"/>
        </a:p>
      </dgm:t>
    </dgm:pt>
    <dgm:pt modelId="{6E70E4CA-CB57-47BC-B1E2-D24D3A4CC517}" type="parTrans" cxnId="{F5638FB4-2308-4E3F-B22E-219C2E2ACE18}">
      <dgm:prSet/>
      <dgm:spPr/>
      <dgm:t>
        <a:bodyPr/>
        <a:lstStyle/>
        <a:p>
          <a:endParaRPr lang="fr-FR"/>
        </a:p>
      </dgm:t>
    </dgm:pt>
    <dgm:pt modelId="{98F6A790-F372-4B6F-824E-CF1FD6662FBE}" type="sibTrans" cxnId="{F5638FB4-2308-4E3F-B22E-219C2E2ACE18}">
      <dgm:prSet/>
      <dgm:spPr/>
      <dgm:t>
        <a:bodyPr/>
        <a:lstStyle/>
        <a:p>
          <a:endParaRPr lang="fr-FR"/>
        </a:p>
      </dgm:t>
    </dgm:pt>
    <dgm:pt modelId="{A8065E8E-454E-4EDF-A5A5-CD91DB35F77B}">
      <dgm:prSet/>
      <dgm:spPr>
        <a:solidFill>
          <a:schemeClr val="accent3">
            <a:lumMod val="40000"/>
            <a:lumOff val="60000"/>
            <a:alpha val="90000"/>
          </a:schemeClr>
        </a:solidFill>
      </dgm:spPr>
      <dgm:t>
        <a:bodyPr/>
        <a:lstStyle/>
        <a:p>
          <a:r>
            <a:rPr lang="fr-FR" i="1"/>
            <a:t>Les + Choix de restaurant important et menus très bien mis en avant sur la page d’accueil</a:t>
          </a:r>
          <a:endParaRPr lang="fr-FR"/>
        </a:p>
      </dgm:t>
    </dgm:pt>
    <dgm:pt modelId="{C83982C0-49F9-4412-965E-C635EE0200FF}" type="parTrans" cxnId="{D02D0B2C-7474-4AF9-85FE-2774B154B639}">
      <dgm:prSet/>
      <dgm:spPr/>
      <dgm:t>
        <a:bodyPr/>
        <a:lstStyle/>
        <a:p>
          <a:endParaRPr lang="fr-FR"/>
        </a:p>
      </dgm:t>
    </dgm:pt>
    <dgm:pt modelId="{657AE371-5001-4954-B722-2C715E0D9AA5}" type="sibTrans" cxnId="{D02D0B2C-7474-4AF9-85FE-2774B154B639}">
      <dgm:prSet/>
      <dgm:spPr/>
      <dgm:t>
        <a:bodyPr/>
        <a:lstStyle/>
        <a:p>
          <a:endParaRPr lang="fr-FR"/>
        </a:p>
      </dgm:t>
    </dgm:pt>
    <dgm:pt modelId="{1801B4FC-511D-4BD3-BBE4-80CBC6758519}">
      <dgm:prSet/>
      <dgm:spPr>
        <a:solidFill>
          <a:schemeClr val="accent3">
            <a:lumMod val="40000"/>
            <a:lumOff val="60000"/>
            <a:alpha val="90000"/>
          </a:schemeClr>
        </a:solidFill>
      </dgm:spPr>
      <dgm:t>
        <a:bodyPr/>
        <a:lstStyle/>
        <a:p>
          <a:r>
            <a:rPr lang="fr-FR" i="1" dirty="0"/>
            <a:t>Les – Pas de possibilité de réservation. Pas de possibilité d’agrandir les menus</a:t>
          </a:r>
          <a:endParaRPr lang="fr-FR" dirty="0"/>
        </a:p>
      </dgm:t>
    </dgm:pt>
    <dgm:pt modelId="{66471B34-D920-4467-893F-81B6B08EE297}" type="parTrans" cxnId="{8F51D1A5-28B6-4B69-9C61-19ECCFF85D9A}">
      <dgm:prSet/>
      <dgm:spPr/>
      <dgm:t>
        <a:bodyPr/>
        <a:lstStyle/>
        <a:p>
          <a:endParaRPr lang="fr-FR"/>
        </a:p>
      </dgm:t>
    </dgm:pt>
    <dgm:pt modelId="{55045F3C-F3A5-48C2-BA65-FB6C6AA789D4}" type="sibTrans" cxnId="{8F51D1A5-28B6-4B69-9C61-19ECCFF85D9A}">
      <dgm:prSet/>
      <dgm:spPr/>
      <dgm:t>
        <a:bodyPr/>
        <a:lstStyle/>
        <a:p>
          <a:endParaRPr lang="fr-FR"/>
        </a:p>
      </dgm:t>
    </dgm:pt>
    <dgm:pt modelId="{C7236F99-CB2C-423C-B1A8-400106A69110}" type="pres">
      <dgm:prSet presAssocID="{304078DA-194C-4D3C-94D4-C382DA5F89B0}" presName="Name0" presStyleCnt="0">
        <dgm:presLayoutVars>
          <dgm:dir/>
          <dgm:animLvl val="lvl"/>
          <dgm:resizeHandles val="exact"/>
        </dgm:presLayoutVars>
      </dgm:prSet>
      <dgm:spPr/>
    </dgm:pt>
    <dgm:pt modelId="{DB1EE33D-7EF3-48DB-8FE3-3B58E3F9652E}" type="pres">
      <dgm:prSet presAssocID="{E7C0171D-6CCE-4F4E-954A-51DF1E8DF7D5}" presName="linNode" presStyleCnt="0"/>
      <dgm:spPr/>
    </dgm:pt>
    <dgm:pt modelId="{A4474B89-9626-4573-A879-44D21D944AB6}" type="pres">
      <dgm:prSet presAssocID="{E7C0171D-6CCE-4F4E-954A-51DF1E8DF7D5}" presName="parentText" presStyleLbl="node1" presStyleIdx="0" presStyleCnt="2">
        <dgm:presLayoutVars>
          <dgm:chMax val="1"/>
          <dgm:bulletEnabled val="1"/>
        </dgm:presLayoutVars>
      </dgm:prSet>
      <dgm:spPr/>
    </dgm:pt>
    <dgm:pt modelId="{6EA61823-17DB-4C07-B782-B4C0109469F9}" type="pres">
      <dgm:prSet presAssocID="{E7C0171D-6CCE-4F4E-954A-51DF1E8DF7D5}" presName="descendantText" presStyleLbl="alignAccFollowNode1" presStyleIdx="0" presStyleCnt="2">
        <dgm:presLayoutVars>
          <dgm:bulletEnabled val="1"/>
        </dgm:presLayoutVars>
      </dgm:prSet>
      <dgm:spPr/>
    </dgm:pt>
    <dgm:pt modelId="{E0DDCDAB-7D1B-4110-B4B6-B8E342A3C5DC}" type="pres">
      <dgm:prSet presAssocID="{0AD1873F-012A-4280-8A7B-01483F8B8957}" presName="sp" presStyleCnt="0"/>
      <dgm:spPr/>
    </dgm:pt>
    <dgm:pt modelId="{D6F882EA-2032-4808-9BB3-5D943BDF09FC}" type="pres">
      <dgm:prSet presAssocID="{195F6831-3DCF-4296-8F19-E8AD25FEBBE5}" presName="linNode" presStyleCnt="0"/>
      <dgm:spPr/>
    </dgm:pt>
    <dgm:pt modelId="{28499400-D7C8-4C98-9AC0-AE26ECC8A5BC}" type="pres">
      <dgm:prSet presAssocID="{195F6831-3DCF-4296-8F19-E8AD25FEBBE5}" presName="parentText" presStyleLbl="node1" presStyleIdx="1" presStyleCnt="2">
        <dgm:presLayoutVars>
          <dgm:chMax val="1"/>
          <dgm:bulletEnabled val="1"/>
        </dgm:presLayoutVars>
      </dgm:prSet>
      <dgm:spPr/>
    </dgm:pt>
    <dgm:pt modelId="{A919F2D7-7801-45AC-9498-25D3CB7A1A47}" type="pres">
      <dgm:prSet presAssocID="{195F6831-3DCF-4296-8F19-E8AD25FEBBE5}" presName="descendantText" presStyleLbl="alignAccFollowNode1" presStyleIdx="1" presStyleCnt="2">
        <dgm:presLayoutVars>
          <dgm:bulletEnabled val="1"/>
        </dgm:presLayoutVars>
      </dgm:prSet>
      <dgm:spPr/>
    </dgm:pt>
  </dgm:ptLst>
  <dgm:cxnLst>
    <dgm:cxn modelId="{6B497517-79C2-475F-B3D7-947A785B48F8}" srcId="{E7C0171D-6CCE-4F4E-954A-51DF1E8DF7D5}" destId="{CA53238B-3B7E-462B-95BE-09DE2632AEBD}" srcOrd="1" destOrd="0" parTransId="{16CD7EBE-2041-4CB8-AAC3-E5C22E93CAFB}" sibTransId="{3B4E866D-362F-4A7E-968B-72FD8C8EAF57}"/>
    <dgm:cxn modelId="{4F03F319-B566-4DC7-B78E-6E8FD8E26179}" type="presOf" srcId="{D242F1CE-CDC0-4FDC-B2F6-FBA9004208C2}" destId="{6EA61823-17DB-4C07-B782-B4C0109469F9}" srcOrd="0" destOrd="3" presId="urn:microsoft.com/office/officeart/2005/8/layout/vList5"/>
    <dgm:cxn modelId="{8E58D91B-D1D7-4809-85D2-BB4F65BDDF21}" type="presOf" srcId="{195F6831-3DCF-4296-8F19-E8AD25FEBBE5}" destId="{28499400-D7C8-4C98-9AC0-AE26ECC8A5BC}" srcOrd="0" destOrd="0" presId="urn:microsoft.com/office/officeart/2005/8/layout/vList5"/>
    <dgm:cxn modelId="{D02D0B2C-7474-4AF9-85FE-2774B154B639}" srcId="{02B4110F-DDA1-4041-985B-29DCB7B6B2F1}" destId="{A8065E8E-454E-4EDF-A5A5-CD91DB35F77B}" srcOrd="0" destOrd="0" parTransId="{C83982C0-49F9-4412-965E-C635EE0200FF}" sibTransId="{657AE371-5001-4954-B722-2C715E0D9AA5}"/>
    <dgm:cxn modelId="{6B9D3F3B-EA86-4B04-A852-79B3CB9B6EEE}" type="presOf" srcId="{DD8625AD-8F6E-4001-B97F-870C4E68ABF7}" destId="{6EA61823-17DB-4C07-B782-B4C0109469F9}" srcOrd="0" destOrd="4" presId="urn:microsoft.com/office/officeart/2005/8/layout/vList5"/>
    <dgm:cxn modelId="{AB135669-737E-4389-90EA-14ABFDF91DDC}" type="presOf" srcId="{2DAAE77D-2DA1-4116-9F02-B45F11BA1337}" destId="{A919F2D7-7801-45AC-9498-25D3CB7A1A47}" srcOrd="0" destOrd="0" presId="urn:microsoft.com/office/officeart/2005/8/layout/vList5"/>
    <dgm:cxn modelId="{B19D7950-2057-481C-B11E-40200F023CAE}" srcId="{304078DA-194C-4D3C-94D4-C382DA5F89B0}" destId="{195F6831-3DCF-4296-8F19-E8AD25FEBBE5}" srcOrd="1" destOrd="0" parTransId="{C7537505-FBE0-4645-9FAE-D5540A39F0E4}" sibTransId="{69E088C1-9274-4C98-A918-6C5261385E87}"/>
    <dgm:cxn modelId="{7830E072-F23E-4378-BF6C-E1D272BEED1F}" srcId="{195F6831-3DCF-4296-8F19-E8AD25FEBBE5}" destId="{2DAAE77D-2DA1-4116-9F02-B45F11BA1337}" srcOrd="0" destOrd="0" parTransId="{015689C3-7491-423D-8270-ADA766D8CBA0}" sibTransId="{E68FED86-C3BF-43A3-9EC5-CD9819C391C3}"/>
    <dgm:cxn modelId="{8F51D1A5-28B6-4B69-9C61-19ECCFF85D9A}" srcId="{02B4110F-DDA1-4041-985B-29DCB7B6B2F1}" destId="{1801B4FC-511D-4BD3-BBE4-80CBC6758519}" srcOrd="1" destOrd="0" parTransId="{66471B34-D920-4467-893F-81B6B08EE297}" sibTransId="{55045F3C-F3A5-48C2-BA65-FB6C6AA789D4}"/>
    <dgm:cxn modelId="{F5638FB4-2308-4E3F-B22E-219C2E2ACE18}" srcId="{195F6831-3DCF-4296-8F19-E8AD25FEBBE5}" destId="{02B4110F-DDA1-4041-985B-29DCB7B6B2F1}" srcOrd="1" destOrd="0" parTransId="{6E70E4CA-CB57-47BC-B1E2-D24D3A4CC517}" sibTransId="{98F6A790-F372-4B6F-824E-CF1FD6662FBE}"/>
    <dgm:cxn modelId="{63154AC0-203C-49E3-AD50-2EE58B09EADB}" type="presOf" srcId="{E7C0171D-6CCE-4F4E-954A-51DF1E8DF7D5}" destId="{A4474B89-9626-4573-A879-44D21D944AB6}" srcOrd="0" destOrd="0" presId="urn:microsoft.com/office/officeart/2005/8/layout/vList5"/>
    <dgm:cxn modelId="{5497F6C3-57FC-4AE3-8152-FA64739B5362}" srcId="{304078DA-194C-4D3C-94D4-C382DA5F89B0}" destId="{E7C0171D-6CCE-4F4E-954A-51DF1E8DF7D5}" srcOrd="0" destOrd="0" parTransId="{C5B4F78A-48A1-4EDA-A957-A88AE2D6647F}" sibTransId="{0AD1873F-012A-4280-8A7B-01483F8B8957}"/>
    <dgm:cxn modelId="{539EC4C8-964D-495F-B79D-3701902499FB}" type="presOf" srcId="{1801B4FC-511D-4BD3-BBE4-80CBC6758519}" destId="{A919F2D7-7801-45AC-9498-25D3CB7A1A47}" srcOrd="0" destOrd="3" presId="urn:microsoft.com/office/officeart/2005/8/layout/vList5"/>
    <dgm:cxn modelId="{0359FCC8-B955-4E40-8E86-A23519563B50}" type="presOf" srcId="{304078DA-194C-4D3C-94D4-C382DA5F89B0}" destId="{C7236F99-CB2C-423C-B1A8-400106A69110}" srcOrd="0" destOrd="0" presId="urn:microsoft.com/office/officeart/2005/8/layout/vList5"/>
    <dgm:cxn modelId="{F5BC87D7-817D-4BC0-8F20-511D82B1CE50}" srcId="{E7C0171D-6CCE-4F4E-954A-51DF1E8DF7D5}" destId="{CDCAEB82-7A47-4B19-B0CF-4BE7405EC8DC}" srcOrd="0" destOrd="0" parTransId="{3ABA1706-4353-4855-AA89-46E840D70912}" sibTransId="{65C43922-B3C9-4B91-B273-3C28302E9E07}"/>
    <dgm:cxn modelId="{C04DF0D8-00D8-4704-AFB7-E980F22E2C0E}" srcId="{551FDCED-7147-4005-AC7F-71FCE8DAEA0E}" destId="{DD8625AD-8F6E-4001-B97F-870C4E68ABF7}" srcOrd="1" destOrd="0" parTransId="{A9170221-60BC-4267-A9FA-0CCCEA0151FA}" sibTransId="{5E49A744-D684-4EB8-B9AD-B8378121462E}"/>
    <dgm:cxn modelId="{C911CCDB-E134-4E53-A81E-545D66333722}" type="presOf" srcId="{CA53238B-3B7E-462B-95BE-09DE2632AEBD}" destId="{6EA61823-17DB-4C07-B782-B4C0109469F9}" srcOrd="0" destOrd="1" presId="urn:microsoft.com/office/officeart/2005/8/layout/vList5"/>
    <dgm:cxn modelId="{677C1BE8-C4AB-4452-9642-81E8C3303F1A}" type="presOf" srcId="{02B4110F-DDA1-4041-985B-29DCB7B6B2F1}" destId="{A919F2D7-7801-45AC-9498-25D3CB7A1A47}" srcOrd="0" destOrd="1" presId="urn:microsoft.com/office/officeart/2005/8/layout/vList5"/>
    <dgm:cxn modelId="{8D31DCE8-E3AC-4FBB-A39D-BD4BE583D247}" type="presOf" srcId="{551FDCED-7147-4005-AC7F-71FCE8DAEA0E}" destId="{6EA61823-17DB-4C07-B782-B4C0109469F9}" srcOrd="0" destOrd="2" presId="urn:microsoft.com/office/officeart/2005/8/layout/vList5"/>
    <dgm:cxn modelId="{2B7E67EA-D43E-4699-BDC3-D8655B913B82}" srcId="{E7C0171D-6CCE-4F4E-954A-51DF1E8DF7D5}" destId="{551FDCED-7147-4005-AC7F-71FCE8DAEA0E}" srcOrd="2" destOrd="0" parTransId="{602969AB-CBA3-4EC2-A5C8-1B5DE2114DA5}" sibTransId="{64A498AE-C5C4-415E-BA9B-F45AF39F40B1}"/>
    <dgm:cxn modelId="{7E4ED9ED-7D30-4B72-92C4-7532D930D0FE}" srcId="{551FDCED-7147-4005-AC7F-71FCE8DAEA0E}" destId="{D242F1CE-CDC0-4FDC-B2F6-FBA9004208C2}" srcOrd="0" destOrd="0" parTransId="{BBFF1066-F384-4FFC-8AFF-544C7F72F8B8}" sibTransId="{71AD6E08-0FE6-4631-9654-2BEF4758F2C0}"/>
    <dgm:cxn modelId="{A35BDCF8-D8E3-4DAC-9DE8-E690A41178BF}" type="presOf" srcId="{A8065E8E-454E-4EDF-A5A5-CD91DB35F77B}" destId="{A919F2D7-7801-45AC-9498-25D3CB7A1A47}" srcOrd="0" destOrd="2" presId="urn:microsoft.com/office/officeart/2005/8/layout/vList5"/>
    <dgm:cxn modelId="{7AA786FB-D9C0-41C5-ACC3-1B7CC8B029CA}" type="presOf" srcId="{CDCAEB82-7A47-4B19-B0CF-4BE7405EC8DC}" destId="{6EA61823-17DB-4C07-B782-B4C0109469F9}" srcOrd="0" destOrd="0" presId="urn:microsoft.com/office/officeart/2005/8/layout/vList5"/>
    <dgm:cxn modelId="{6CF8E6F2-3AAB-4379-B799-51CBE927A50E}" type="presParOf" srcId="{C7236F99-CB2C-423C-B1A8-400106A69110}" destId="{DB1EE33D-7EF3-48DB-8FE3-3B58E3F9652E}" srcOrd="0" destOrd="0" presId="urn:microsoft.com/office/officeart/2005/8/layout/vList5"/>
    <dgm:cxn modelId="{3FFEDFE8-3057-4EE9-8019-2C77C182907E}" type="presParOf" srcId="{DB1EE33D-7EF3-48DB-8FE3-3B58E3F9652E}" destId="{A4474B89-9626-4573-A879-44D21D944AB6}" srcOrd="0" destOrd="0" presId="urn:microsoft.com/office/officeart/2005/8/layout/vList5"/>
    <dgm:cxn modelId="{FF7BF33A-CBD0-4CFA-8C34-51CC9803B3B5}" type="presParOf" srcId="{DB1EE33D-7EF3-48DB-8FE3-3B58E3F9652E}" destId="{6EA61823-17DB-4C07-B782-B4C0109469F9}" srcOrd="1" destOrd="0" presId="urn:microsoft.com/office/officeart/2005/8/layout/vList5"/>
    <dgm:cxn modelId="{9D30015B-9D61-4C47-AE3F-4DD35CF16DDD}" type="presParOf" srcId="{C7236F99-CB2C-423C-B1A8-400106A69110}" destId="{E0DDCDAB-7D1B-4110-B4B6-B8E342A3C5DC}" srcOrd="1" destOrd="0" presId="urn:microsoft.com/office/officeart/2005/8/layout/vList5"/>
    <dgm:cxn modelId="{B5D0E20D-489E-4621-A7C8-9C0071EEFC9C}" type="presParOf" srcId="{C7236F99-CB2C-423C-B1A8-400106A69110}" destId="{D6F882EA-2032-4808-9BB3-5D943BDF09FC}" srcOrd="2" destOrd="0" presId="urn:microsoft.com/office/officeart/2005/8/layout/vList5"/>
    <dgm:cxn modelId="{94138391-EFFD-40F7-827E-0790C3D9ECC8}" type="presParOf" srcId="{D6F882EA-2032-4808-9BB3-5D943BDF09FC}" destId="{28499400-D7C8-4C98-9AC0-AE26ECC8A5BC}" srcOrd="0" destOrd="0" presId="urn:microsoft.com/office/officeart/2005/8/layout/vList5"/>
    <dgm:cxn modelId="{F021DD2E-4457-4F26-9F88-D0E9EE31168C}" type="presParOf" srcId="{D6F882EA-2032-4808-9BB3-5D943BDF09FC}" destId="{A919F2D7-7801-45AC-9498-25D3CB7A1A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03579C-DCB8-4D02-9647-5C2B5459B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55CA1A30-96C0-4CC6-8624-8D9ABC7BECD2}">
      <dgm:prSet/>
      <dgm:spPr>
        <a:solidFill>
          <a:schemeClr val="accent3">
            <a:lumMod val="50000"/>
          </a:schemeClr>
        </a:solidFill>
      </dgm:spPr>
      <dgm:t>
        <a:bodyPr/>
        <a:lstStyle/>
        <a:p>
          <a:r>
            <a:rPr lang="fr-FR" dirty="0"/>
            <a:t>Classes moyennes et supérieures</a:t>
          </a:r>
        </a:p>
      </dgm:t>
    </dgm:pt>
    <dgm:pt modelId="{E32A6A32-8C76-4476-A021-0920C4B11EA7}" type="parTrans" cxnId="{614CF2C0-D0FC-48C5-B3C6-239AE337CB6A}">
      <dgm:prSet/>
      <dgm:spPr/>
      <dgm:t>
        <a:bodyPr/>
        <a:lstStyle/>
        <a:p>
          <a:endParaRPr lang="fr-FR"/>
        </a:p>
      </dgm:t>
    </dgm:pt>
    <dgm:pt modelId="{4E367C28-982C-4CFB-BC02-EA4F0130C710}" type="sibTrans" cxnId="{614CF2C0-D0FC-48C5-B3C6-239AE337CB6A}">
      <dgm:prSet/>
      <dgm:spPr/>
      <dgm:t>
        <a:bodyPr/>
        <a:lstStyle/>
        <a:p>
          <a:endParaRPr lang="fr-FR"/>
        </a:p>
      </dgm:t>
    </dgm:pt>
    <dgm:pt modelId="{25E34357-8D42-40E9-B95A-5D45876668A0}">
      <dgm:prSet/>
      <dgm:spPr>
        <a:solidFill>
          <a:schemeClr val="accent3">
            <a:lumMod val="50000"/>
          </a:schemeClr>
        </a:solidFill>
      </dgm:spPr>
      <dgm:t>
        <a:bodyPr/>
        <a:lstStyle/>
        <a:p>
          <a:r>
            <a:rPr lang="fr-FR" dirty="0">
              <a:solidFill>
                <a:schemeClr val="tx1">
                  <a:lumMod val="95000"/>
                </a:schemeClr>
              </a:solidFill>
            </a:rPr>
            <a:t>Classes connectées et souvent pressées souhaitant déguster des produits de qualité</a:t>
          </a:r>
        </a:p>
      </dgm:t>
    </dgm:pt>
    <dgm:pt modelId="{867D97BD-F00A-4407-A151-B93A2688F9BE}" type="parTrans" cxnId="{A6F84A87-EABD-4B3A-9348-9EF4F750A3BE}">
      <dgm:prSet/>
      <dgm:spPr/>
      <dgm:t>
        <a:bodyPr/>
        <a:lstStyle/>
        <a:p>
          <a:endParaRPr lang="fr-FR"/>
        </a:p>
      </dgm:t>
    </dgm:pt>
    <dgm:pt modelId="{BAA86CC3-687F-4B74-A3F4-635B06DDE3E9}" type="sibTrans" cxnId="{A6F84A87-EABD-4B3A-9348-9EF4F750A3BE}">
      <dgm:prSet/>
      <dgm:spPr/>
      <dgm:t>
        <a:bodyPr/>
        <a:lstStyle/>
        <a:p>
          <a:endParaRPr lang="fr-FR"/>
        </a:p>
      </dgm:t>
    </dgm:pt>
    <dgm:pt modelId="{626C9405-6F42-447C-AD9F-42EBB9B6CF5F}" type="pres">
      <dgm:prSet presAssocID="{9003579C-DCB8-4D02-9647-5C2B5459BC50}" presName="linear" presStyleCnt="0">
        <dgm:presLayoutVars>
          <dgm:animLvl val="lvl"/>
          <dgm:resizeHandles val="exact"/>
        </dgm:presLayoutVars>
      </dgm:prSet>
      <dgm:spPr/>
    </dgm:pt>
    <dgm:pt modelId="{642B8D9C-525B-4997-8776-731468ECF2F6}" type="pres">
      <dgm:prSet presAssocID="{55CA1A30-96C0-4CC6-8624-8D9ABC7BECD2}" presName="parentText" presStyleLbl="node1" presStyleIdx="0" presStyleCnt="2">
        <dgm:presLayoutVars>
          <dgm:chMax val="0"/>
          <dgm:bulletEnabled val="1"/>
        </dgm:presLayoutVars>
      </dgm:prSet>
      <dgm:spPr/>
    </dgm:pt>
    <dgm:pt modelId="{74BBFAFD-02D1-4E78-BB77-C74116234A27}" type="pres">
      <dgm:prSet presAssocID="{4E367C28-982C-4CFB-BC02-EA4F0130C710}" presName="spacer" presStyleCnt="0"/>
      <dgm:spPr/>
    </dgm:pt>
    <dgm:pt modelId="{0453F920-7784-4C65-AF38-50AF7F790697}" type="pres">
      <dgm:prSet presAssocID="{25E34357-8D42-40E9-B95A-5D45876668A0}" presName="parentText" presStyleLbl="node1" presStyleIdx="1" presStyleCnt="2">
        <dgm:presLayoutVars>
          <dgm:chMax val="0"/>
          <dgm:bulletEnabled val="1"/>
        </dgm:presLayoutVars>
      </dgm:prSet>
      <dgm:spPr/>
    </dgm:pt>
  </dgm:ptLst>
  <dgm:cxnLst>
    <dgm:cxn modelId="{A457DE26-E008-48BC-B57B-EE9461CBA57F}" type="presOf" srcId="{25E34357-8D42-40E9-B95A-5D45876668A0}" destId="{0453F920-7784-4C65-AF38-50AF7F790697}" srcOrd="0" destOrd="0" presId="urn:microsoft.com/office/officeart/2005/8/layout/vList2"/>
    <dgm:cxn modelId="{A6F84A87-EABD-4B3A-9348-9EF4F750A3BE}" srcId="{9003579C-DCB8-4D02-9647-5C2B5459BC50}" destId="{25E34357-8D42-40E9-B95A-5D45876668A0}" srcOrd="1" destOrd="0" parTransId="{867D97BD-F00A-4407-A151-B93A2688F9BE}" sibTransId="{BAA86CC3-687F-4B74-A3F4-635B06DDE3E9}"/>
    <dgm:cxn modelId="{2F7BD98D-888C-459E-8003-40C4105E5BA7}" type="presOf" srcId="{55CA1A30-96C0-4CC6-8624-8D9ABC7BECD2}" destId="{642B8D9C-525B-4997-8776-731468ECF2F6}" srcOrd="0" destOrd="0" presId="urn:microsoft.com/office/officeart/2005/8/layout/vList2"/>
    <dgm:cxn modelId="{BA56EEA3-82C8-40CD-B0D9-4F54FE9AE241}" type="presOf" srcId="{9003579C-DCB8-4D02-9647-5C2B5459BC50}" destId="{626C9405-6F42-447C-AD9F-42EBB9B6CF5F}" srcOrd="0" destOrd="0" presId="urn:microsoft.com/office/officeart/2005/8/layout/vList2"/>
    <dgm:cxn modelId="{614CF2C0-D0FC-48C5-B3C6-239AE337CB6A}" srcId="{9003579C-DCB8-4D02-9647-5C2B5459BC50}" destId="{55CA1A30-96C0-4CC6-8624-8D9ABC7BECD2}" srcOrd="0" destOrd="0" parTransId="{E32A6A32-8C76-4476-A021-0920C4B11EA7}" sibTransId="{4E367C28-982C-4CFB-BC02-EA4F0130C710}"/>
    <dgm:cxn modelId="{BF4B52F5-06AC-4CF9-BD29-BC5734F7308A}" type="presParOf" srcId="{626C9405-6F42-447C-AD9F-42EBB9B6CF5F}" destId="{642B8D9C-525B-4997-8776-731468ECF2F6}" srcOrd="0" destOrd="0" presId="urn:microsoft.com/office/officeart/2005/8/layout/vList2"/>
    <dgm:cxn modelId="{0EF3C399-E832-4E7E-B618-1191C9A212DF}" type="presParOf" srcId="{626C9405-6F42-447C-AD9F-42EBB9B6CF5F}" destId="{74BBFAFD-02D1-4E78-BB77-C74116234A27}" srcOrd="1" destOrd="0" presId="urn:microsoft.com/office/officeart/2005/8/layout/vList2"/>
    <dgm:cxn modelId="{0024066D-511C-4804-9261-DAECCADEC00A}" type="presParOf" srcId="{626C9405-6F42-447C-AD9F-42EBB9B6CF5F}" destId="{0453F920-7784-4C65-AF38-50AF7F79069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6089D0-FC6A-4140-9F03-5C60C0A113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507F90E9-6C9E-4EF7-9851-CF149BA6A680}">
      <dgm:prSet/>
      <dgm:spPr>
        <a:solidFill>
          <a:schemeClr val="accent3">
            <a:lumMod val="50000"/>
          </a:schemeClr>
        </a:solidFill>
      </dgm:spPr>
      <dgm:t>
        <a:bodyPr/>
        <a:lstStyle/>
        <a:p>
          <a:r>
            <a:rPr lang="fr-FR" dirty="0"/>
            <a:t>Polices </a:t>
          </a:r>
          <a:r>
            <a:rPr lang="fr-FR" dirty="0" err="1"/>
            <a:t>Shrikhand</a:t>
          </a:r>
          <a:r>
            <a:rPr lang="fr-FR" dirty="0"/>
            <a:t> pour le logo et les titres</a:t>
          </a:r>
        </a:p>
      </dgm:t>
    </dgm:pt>
    <dgm:pt modelId="{3372BFBA-2B1D-415A-AE32-FC76B4BD27AD}" type="parTrans" cxnId="{A57899EF-1DF2-45C9-B104-B39CD9ECA9B0}">
      <dgm:prSet/>
      <dgm:spPr/>
      <dgm:t>
        <a:bodyPr/>
        <a:lstStyle/>
        <a:p>
          <a:endParaRPr lang="fr-FR"/>
        </a:p>
      </dgm:t>
    </dgm:pt>
    <dgm:pt modelId="{D4BF9159-7D9E-432B-B967-46C88877216F}" type="sibTrans" cxnId="{A57899EF-1DF2-45C9-B104-B39CD9ECA9B0}">
      <dgm:prSet/>
      <dgm:spPr/>
      <dgm:t>
        <a:bodyPr/>
        <a:lstStyle/>
        <a:p>
          <a:endParaRPr lang="fr-FR"/>
        </a:p>
      </dgm:t>
    </dgm:pt>
    <dgm:pt modelId="{76EBE323-AB6F-4EB7-BF71-DA990F2B2184}">
      <dgm:prSet/>
      <dgm:spPr>
        <a:solidFill>
          <a:schemeClr val="accent3">
            <a:lumMod val="50000"/>
          </a:schemeClr>
        </a:solidFill>
      </dgm:spPr>
      <dgm:t>
        <a:bodyPr/>
        <a:lstStyle/>
        <a:p>
          <a:r>
            <a:rPr lang="fr-FR" dirty="0"/>
            <a:t>Police </a:t>
          </a:r>
          <a:r>
            <a:rPr lang="fr-FR" dirty="0" err="1"/>
            <a:t>Roboto</a:t>
          </a:r>
          <a:r>
            <a:rPr lang="fr-FR" dirty="0"/>
            <a:t> pour les autres textes</a:t>
          </a:r>
        </a:p>
      </dgm:t>
    </dgm:pt>
    <dgm:pt modelId="{6AF34AD0-FD14-47B1-9A64-FA94E398A2D1}" type="parTrans" cxnId="{8E7BF875-3B07-47C5-A12B-830224D6AEF1}">
      <dgm:prSet/>
      <dgm:spPr/>
      <dgm:t>
        <a:bodyPr/>
        <a:lstStyle/>
        <a:p>
          <a:endParaRPr lang="fr-FR"/>
        </a:p>
      </dgm:t>
    </dgm:pt>
    <dgm:pt modelId="{46C4CE72-47D8-4650-99DB-A3BBBB36A03C}" type="sibTrans" cxnId="{8E7BF875-3B07-47C5-A12B-830224D6AEF1}">
      <dgm:prSet/>
      <dgm:spPr/>
      <dgm:t>
        <a:bodyPr/>
        <a:lstStyle/>
        <a:p>
          <a:endParaRPr lang="fr-FR"/>
        </a:p>
      </dgm:t>
    </dgm:pt>
    <dgm:pt modelId="{06AB2D7C-9F8C-4068-951C-7366F6F3921F}">
      <dgm:prSet/>
      <dgm:spPr>
        <a:solidFill>
          <a:schemeClr val="accent3">
            <a:lumMod val="50000"/>
          </a:schemeClr>
        </a:solidFill>
      </dgm:spPr>
      <dgm:t>
        <a:bodyPr/>
        <a:lstStyle/>
        <a:p>
          <a:r>
            <a:rPr lang="fr-FR" dirty="0"/>
            <a:t>3 couleurs utilisées selon le cahier des charges</a:t>
          </a:r>
        </a:p>
      </dgm:t>
    </dgm:pt>
    <dgm:pt modelId="{5344D921-216F-4586-B19B-14AB37C9EE54}" type="parTrans" cxnId="{F3229FA4-D52D-4C87-95F6-6F2B07A24A02}">
      <dgm:prSet/>
      <dgm:spPr/>
      <dgm:t>
        <a:bodyPr/>
        <a:lstStyle/>
        <a:p>
          <a:endParaRPr lang="fr-FR"/>
        </a:p>
      </dgm:t>
    </dgm:pt>
    <dgm:pt modelId="{53DE4E13-4836-4FAF-B6CE-FB8FC618FFB2}" type="sibTrans" cxnId="{F3229FA4-D52D-4C87-95F6-6F2B07A24A02}">
      <dgm:prSet/>
      <dgm:spPr/>
      <dgm:t>
        <a:bodyPr/>
        <a:lstStyle/>
        <a:p>
          <a:endParaRPr lang="fr-FR"/>
        </a:p>
      </dgm:t>
    </dgm:pt>
    <dgm:pt modelId="{68A23EC8-C391-4725-9DA5-047780FD32DD}">
      <dgm:prSet/>
      <dgm:spPr>
        <a:solidFill>
          <a:srgbClr val="9356DC"/>
        </a:solidFill>
      </dgm:spPr>
      <dgm:t>
        <a:bodyPr/>
        <a:lstStyle/>
        <a:p>
          <a:r>
            <a:rPr lang="fr-FR" b="1" i="1" dirty="0">
              <a:solidFill>
                <a:schemeClr val="bg1">
                  <a:lumMod val="95000"/>
                  <a:lumOff val="5000"/>
                </a:schemeClr>
              </a:solidFill>
            </a:rPr>
            <a:t>Couleur primaire</a:t>
          </a:r>
        </a:p>
      </dgm:t>
    </dgm:pt>
    <dgm:pt modelId="{8A0F596D-1BAB-4BB1-8A38-334BD7D370ED}" type="parTrans" cxnId="{263F7CAA-B8C9-4222-9B4F-01CC0617F0FB}">
      <dgm:prSet/>
      <dgm:spPr/>
      <dgm:t>
        <a:bodyPr/>
        <a:lstStyle/>
        <a:p>
          <a:endParaRPr lang="fr-FR"/>
        </a:p>
      </dgm:t>
    </dgm:pt>
    <dgm:pt modelId="{6D07ABCF-5801-46EC-8BFB-C4E3B3395C96}" type="sibTrans" cxnId="{263F7CAA-B8C9-4222-9B4F-01CC0617F0FB}">
      <dgm:prSet/>
      <dgm:spPr/>
      <dgm:t>
        <a:bodyPr/>
        <a:lstStyle/>
        <a:p>
          <a:endParaRPr lang="fr-FR"/>
        </a:p>
      </dgm:t>
    </dgm:pt>
    <dgm:pt modelId="{CA635CEB-3572-404C-AC21-A7EE7A106EFA}">
      <dgm:prSet/>
      <dgm:spPr>
        <a:solidFill>
          <a:srgbClr val="FF79DA"/>
        </a:solidFill>
      </dgm:spPr>
      <dgm:t>
        <a:bodyPr/>
        <a:lstStyle/>
        <a:p>
          <a:r>
            <a:rPr lang="fr-FR" b="1" i="1" dirty="0">
              <a:solidFill>
                <a:schemeClr val="bg1"/>
              </a:solidFill>
            </a:rPr>
            <a:t>Couleur secondaire</a:t>
          </a:r>
        </a:p>
      </dgm:t>
    </dgm:pt>
    <dgm:pt modelId="{5C533864-A8FD-4828-AA97-8EB17B489914}" type="parTrans" cxnId="{9A25D1CA-1346-4B77-B0CF-2B78BFD1EB0A}">
      <dgm:prSet/>
      <dgm:spPr/>
      <dgm:t>
        <a:bodyPr/>
        <a:lstStyle/>
        <a:p>
          <a:endParaRPr lang="fr-FR"/>
        </a:p>
      </dgm:t>
    </dgm:pt>
    <dgm:pt modelId="{EDE84F5F-F134-4490-A381-1CB5EF8E4523}" type="sibTrans" cxnId="{9A25D1CA-1346-4B77-B0CF-2B78BFD1EB0A}">
      <dgm:prSet/>
      <dgm:spPr/>
      <dgm:t>
        <a:bodyPr/>
        <a:lstStyle/>
        <a:p>
          <a:endParaRPr lang="fr-FR"/>
        </a:p>
      </dgm:t>
    </dgm:pt>
    <dgm:pt modelId="{5D1F7E1C-8A54-40AA-BC28-D1829C2C8808}">
      <dgm:prSet/>
      <dgm:spPr>
        <a:solidFill>
          <a:srgbClr val="99E2D0"/>
        </a:solidFill>
      </dgm:spPr>
      <dgm:t>
        <a:bodyPr/>
        <a:lstStyle/>
        <a:p>
          <a:r>
            <a:rPr lang="fr-FR" b="1" i="1" dirty="0">
              <a:solidFill>
                <a:schemeClr val="bg1"/>
              </a:solidFill>
            </a:rPr>
            <a:t>Couleur tertiaire</a:t>
          </a:r>
        </a:p>
      </dgm:t>
    </dgm:pt>
    <dgm:pt modelId="{2EA4B6F5-DAF5-4EA5-988D-6B673B3E363E}" type="parTrans" cxnId="{3EEB5C34-5957-49DD-8130-87C18C908F49}">
      <dgm:prSet/>
      <dgm:spPr/>
      <dgm:t>
        <a:bodyPr/>
        <a:lstStyle/>
        <a:p>
          <a:endParaRPr lang="fr-FR"/>
        </a:p>
      </dgm:t>
    </dgm:pt>
    <dgm:pt modelId="{C58B4BD7-EA17-4CBA-AFD1-FC46EA235D75}" type="sibTrans" cxnId="{3EEB5C34-5957-49DD-8130-87C18C908F49}">
      <dgm:prSet/>
      <dgm:spPr/>
      <dgm:t>
        <a:bodyPr/>
        <a:lstStyle/>
        <a:p>
          <a:endParaRPr lang="fr-FR"/>
        </a:p>
      </dgm:t>
    </dgm:pt>
    <dgm:pt modelId="{45215A81-DAD8-4EE1-A616-D640A15B75B6}" type="pres">
      <dgm:prSet presAssocID="{2B6089D0-FC6A-4140-9F03-5C60C0A11399}" presName="linear" presStyleCnt="0">
        <dgm:presLayoutVars>
          <dgm:animLvl val="lvl"/>
          <dgm:resizeHandles val="exact"/>
        </dgm:presLayoutVars>
      </dgm:prSet>
      <dgm:spPr/>
    </dgm:pt>
    <dgm:pt modelId="{4E8842F2-0C45-4455-8406-979263453B08}" type="pres">
      <dgm:prSet presAssocID="{507F90E9-6C9E-4EF7-9851-CF149BA6A680}" presName="parentText" presStyleLbl="node1" presStyleIdx="0" presStyleCnt="6">
        <dgm:presLayoutVars>
          <dgm:chMax val="0"/>
          <dgm:bulletEnabled val="1"/>
        </dgm:presLayoutVars>
      </dgm:prSet>
      <dgm:spPr/>
    </dgm:pt>
    <dgm:pt modelId="{F1B4A2E5-DA24-4ACB-BAF8-7211F2F4ACEE}" type="pres">
      <dgm:prSet presAssocID="{D4BF9159-7D9E-432B-B967-46C88877216F}" presName="spacer" presStyleCnt="0"/>
      <dgm:spPr/>
    </dgm:pt>
    <dgm:pt modelId="{8C3CFFDE-02DA-401D-B634-B09D58F1D189}" type="pres">
      <dgm:prSet presAssocID="{76EBE323-AB6F-4EB7-BF71-DA990F2B2184}" presName="parentText" presStyleLbl="node1" presStyleIdx="1" presStyleCnt="6">
        <dgm:presLayoutVars>
          <dgm:chMax val="0"/>
          <dgm:bulletEnabled val="1"/>
        </dgm:presLayoutVars>
      </dgm:prSet>
      <dgm:spPr/>
    </dgm:pt>
    <dgm:pt modelId="{A61A54BE-340C-4C38-8296-F81BD59D051C}" type="pres">
      <dgm:prSet presAssocID="{46C4CE72-47D8-4650-99DB-A3BBBB36A03C}" presName="spacer" presStyleCnt="0"/>
      <dgm:spPr/>
    </dgm:pt>
    <dgm:pt modelId="{6B6EACF5-D055-42AC-B5BF-C6A6A46E31E0}" type="pres">
      <dgm:prSet presAssocID="{06AB2D7C-9F8C-4068-951C-7366F6F3921F}" presName="parentText" presStyleLbl="node1" presStyleIdx="2" presStyleCnt="6">
        <dgm:presLayoutVars>
          <dgm:chMax val="0"/>
          <dgm:bulletEnabled val="1"/>
        </dgm:presLayoutVars>
      </dgm:prSet>
      <dgm:spPr/>
    </dgm:pt>
    <dgm:pt modelId="{D1DFD459-29B2-4C17-9AFD-56D8319FD07B}" type="pres">
      <dgm:prSet presAssocID="{53DE4E13-4836-4FAF-B6CE-FB8FC618FFB2}" presName="spacer" presStyleCnt="0"/>
      <dgm:spPr/>
    </dgm:pt>
    <dgm:pt modelId="{647775FD-D149-4DA3-8730-78154BA0C3F5}" type="pres">
      <dgm:prSet presAssocID="{68A23EC8-C391-4725-9DA5-047780FD32DD}" presName="parentText" presStyleLbl="node1" presStyleIdx="3" presStyleCnt="6" custLinFactNeighborX="0" custLinFactNeighborY="27136">
        <dgm:presLayoutVars>
          <dgm:chMax val="0"/>
          <dgm:bulletEnabled val="1"/>
        </dgm:presLayoutVars>
      </dgm:prSet>
      <dgm:spPr/>
    </dgm:pt>
    <dgm:pt modelId="{7A3D31AB-AE0F-4039-8A31-17A5CD4E16F5}" type="pres">
      <dgm:prSet presAssocID="{6D07ABCF-5801-46EC-8BFB-C4E3B3395C96}" presName="spacer" presStyleCnt="0"/>
      <dgm:spPr/>
    </dgm:pt>
    <dgm:pt modelId="{92DE35A0-CF2B-41DC-BB2E-1DB3D65BB8D5}" type="pres">
      <dgm:prSet presAssocID="{CA635CEB-3572-404C-AC21-A7EE7A106EFA}" presName="parentText" presStyleLbl="node1" presStyleIdx="4" presStyleCnt="6">
        <dgm:presLayoutVars>
          <dgm:chMax val="0"/>
          <dgm:bulletEnabled val="1"/>
        </dgm:presLayoutVars>
      </dgm:prSet>
      <dgm:spPr/>
    </dgm:pt>
    <dgm:pt modelId="{F131448E-8D77-475A-8FCC-6CA512BDA909}" type="pres">
      <dgm:prSet presAssocID="{EDE84F5F-F134-4490-A381-1CB5EF8E4523}" presName="spacer" presStyleCnt="0"/>
      <dgm:spPr/>
    </dgm:pt>
    <dgm:pt modelId="{126383AD-94FD-40D4-ACDC-98B8A7DE1119}" type="pres">
      <dgm:prSet presAssocID="{5D1F7E1C-8A54-40AA-BC28-D1829C2C8808}" presName="parentText" presStyleLbl="node1" presStyleIdx="5" presStyleCnt="6">
        <dgm:presLayoutVars>
          <dgm:chMax val="0"/>
          <dgm:bulletEnabled val="1"/>
        </dgm:presLayoutVars>
      </dgm:prSet>
      <dgm:spPr/>
    </dgm:pt>
  </dgm:ptLst>
  <dgm:cxnLst>
    <dgm:cxn modelId="{DC832629-9E2E-46D2-B498-55B80A5E5074}" type="presOf" srcId="{06AB2D7C-9F8C-4068-951C-7366F6F3921F}" destId="{6B6EACF5-D055-42AC-B5BF-C6A6A46E31E0}" srcOrd="0" destOrd="0" presId="urn:microsoft.com/office/officeart/2005/8/layout/vList2"/>
    <dgm:cxn modelId="{770BEB2A-984C-475A-9FD5-E28C4ED8E71F}" type="presOf" srcId="{2B6089D0-FC6A-4140-9F03-5C60C0A11399}" destId="{45215A81-DAD8-4EE1-A616-D640A15B75B6}" srcOrd="0" destOrd="0" presId="urn:microsoft.com/office/officeart/2005/8/layout/vList2"/>
    <dgm:cxn modelId="{45FDCA2E-681D-4651-A58F-F7BD26791A0B}" type="presOf" srcId="{5D1F7E1C-8A54-40AA-BC28-D1829C2C8808}" destId="{126383AD-94FD-40D4-ACDC-98B8A7DE1119}" srcOrd="0" destOrd="0" presId="urn:microsoft.com/office/officeart/2005/8/layout/vList2"/>
    <dgm:cxn modelId="{3EEB5C34-5957-49DD-8130-87C18C908F49}" srcId="{2B6089D0-FC6A-4140-9F03-5C60C0A11399}" destId="{5D1F7E1C-8A54-40AA-BC28-D1829C2C8808}" srcOrd="5" destOrd="0" parTransId="{2EA4B6F5-DAF5-4EA5-988D-6B673B3E363E}" sibTransId="{C58B4BD7-EA17-4CBA-AFD1-FC46EA235D75}"/>
    <dgm:cxn modelId="{16646C41-5656-4E43-8A84-BB7473ED723D}" type="presOf" srcId="{507F90E9-6C9E-4EF7-9851-CF149BA6A680}" destId="{4E8842F2-0C45-4455-8406-979263453B08}" srcOrd="0" destOrd="0" presId="urn:microsoft.com/office/officeart/2005/8/layout/vList2"/>
    <dgm:cxn modelId="{EB001B72-103D-4F3C-BABD-0225462FC1C7}" type="presOf" srcId="{68A23EC8-C391-4725-9DA5-047780FD32DD}" destId="{647775FD-D149-4DA3-8730-78154BA0C3F5}" srcOrd="0" destOrd="0" presId="urn:microsoft.com/office/officeart/2005/8/layout/vList2"/>
    <dgm:cxn modelId="{E5479F75-8448-49F5-9F23-417766F780C4}" type="presOf" srcId="{CA635CEB-3572-404C-AC21-A7EE7A106EFA}" destId="{92DE35A0-CF2B-41DC-BB2E-1DB3D65BB8D5}" srcOrd="0" destOrd="0" presId="urn:microsoft.com/office/officeart/2005/8/layout/vList2"/>
    <dgm:cxn modelId="{8E7BF875-3B07-47C5-A12B-830224D6AEF1}" srcId="{2B6089D0-FC6A-4140-9F03-5C60C0A11399}" destId="{76EBE323-AB6F-4EB7-BF71-DA990F2B2184}" srcOrd="1" destOrd="0" parTransId="{6AF34AD0-FD14-47B1-9A64-FA94E398A2D1}" sibTransId="{46C4CE72-47D8-4650-99DB-A3BBBB36A03C}"/>
    <dgm:cxn modelId="{F3229FA4-D52D-4C87-95F6-6F2B07A24A02}" srcId="{2B6089D0-FC6A-4140-9F03-5C60C0A11399}" destId="{06AB2D7C-9F8C-4068-951C-7366F6F3921F}" srcOrd="2" destOrd="0" parTransId="{5344D921-216F-4586-B19B-14AB37C9EE54}" sibTransId="{53DE4E13-4836-4FAF-B6CE-FB8FC618FFB2}"/>
    <dgm:cxn modelId="{263F7CAA-B8C9-4222-9B4F-01CC0617F0FB}" srcId="{2B6089D0-FC6A-4140-9F03-5C60C0A11399}" destId="{68A23EC8-C391-4725-9DA5-047780FD32DD}" srcOrd="3" destOrd="0" parTransId="{8A0F596D-1BAB-4BB1-8A38-334BD7D370ED}" sibTransId="{6D07ABCF-5801-46EC-8BFB-C4E3B3395C96}"/>
    <dgm:cxn modelId="{9A25D1CA-1346-4B77-B0CF-2B78BFD1EB0A}" srcId="{2B6089D0-FC6A-4140-9F03-5C60C0A11399}" destId="{CA635CEB-3572-404C-AC21-A7EE7A106EFA}" srcOrd="4" destOrd="0" parTransId="{5C533864-A8FD-4828-AA97-8EB17B489914}" sibTransId="{EDE84F5F-F134-4490-A381-1CB5EF8E4523}"/>
    <dgm:cxn modelId="{D60ECDE5-9B98-4FC8-97E6-2FF86F62E292}" type="presOf" srcId="{76EBE323-AB6F-4EB7-BF71-DA990F2B2184}" destId="{8C3CFFDE-02DA-401D-B634-B09D58F1D189}" srcOrd="0" destOrd="0" presId="urn:microsoft.com/office/officeart/2005/8/layout/vList2"/>
    <dgm:cxn modelId="{A57899EF-1DF2-45C9-B104-B39CD9ECA9B0}" srcId="{2B6089D0-FC6A-4140-9F03-5C60C0A11399}" destId="{507F90E9-6C9E-4EF7-9851-CF149BA6A680}" srcOrd="0" destOrd="0" parTransId="{3372BFBA-2B1D-415A-AE32-FC76B4BD27AD}" sibTransId="{D4BF9159-7D9E-432B-B967-46C88877216F}"/>
    <dgm:cxn modelId="{1422BA0D-01F5-4C99-B283-4C89B6B8589F}" type="presParOf" srcId="{45215A81-DAD8-4EE1-A616-D640A15B75B6}" destId="{4E8842F2-0C45-4455-8406-979263453B08}" srcOrd="0" destOrd="0" presId="urn:microsoft.com/office/officeart/2005/8/layout/vList2"/>
    <dgm:cxn modelId="{96F8014F-BE76-4A7F-8DBA-F53283971368}" type="presParOf" srcId="{45215A81-DAD8-4EE1-A616-D640A15B75B6}" destId="{F1B4A2E5-DA24-4ACB-BAF8-7211F2F4ACEE}" srcOrd="1" destOrd="0" presId="urn:microsoft.com/office/officeart/2005/8/layout/vList2"/>
    <dgm:cxn modelId="{52785C6B-6A85-4DB2-B1D8-DC32613A246F}" type="presParOf" srcId="{45215A81-DAD8-4EE1-A616-D640A15B75B6}" destId="{8C3CFFDE-02DA-401D-B634-B09D58F1D189}" srcOrd="2" destOrd="0" presId="urn:microsoft.com/office/officeart/2005/8/layout/vList2"/>
    <dgm:cxn modelId="{C9F605D3-6EC1-40F2-ACF8-6970CDCE28FF}" type="presParOf" srcId="{45215A81-DAD8-4EE1-A616-D640A15B75B6}" destId="{A61A54BE-340C-4C38-8296-F81BD59D051C}" srcOrd="3" destOrd="0" presId="urn:microsoft.com/office/officeart/2005/8/layout/vList2"/>
    <dgm:cxn modelId="{F3470C36-03D5-4799-AC53-A92FB37C51BF}" type="presParOf" srcId="{45215A81-DAD8-4EE1-A616-D640A15B75B6}" destId="{6B6EACF5-D055-42AC-B5BF-C6A6A46E31E0}" srcOrd="4" destOrd="0" presId="urn:microsoft.com/office/officeart/2005/8/layout/vList2"/>
    <dgm:cxn modelId="{2F66EAA0-50C1-4C39-9B84-2BA2412F1F70}" type="presParOf" srcId="{45215A81-DAD8-4EE1-A616-D640A15B75B6}" destId="{D1DFD459-29B2-4C17-9AFD-56D8319FD07B}" srcOrd="5" destOrd="0" presId="urn:microsoft.com/office/officeart/2005/8/layout/vList2"/>
    <dgm:cxn modelId="{1809128C-A298-46F5-95B5-0852F02CBDB2}" type="presParOf" srcId="{45215A81-DAD8-4EE1-A616-D640A15B75B6}" destId="{647775FD-D149-4DA3-8730-78154BA0C3F5}" srcOrd="6" destOrd="0" presId="urn:microsoft.com/office/officeart/2005/8/layout/vList2"/>
    <dgm:cxn modelId="{954D5D2B-BE9B-40DC-B658-38D0BAB54991}" type="presParOf" srcId="{45215A81-DAD8-4EE1-A616-D640A15B75B6}" destId="{7A3D31AB-AE0F-4039-8A31-17A5CD4E16F5}" srcOrd="7" destOrd="0" presId="urn:microsoft.com/office/officeart/2005/8/layout/vList2"/>
    <dgm:cxn modelId="{11519B14-E2A5-401B-B0E2-0CA3E6231414}" type="presParOf" srcId="{45215A81-DAD8-4EE1-A616-D640A15B75B6}" destId="{92DE35A0-CF2B-41DC-BB2E-1DB3D65BB8D5}" srcOrd="8" destOrd="0" presId="urn:microsoft.com/office/officeart/2005/8/layout/vList2"/>
    <dgm:cxn modelId="{CB4EFDE0-4481-4D69-B777-76BADD9F28CE}" type="presParOf" srcId="{45215A81-DAD8-4EE1-A616-D640A15B75B6}" destId="{F131448E-8D77-475A-8FCC-6CA512BDA909}" srcOrd="9" destOrd="0" presId="urn:microsoft.com/office/officeart/2005/8/layout/vList2"/>
    <dgm:cxn modelId="{F54F5C4E-92A1-4C9D-932D-C4DD1E501923}" type="presParOf" srcId="{45215A81-DAD8-4EE1-A616-D640A15B75B6}" destId="{126383AD-94FD-40D4-ACDC-98B8A7DE111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332D1-C799-4C73-9F60-905F0CD852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4E7CBF19-4C82-423C-925E-EB160BC140E1}">
      <dgm:prSet/>
      <dgm:spPr>
        <a:solidFill>
          <a:schemeClr val="accent3">
            <a:lumMod val="50000"/>
          </a:schemeClr>
        </a:solidFill>
      </dgm:spPr>
      <dgm:t>
        <a:bodyPr/>
        <a:lstStyle/>
        <a:p>
          <a:r>
            <a:rPr lang="fr-FR"/>
            <a:t>Ouverture du service à la capitale française</a:t>
          </a:r>
        </a:p>
      </dgm:t>
    </dgm:pt>
    <dgm:pt modelId="{0DCBE7CE-AA46-4124-89C3-BE19DFB28DAC}" type="parTrans" cxnId="{9E500D7E-0EFF-4918-8E18-CEBC674FBC4F}">
      <dgm:prSet/>
      <dgm:spPr/>
      <dgm:t>
        <a:bodyPr/>
        <a:lstStyle/>
        <a:p>
          <a:endParaRPr lang="fr-FR"/>
        </a:p>
      </dgm:t>
    </dgm:pt>
    <dgm:pt modelId="{1B78F073-E380-43B5-8991-A70725CD5678}" type="sibTrans" cxnId="{9E500D7E-0EFF-4918-8E18-CEBC674FBC4F}">
      <dgm:prSet/>
      <dgm:spPr/>
      <dgm:t>
        <a:bodyPr/>
        <a:lstStyle/>
        <a:p>
          <a:endParaRPr lang="fr-FR"/>
        </a:p>
      </dgm:t>
    </dgm:pt>
    <dgm:pt modelId="{14B4FAC5-2E95-4D09-9FCC-408CD69322B0}">
      <dgm:prSet/>
      <dgm:spPr>
        <a:solidFill>
          <a:schemeClr val="accent3">
            <a:lumMod val="40000"/>
            <a:lumOff val="60000"/>
            <a:alpha val="90000"/>
          </a:schemeClr>
        </a:solidFill>
      </dgm:spPr>
      <dgm:t>
        <a:bodyPr/>
        <a:lstStyle/>
        <a:p>
          <a:r>
            <a:rPr lang="fr-FR" i="1"/>
            <a:t>Phase 1 : Développement d’un site proposant le menu de 4 grand restaurants Parisiens</a:t>
          </a:r>
          <a:endParaRPr lang="fr-FR"/>
        </a:p>
      </dgm:t>
    </dgm:pt>
    <dgm:pt modelId="{3B5BCF49-5E08-4CC5-BC2B-AB578F556764}" type="parTrans" cxnId="{AB60FC94-4478-41CE-93D3-3CB19FBFB028}">
      <dgm:prSet/>
      <dgm:spPr/>
      <dgm:t>
        <a:bodyPr/>
        <a:lstStyle/>
        <a:p>
          <a:endParaRPr lang="fr-FR"/>
        </a:p>
      </dgm:t>
    </dgm:pt>
    <dgm:pt modelId="{021D9A31-76B2-4BD6-95A0-36E37CDEC49E}" type="sibTrans" cxnId="{AB60FC94-4478-41CE-93D3-3CB19FBFB028}">
      <dgm:prSet/>
      <dgm:spPr/>
      <dgm:t>
        <a:bodyPr/>
        <a:lstStyle/>
        <a:p>
          <a:endParaRPr lang="fr-FR"/>
        </a:p>
      </dgm:t>
    </dgm:pt>
    <dgm:pt modelId="{BEB860EB-F6AE-4F7A-B604-F5E256194248}">
      <dgm:prSet/>
      <dgm:spPr>
        <a:solidFill>
          <a:schemeClr val="accent3">
            <a:lumMod val="40000"/>
            <a:lumOff val="60000"/>
            <a:alpha val="90000"/>
          </a:schemeClr>
        </a:solidFill>
      </dgm:spPr>
      <dgm:t>
        <a:bodyPr/>
        <a:lstStyle/>
        <a:p>
          <a:r>
            <a:rPr lang="fr-FR" i="1" dirty="0"/>
            <a:t>Phase 2 : Permettre la réservation en ligne et la composition de menus</a:t>
          </a:r>
          <a:endParaRPr lang="fr-FR" dirty="0"/>
        </a:p>
      </dgm:t>
    </dgm:pt>
    <dgm:pt modelId="{E6C2601C-FD75-4FCB-89B3-11AFEC107709}" type="parTrans" cxnId="{C6BC4723-F096-4F65-9CC0-15738C43DC76}">
      <dgm:prSet/>
      <dgm:spPr/>
      <dgm:t>
        <a:bodyPr/>
        <a:lstStyle/>
        <a:p>
          <a:endParaRPr lang="fr-FR"/>
        </a:p>
      </dgm:t>
    </dgm:pt>
    <dgm:pt modelId="{D18EB503-4FB8-4C2A-A94B-950AD9E44736}" type="sibTrans" cxnId="{C6BC4723-F096-4F65-9CC0-15738C43DC76}">
      <dgm:prSet/>
      <dgm:spPr/>
      <dgm:t>
        <a:bodyPr/>
        <a:lstStyle/>
        <a:p>
          <a:endParaRPr lang="fr-FR"/>
        </a:p>
      </dgm:t>
    </dgm:pt>
    <dgm:pt modelId="{3F04E593-C855-48E5-9CF6-274FD68CD719}" type="pres">
      <dgm:prSet presAssocID="{EBE332D1-C799-4C73-9F60-905F0CD852D2}" presName="Name0" presStyleCnt="0">
        <dgm:presLayoutVars>
          <dgm:dir/>
          <dgm:animLvl val="lvl"/>
          <dgm:resizeHandles val="exact"/>
        </dgm:presLayoutVars>
      </dgm:prSet>
      <dgm:spPr/>
    </dgm:pt>
    <dgm:pt modelId="{D33414E7-7691-4A7B-A01C-4934BDE78C10}" type="pres">
      <dgm:prSet presAssocID="{4E7CBF19-4C82-423C-925E-EB160BC140E1}" presName="composite" presStyleCnt="0"/>
      <dgm:spPr/>
    </dgm:pt>
    <dgm:pt modelId="{A6FF45B1-D509-4213-8EA5-3F0C71FC27C8}" type="pres">
      <dgm:prSet presAssocID="{4E7CBF19-4C82-423C-925E-EB160BC140E1}" presName="parTx" presStyleLbl="alignNode1" presStyleIdx="0" presStyleCnt="1">
        <dgm:presLayoutVars>
          <dgm:chMax val="0"/>
          <dgm:chPref val="0"/>
          <dgm:bulletEnabled val="1"/>
        </dgm:presLayoutVars>
      </dgm:prSet>
      <dgm:spPr/>
    </dgm:pt>
    <dgm:pt modelId="{8088592B-38AF-41CC-BF0F-6A2AFECB1EEE}" type="pres">
      <dgm:prSet presAssocID="{4E7CBF19-4C82-423C-925E-EB160BC140E1}" presName="desTx" presStyleLbl="alignAccFollowNode1" presStyleIdx="0" presStyleCnt="1">
        <dgm:presLayoutVars>
          <dgm:bulletEnabled val="1"/>
        </dgm:presLayoutVars>
      </dgm:prSet>
      <dgm:spPr/>
    </dgm:pt>
  </dgm:ptLst>
  <dgm:cxnLst>
    <dgm:cxn modelId="{C6BC4723-F096-4F65-9CC0-15738C43DC76}" srcId="{4E7CBF19-4C82-423C-925E-EB160BC140E1}" destId="{BEB860EB-F6AE-4F7A-B604-F5E256194248}" srcOrd="1" destOrd="0" parTransId="{E6C2601C-FD75-4FCB-89B3-11AFEC107709}" sibTransId="{D18EB503-4FB8-4C2A-A94B-950AD9E44736}"/>
    <dgm:cxn modelId="{4A75B868-42F7-4D68-AA70-6D5E3928228F}" type="presOf" srcId="{EBE332D1-C799-4C73-9F60-905F0CD852D2}" destId="{3F04E593-C855-48E5-9CF6-274FD68CD719}" srcOrd="0" destOrd="0" presId="urn:microsoft.com/office/officeart/2005/8/layout/hList1"/>
    <dgm:cxn modelId="{17E96077-3E1E-471C-B180-C084B8597BCB}" type="presOf" srcId="{4E7CBF19-4C82-423C-925E-EB160BC140E1}" destId="{A6FF45B1-D509-4213-8EA5-3F0C71FC27C8}" srcOrd="0" destOrd="0" presId="urn:microsoft.com/office/officeart/2005/8/layout/hList1"/>
    <dgm:cxn modelId="{9E500D7E-0EFF-4918-8E18-CEBC674FBC4F}" srcId="{EBE332D1-C799-4C73-9F60-905F0CD852D2}" destId="{4E7CBF19-4C82-423C-925E-EB160BC140E1}" srcOrd="0" destOrd="0" parTransId="{0DCBE7CE-AA46-4124-89C3-BE19DFB28DAC}" sibTransId="{1B78F073-E380-43B5-8991-A70725CD5678}"/>
    <dgm:cxn modelId="{AB60FC94-4478-41CE-93D3-3CB19FBFB028}" srcId="{4E7CBF19-4C82-423C-925E-EB160BC140E1}" destId="{14B4FAC5-2E95-4D09-9FCC-408CD69322B0}" srcOrd="0" destOrd="0" parTransId="{3B5BCF49-5E08-4CC5-BC2B-AB578F556764}" sibTransId="{021D9A31-76B2-4BD6-95A0-36E37CDEC49E}"/>
    <dgm:cxn modelId="{C4B319A9-F954-471B-9D3A-51BB5DE141A2}" type="presOf" srcId="{BEB860EB-F6AE-4F7A-B604-F5E256194248}" destId="{8088592B-38AF-41CC-BF0F-6A2AFECB1EEE}" srcOrd="0" destOrd="1" presId="urn:microsoft.com/office/officeart/2005/8/layout/hList1"/>
    <dgm:cxn modelId="{887CEDD3-0E41-4D86-9A0B-74B153E077B4}" type="presOf" srcId="{14B4FAC5-2E95-4D09-9FCC-408CD69322B0}" destId="{8088592B-38AF-41CC-BF0F-6A2AFECB1EEE}" srcOrd="0" destOrd="0" presId="urn:microsoft.com/office/officeart/2005/8/layout/hList1"/>
    <dgm:cxn modelId="{25A992E9-CD84-4964-9A5E-D05B1410D7A6}" type="presParOf" srcId="{3F04E593-C855-48E5-9CF6-274FD68CD719}" destId="{D33414E7-7691-4A7B-A01C-4934BDE78C10}" srcOrd="0" destOrd="0" presId="urn:microsoft.com/office/officeart/2005/8/layout/hList1"/>
    <dgm:cxn modelId="{EEA9BB91-0FF0-4D37-BCE2-BD732B3D739D}" type="presParOf" srcId="{D33414E7-7691-4A7B-A01C-4934BDE78C10}" destId="{A6FF45B1-D509-4213-8EA5-3F0C71FC27C8}" srcOrd="0" destOrd="0" presId="urn:microsoft.com/office/officeart/2005/8/layout/hList1"/>
    <dgm:cxn modelId="{33A8DCBE-8EC0-473F-9B89-CD4BBD219A87}" type="presParOf" srcId="{D33414E7-7691-4A7B-A01C-4934BDE78C10}" destId="{8088592B-38AF-41CC-BF0F-6A2AFECB1EE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FBF279-D5E9-4971-A4CA-CD8B49C1CF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fr-FR"/>
        </a:p>
      </dgm:t>
    </dgm:pt>
    <dgm:pt modelId="{0E1D4237-289B-408D-962B-C435ACE24999}">
      <dgm:prSet/>
      <dgm:spPr>
        <a:solidFill>
          <a:schemeClr val="accent3">
            <a:lumMod val="50000"/>
          </a:schemeClr>
        </a:solidFill>
      </dgm:spPr>
      <dgm:t>
        <a:bodyPr/>
        <a:lstStyle/>
        <a:p>
          <a:r>
            <a:rPr lang="fr-FR"/>
            <a:t>Budget 20 000 €</a:t>
          </a:r>
        </a:p>
      </dgm:t>
    </dgm:pt>
    <dgm:pt modelId="{3D2CB7D4-A802-4CBD-A85D-B160B302B1DA}" type="parTrans" cxnId="{3748059D-DA79-4D56-B725-C2EA8101EE8A}">
      <dgm:prSet/>
      <dgm:spPr/>
      <dgm:t>
        <a:bodyPr/>
        <a:lstStyle/>
        <a:p>
          <a:endParaRPr lang="fr-FR"/>
        </a:p>
      </dgm:t>
    </dgm:pt>
    <dgm:pt modelId="{1B5C460E-1766-41A1-AD6B-CA46BC8618DE}" type="sibTrans" cxnId="{3748059D-DA79-4D56-B725-C2EA8101EE8A}">
      <dgm:prSet/>
      <dgm:spPr/>
      <dgm:t>
        <a:bodyPr/>
        <a:lstStyle/>
        <a:p>
          <a:endParaRPr lang="fr-FR"/>
        </a:p>
      </dgm:t>
    </dgm:pt>
    <dgm:pt modelId="{3D58E72C-4671-4921-8C24-49149F3FF34B}">
      <dgm:prSet/>
      <dgm:spPr>
        <a:solidFill>
          <a:schemeClr val="accent3">
            <a:lumMod val="50000"/>
          </a:schemeClr>
        </a:solidFill>
      </dgm:spPr>
      <dgm:t>
        <a:bodyPr/>
        <a:lstStyle/>
        <a:p>
          <a:r>
            <a:rPr lang="fr-FR" dirty="0">
              <a:solidFill>
                <a:schemeClr val="tx1">
                  <a:lumMod val="95000"/>
                </a:schemeClr>
              </a:solidFill>
            </a:rPr>
            <a:t>Livraison de la première version du site sous 1 mois</a:t>
          </a:r>
        </a:p>
      </dgm:t>
    </dgm:pt>
    <dgm:pt modelId="{72682265-DD2B-46C8-B2A5-59C56E48CC8A}" type="parTrans" cxnId="{EE7AD70B-258D-453A-86AD-821860978C87}">
      <dgm:prSet/>
      <dgm:spPr/>
      <dgm:t>
        <a:bodyPr/>
        <a:lstStyle/>
        <a:p>
          <a:endParaRPr lang="fr-FR"/>
        </a:p>
      </dgm:t>
    </dgm:pt>
    <dgm:pt modelId="{2C1C6227-BA97-47D2-B5F8-8C17EB112F1A}" type="sibTrans" cxnId="{EE7AD70B-258D-453A-86AD-821860978C87}">
      <dgm:prSet/>
      <dgm:spPr/>
      <dgm:t>
        <a:bodyPr/>
        <a:lstStyle/>
        <a:p>
          <a:endParaRPr lang="fr-FR"/>
        </a:p>
      </dgm:t>
    </dgm:pt>
    <dgm:pt modelId="{EDA702A0-17F7-4678-9242-7230E23AAB18}">
      <dgm:prSet/>
      <dgm:spPr>
        <a:solidFill>
          <a:schemeClr val="accent3">
            <a:lumMod val="50000"/>
          </a:schemeClr>
        </a:solidFill>
      </dgm:spPr>
      <dgm:t>
        <a:bodyPr/>
        <a:lstStyle/>
        <a:p>
          <a:r>
            <a:rPr lang="fr-FR" dirty="0">
              <a:solidFill>
                <a:schemeClr val="tx1">
                  <a:lumMod val="95000"/>
                </a:schemeClr>
              </a:solidFill>
            </a:rPr>
            <a:t>Livraison de la seconde version sous 6 mois</a:t>
          </a:r>
        </a:p>
      </dgm:t>
    </dgm:pt>
    <dgm:pt modelId="{F213CDC7-BD8A-4637-A95C-DE2637050437}" type="parTrans" cxnId="{6E18E8D0-CFE9-4079-88F0-14AF8FFFDBB3}">
      <dgm:prSet/>
      <dgm:spPr/>
      <dgm:t>
        <a:bodyPr/>
        <a:lstStyle/>
        <a:p>
          <a:endParaRPr lang="fr-FR"/>
        </a:p>
      </dgm:t>
    </dgm:pt>
    <dgm:pt modelId="{D260895E-6A9C-45DA-ABBC-6AD0F909C802}" type="sibTrans" cxnId="{6E18E8D0-CFE9-4079-88F0-14AF8FFFDBB3}">
      <dgm:prSet/>
      <dgm:spPr/>
      <dgm:t>
        <a:bodyPr/>
        <a:lstStyle/>
        <a:p>
          <a:endParaRPr lang="fr-FR"/>
        </a:p>
      </dgm:t>
    </dgm:pt>
    <dgm:pt modelId="{FE16D162-29E2-4A4B-B575-386C8DC0BAB9}" type="pres">
      <dgm:prSet presAssocID="{60FBF279-D5E9-4971-A4CA-CD8B49C1CF83}" presName="linear" presStyleCnt="0">
        <dgm:presLayoutVars>
          <dgm:animLvl val="lvl"/>
          <dgm:resizeHandles val="exact"/>
        </dgm:presLayoutVars>
      </dgm:prSet>
      <dgm:spPr/>
    </dgm:pt>
    <dgm:pt modelId="{17A9058E-45A1-4DB3-8CD5-A86C0B4458F8}" type="pres">
      <dgm:prSet presAssocID="{0E1D4237-289B-408D-962B-C435ACE24999}" presName="parentText" presStyleLbl="node1" presStyleIdx="0" presStyleCnt="3">
        <dgm:presLayoutVars>
          <dgm:chMax val="0"/>
          <dgm:bulletEnabled val="1"/>
        </dgm:presLayoutVars>
      </dgm:prSet>
      <dgm:spPr/>
    </dgm:pt>
    <dgm:pt modelId="{7D41A484-A4FB-4172-9A16-4738795C4B96}" type="pres">
      <dgm:prSet presAssocID="{1B5C460E-1766-41A1-AD6B-CA46BC8618DE}" presName="spacer" presStyleCnt="0"/>
      <dgm:spPr/>
    </dgm:pt>
    <dgm:pt modelId="{82B106FD-87F3-4474-AAB9-C9AB09C43C71}" type="pres">
      <dgm:prSet presAssocID="{3D58E72C-4671-4921-8C24-49149F3FF34B}" presName="parentText" presStyleLbl="node1" presStyleIdx="1" presStyleCnt="3" custLinFactNeighborX="0" custLinFactNeighborY="20352">
        <dgm:presLayoutVars>
          <dgm:chMax val="0"/>
          <dgm:bulletEnabled val="1"/>
        </dgm:presLayoutVars>
      </dgm:prSet>
      <dgm:spPr/>
    </dgm:pt>
    <dgm:pt modelId="{C3CA5FA7-FDEA-4318-8860-A9607B14B80E}" type="pres">
      <dgm:prSet presAssocID="{2C1C6227-BA97-47D2-B5F8-8C17EB112F1A}" presName="spacer" presStyleCnt="0"/>
      <dgm:spPr/>
    </dgm:pt>
    <dgm:pt modelId="{56F9824C-24A5-4B11-AF43-402F8D8498DC}" type="pres">
      <dgm:prSet presAssocID="{EDA702A0-17F7-4678-9242-7230E23AAB18}" presName="parentText" presStyleLbl="node1" presStyleIdx="2" presStyleCnt="3">
        <dgm:presLayoutVars>
          <dgm:chMax val="0"/>
          <dgm:bulletEnabled val="1"/>
        </dgm:presLayoutVars>
      </dgm:prSet>
      <dgm:spPr/>
    </dgm:pt>
  </dgm:ptLst>
  <dgm:cxnLst>
    <dgm:cxn modelId="{EE7AD70B-258D-453A-86AD-821860978C87}" srcId="{60FBF279-D5E9-4971-A4CA-CD8B49C1CF83}" destId="{3D58E72C-4671-4921-8C24-49149F3FF34B}" srcOrd="1" destOrd="0" parTransId="{72682265-DD2B-46C8-B2A5-59C56E48CC8A}" sibTransId="{2C1C6227-BA97-47D2-B5F8-8C17EB112F1A}"/>
    <dgm:cxn modelId="{9CD2B531-AC80-49D3-B23C-F39D0D460B15}" type="presOf" srcId="{EDA702A0-17F7-4678-9242-7230E23AAB18}" destId="{56F9824C-24A5-4B11-AF43-402F8D8498DC}" srcOrd="0" destOrd="0" presId="urn:microsoft.com/office/officeart/2005/8/layout/vList2"/>
    <dgm:cxn modelId="{BD7C1A67-2C8E-4214-AEB8-D10AAE4A9EC9}" type="presOf" srcId="{60FBF279-D5E9-4971-A4CA-CD8B49C1CF83}" destId="{FE16D162-29E2-4A4B-B575-386C8DC0BAB9}" srcOrd="0" destOrd="0" presId="urn:microsoft.com/office/officeart/2005/8/layout/vList2"/>
    <dgm:cxn modelId="{8AAE2669-7BEF-4EC0-B52C-3D57DC33DD29}" type="presOf" srcId="{3D58E72C-4671-4921-8C24-49149F3FF34B}" destId="{82B106FD-87F3-4474-AAB9-C9AB09C43C71}" srcOrd="0" destOrd="0" presId="urn:microsoft.com/office/officeart/2005/8/layout/vList2"/>
    <dgm:cxn modelId="{A050DE57-F94E-4EB6-B8C6-13F9E7315168}" type="presOf" srcId="{0E1D4237-289B-408D-962B-C435ACE24999}" destId="{17A9058E-45A1-4DB3-8CD5-A86C0B4458F8}" srcOrd="0" destOrd="0" presId="urn:microsoft.com/office/officeart/2005/8/layout/vList2"/>
    <dgm:cxn modelId="{3748059D-DA79-4D56-B725-C2EA8101EE8A}" srcId="{60FBF279-D5E9-4971-A4CA-CD8B49C1CF83}" destId="{0E1D4237-289B-408D-962B-C435ACE24999}" srcOrd="0" destOrd="0" parTransId="{3D2CB7D4-A802-4CBD-A85D-B160B302B1DA}" sibTransId="{1B5C460E-1766-41A1-AD6B-CA46BC8618DE}"/>
    <dgm:cxn modelId="{6E18E8D0-CFE9-4079-88F0-14AF8FFFDBB3}" srcId="{60FBF279-D5E9-4971-A4CA-CD8B49C1CF83}" destId="{EDA702A0-17F7-4678-9242-7230E23AAB18}" srcOrd="2" destOrd="0" parTransId="{F213CDC7-BD8A-4637-A95C-DE2637050437}" sibTransId="{D260895E-6A9C-45DA-ABBC-6AD0F909C802}"/>
    <dgm:cxn modelId="{914F1722-17F9-4F03-9EC0-F83FD2A1AD81}" type="presParOf" srcId="{FE16D162-29E2-4A4B-B575-386C8DC0BAB9}" destId="{17A9058E-45A1-4DB3-8CD5-A86C0B4458F8}" srcOrd="0" destOrd="0" presId="urn:microsoft.com/office/officeart/2005/8/layout/vList2"/>
    <dgm:cxn modelId="{DBFAC77C-FE4D-4EC4-BE38-4F15141573D5}" type="presParOf" srcId="{FE16D162-29E2-4A4B-B575-386C8DC0BAB9}" destId="{7D41A484-A4FB-4172-9A16-4738795C4B96}" srcOrd="1" destOrd="0" presId="urn:microsoft.com/office/officeart/2005/8/layout/vList2"/>
    <dgm:cxn modelId="{EF561B22-4101-46D5-A21B-0E23D3C19B53}" type="presParOf" srcId="{FE16D162-29E2-4A4B-B575-386C8DC0BAB9}" destId="{82B106FD-87F3-4474-AAB9-C9AB09C43C71}" srcOrd="2" destOrd="0" presId="urn:microsoft.com/office/officeart/2005/8/layout/vList2"/>
    <dgm:cxn modelId="{5B8E972A-72CE-4C34-A786-7F5E0C2A325E}" type="presParOf" srcId="{FE16D162-29E2-4A4B-B575-386C8DC0BAB9}" destId="{C3CA5FA7-FDEA-4318-8860-A9607B14B80E}" srcOrd="3" destOrd="0" presId="urn:microsoft.com/office/officeart/2005/8/layout/vList2"/>
    <dgm:cxn modelId="{177F07F1-B15B-4640-AF57-08324E38648A}" type="presParOf" srcId="{FE16D162-29E2-4A4B-B575-386C8DC0BAB9}" destId="{56F9824C-24A5-4B11-AF43-402F8D8498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0A36A-F99A-4C2E-BAC6-2C5E62782DC3}"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FR"/>
        </a:p>
      </dgm:t>
    </dgm:pt>
    <dgm:pt modelId="{E3644BFA-D68F-4C7C-BABC-B24A7210CA60}">
      <dgm:prSet/>
      <dgm:spPr>
        <a:solidFill>
          <a:schemeClr val="accent3">
            <a:lumMod val="50000"/>
          </a:schemeClr>
        </a:solidFill>
      </dgm:spPr>
      <dgm:t>
        <a:bodyPr/>
        <a:lstStyle/>
        <a:p>
          <a:r>
            <a:rPr lang="fr-FR" dirty="0"/>
            <a:t>Environnement de développement Visual Studio Code</a:t>
          </a:r>
        </a:p>
      </dgm:t>
    </dgm:pt>
    <dgm:pt modelId="{DC68AB52-1FA5-48AA-ACE3-6EB4DF80AA48}" type="parTrans" cxnId="{5F9EFC55-6A48-4937-81D9-7E86C597BE7B}">
      <dgm:prSet/>
      <dgm:spPr/>
      <dgm:t>
        <a:bodyPr/>
        <a:lstStyle/>
        <a:p>
          <a:endParaRPr lang="fr-FR"/>
        </a:p>
      </dgm:t>
    </dgm:pt>
    <dgm:pt modelId="{4C05EABD-5F5C-4EEB-BEB4-2778FF58C316}" type="sibTrans" cxnId="{5F9EFC55-6A48-4937-81D9-7E86C597BE7B}">
      <dgm:prSet/>
      <dgm:spPr/>
      <dgm:t>
        <a:bodyPr/>
        <a:lstStyle/>
        <a:p>
          <a:endParaRPr lang="fr-FR"/>
        </a:p>
      </dgm:t>
    </dgm:pt>
    <dgm:pt modelId="{EE6B26BD-6958-4C87-8716-7ACCFC09DE87}">
      <dgm:prSet/>
      <dgm:spPr>
        <a:solidFill>
          <a:schemeClr val="accent3">
            <a:lumMod val="50000"/>
          </a:schemeClr>
        </a:solidFill>
      </dgm:spPr>
      <dgm:t>
        <a:bodyPr/>
        <a:lstStyle/>
        <a:p>
          <a:r>
            <a:rPr lang="fr-FR"/>
            <a:t>HTML</a:t>
          </a:r>
        </a:p>
      </dgm:t>
    </dgm:pt>
    <dgm:pt modelId="{79D198E7-64DF-4D5E-8C37-0093CDF159FE}" type="parTrans" cxnId="{32569822-B6A1-411A-82CD-B724CE254CB0}">
      <dgm:prSet/>
      <dgm:spPr/>
      <dgm:t>
        <a:bodyPr/>
        <a:lstStyle/>
        <a:p>
          <a:endParaRPr lang="fr-FR"/>
        </a:p>
      </dgm:t>
    </dgm:pt>
    <dgm:pt modelId="{D748A3B5-0A99-4153-88CE-A38085AF228F}" type="sibTrans" cxnId="{32569822-B6A1-411A-82CD-B724CE254CB0}">
      <dgm:prSet/>
      <dgm:spPr/>
      <dgm:t>
        <a:bodyPr/>
        <a:lstStyle/>
        <a:p>
          <a:endParaRPr lang="fr-FR"/>
        </a:p>
      </dgm:t>
    </dgm:pt>
    <dgm:pt modelId="{34CD163B-D648-4D07-A4DC-121E3176C7BC}">
      <dgm:prSet/>
      <dgm:spPr>
        <a:solidFill>
          <a:schemeClr val="accent3">
            <a:lumMod val="50000"/>
          </a:schemeClr>
        </a:solidFill>
      </dgm:spPr>
      <dgm:t>
        <a:bodyPr/>
        <a:lstStyle/>
        <a:p>
          <a:r>
            <a:rPr lang="fr-FR" dirty="0"/>
            <a:t>Installation de SASS développement SCSS</a:t>
          </a:r>
        </a:p>
      </dgm:t>
    </dgm:pt>
    <dgm:pt modelId="{9027DD3F-6B00-4275-97FA-192C696DB274}" type="parTrans" cxnId="{356FEE02-6F64-4B74-AAF2-A533214946AD}">
      <dgm:prSet/>
      <dgm:spPr/>
      <dgm:t>
        <a:bodyPr/>
        <a:lstStyle/>
        <a:p>
          <a:endParaRPr lang="fr-FR"/>
        </a:p>
      </dgm:t>
    </dgm:pt>
    <dgm:pt modelId="{77F77F45-4DED-45AC-BDE7-950E175DEF7E}" type="sibTrans" cxnId="{356FEE02-6F64-4B74-AAF2-A533214946AD}">
      <dgm:prSet/>
      <dgm:spPr/>
      <dgm:t>
        <a:bodyPr/>
        <a:lstStyle/>
        <a:p>
          <a:endParaRPr lang="fr-FR"/>
        </a:p>
      </dgm:t>
    </dgm:pt>
    <dgm:pt modelId="{5579399A-389B-4FB3-B2F3-C0B47E047DB0}">
      <dgm:prSet/>
      <dgm:spPr>
        <a:solidFill>
          <a:schemeClr val="accent3">
            <a:lumMod val="50000"/>
          </a:schemeClr>
        </a:solidFill>
      </dgm:spPr>
      <dgm:t>
        <a:bodyPr/>
        <a:lstStyle/>
        <a:p>
          <a:r>
            <a:rPr lang="fr-FR" dirty="0"/>
            <a:t>Installation de GIT</a:t>
          </a:r>
        </a:p>
      </dgm:t>
    </dgm:pt>
    <dgm:pt modelId="{ED81ADBE-B3BC-4F09-91BA-2C1F265AE1B8}" type="parTrans" cxnId="{3E8C9E8C-A1BB-4D81-9E90-EB55B83E1FD1}">
      <dgm:prSet/>
      <dgm:spPr/>
      <dgm:t>
        <a:bodyPr/>
        <a:lstStyle/>
        <a:p>
          <a:endParaRPr lang="fr-FR"/>
        </a:p>
      </dgm:t>
    </dgm:pt>
    <dgm:pt modelId="{8A4599C6-1A63-44A2-AC0B-2B6410944042}" type="sibTrans" cxnId="{3E8C9E8C-A1BB-4D81-9E90-EB55B83E1FD1}">
      <dgm:prSet/>
      <dgm:spPr/>
      <dgm:t>
        <a:bodyPr/>
        <a:lstStyle/>
        <a:p>
          <a:endParaRPr lang="fr-FR"/>
        </a:p>
      </dgm:t>
    </dgm:pt>
    <dgm:pt modelId="{455440D9-3C63-4F82-B316-88018F1EE833}">
      <dgm:prSet/>
      <dgm:spPr>
        <a:solidFill>
          <a:schemeClr val="accent3">
            <a:lumMod val="50000"/>
          </a:schemeClr>
        </a:solidFill>
      </dgm:spPr>
      <dgm:t>
        <a:bodyPr/>
        <a:lstStyle/>
        <a:p>
          <a:r>
            <a:rPr lang="fr-FR" dirty="0"/>
            <a:t>Le code doit être versionné sur GitHub</a:t>
          </a:r>
        </a:p>
      </dgm:t>
    </dgm:pt>
    <dgm:pt modelId="{F01CFC44-0E88-4D78-91BA-C9D5D1656F3B}" type="parTrans" cxnId="{DC7779DF-0E89-491D-9853-8DD2EC849B20}">
      <dgm:prSet/>
      <dgm:spPr/>
      <dgm:t>
        <a:bodyPr/>
        <a:lstStyle/>
        <a:p>
          <a:endParaRPr lang="fr-FR"/>
        </a:p>
      </dgm:t>
    </dgm:pt>
    <dgm:pt modelId="{8B4CD080-5D1A-4C37-A006-B1C9AE90A047}" type="sibTrans" cxnId="{DC7779DF-0E89-491D-9853-8DD2EC849B20}">
      <dgm:prSet/>
      <dgm:spPr/>
      <dgm:t>
        <a:bodyPr/>
        <a:lstStyle/>
        <a:p>
          <a:endParaRPr lang="fr-FR"/>
        </a:p>
      </dgm:t>
    </dgm:pt>
    <dgm:pt modelId="{6FE79ADE-A4A8-41C0-9FE1-1218B7337272}">
      <dgm:prSet/>
      <dgm:spPr>
        <a:solidFill>
          <a:schemeClr val="accent3">
            <a:lumMod val="50000"/>
          </a:schemeClr>
        </a:solidFill>
      </dgm:spPr>
      <dgm:t>
        <a:bodyPr/>
        <a:lstStyle/>
        <a:p>
          <a:r>
            <a:rPr lang="fr-FR" dirty="0"/>
            <a:t>Le site doit être disponible sur GitHub Pages une fois terminé</a:t>
          </a:r>
        </a:p>
      </dgm:t>
    </dgm:pt>
    <dgm:pt modelId="{D82C3415-4B88-4B54-A6A4-EF24CA03AFFB}" type="parTrans" cxnId="{259E8E07-4EE3-49D6-8129-C1BDCA53DF09}">
      <dgm:prSet/>
      <dgm:spPr/>
      <dgm:t>
        <a:bodyPr/>
        <a:lstStyle/>
        <a:p>
          <a:endParaRPr lang="fr-FR"/>
        </a:p>
      </dgm:t>
    </dgm:pt>
    <dgm:pt modelId="{2A843674-1CE4-48D1-93A5-39F0AED3759D}" type="sibTrans" cxnId="{259E8E07-4EE3-49D6-8129-C1BDCA53DF09}">
      <dgm:prSet/>
      <dgm:spPr/>
      <dgm:t>
        <a:bodyPr/>
        <a:lstStyle/>
        <a:p>
          <a:endParaRPr lang="fr-FR"/>
        </a:p>
      </dgm:t>
    </dgm:pt>
    <dgm:pt modelId="{CA195A0D-6B1D-41C6-849E-BA16D497FF39}" type="pres">
      <dgm:prSet presAssocID="{82A0A36A-F99A-4C2E-BAC6-2C5E62782DC3}" presName="linear" presStyleCnt="0">
        <dgm:presLayoutVars>
          <dgm:animLvl val="lvl"/>
          <dgm:resizeHandles val="exact"/>
        </dgm:presLayoutVars>
      </dgm:prSet>
      <dgm:spPr/>
    </dgm:pt>
    <dgm:pt modelId="{08682EA6-2F63-4345-A1E8-7E655B5D2D4F}" type="pres">
      <dgm:prSet presAssocID="{E3644BFA-D68F-4C7C-BABC-B24A7210CA60}" presName="parentText" presStyleLbl="node1" presStyleIdx="0" presStyleCnt="6">
        <dgm:presLayoutVars>
          <dgm:chMax val="0"/>
          <dgm:bulletEnabled val="1"/>
        </dgm:presLayoutVars>
      </dgm:prSet>
      <dgm:spPr/>
    </dgm:pt>
    <dgm:pt modelId="{7146AC6E-ED2C-4545-8A84-572613DBF9D7}" type="pres">
      <dgm:prSet presAssocID="{4C05EABD-5F5C-4EEB-BEB4-2778FF58C316}" presName="spacer" presStyleCnt="0"/>
      <dgm:spPr/>
    </dgm:pt>
    <dgm:pt modelId="{9632F39D-C6A0-4513-BC3B-7A1364D76B4D}" type="pres">
      <dgm:prSet presAssocID="{EE6B26BD-6958-4C87-8716-7ACCFC09DE87}" presName="parentText" presStyleLbl="node1" presStyleIdx="1" presStyleCnt="6">
        <dgm:presLayoutVars>
          <dgm:chMax val="0"/>
          <dgm:bulletEnabled val="1"/>
        </dgm:presLayoutVars>
      </dgm:prSet>
      <dgm:spPr/>
    </dgm:pt>
    <dgm:pt modelId="{2B86817E-CB3D-48A6-A8F7-C1CA65E7A7F6}" type="pres">
      <dgm:prSet presAssocID="{D748A3B5-0A99-4153-88CE-A38085AF228F}" presName="spacer" presStyleCnt="0"/>
      <dgm:spPr/>
    </dgm:pt>
    <dgm:pt modelId="{F94D0EB7-0276-41B5-88A4-DAE80A39CBED}" type="pres">
      <dgm:prSet presAssocID="{34CD163B-D648-4D07-A4DC-121E3176C7BC}" presName="parentText" presStyleLbl="node1" presStyleIdx="2" presStyleCnt="6">
        <dgm:presLayoutVars>
          <dgm:chMax val="0"/>
          <dgm:bulletEnabled val="1"/>
        </dgm:presLayoutVars>
      </dgm:prSet>
      <dgm:spPr/>
    </dgm:pt>
    <dgm:pt modelId="{A2C8B12B-41A0-4C6F-AD26-A8CB4DC6F5CA}" type="pres">
      <dgm:prSet presAssocID="{77F77F45-4DED-45AC-BDE7-950E175DEF7E}" presName="spacer" presStyleCnt="0"/>
      <dgm:spPr/>
    </dgm:pt>
    <dgm:pt modelId="{80BBF0BB-FE16-49EA-987D-B4065BBCD462}" type="pres">
      <dgm:prSet presAssocID="{5579399A-389B-4FB3-B2F3-C0B47E047DB0}" presName="parentText" presStyleLbl="node1" presStyleIdx="3" presStyleCnt="6">
        <dgm:presLayoutVars>
          <dgm:chMax val="0"/>
          <dgm:bulletEnabled val="1"/>
        </dgm:presLayoutVars>
      </dgm:prSet>
      <dgm:spPr/>
    </dgm:pt>
    <dgm:pt modelId="{A376363E-5BD1-4952-B3E4-815A141EE294}" type="pres">
      <dgm:prSet presAssocID="{8A4599C6-1A63-44A2-AC0B-2B6410944042}" presName="spacer" presStyleCnt="0"/>
      <dgm:spPr/>
    </dgm:pt>
    <dgm:pt modelId="{A91A55F1-4BBD-4C64-905A-CC9711ACDD43}" type="pres">
      <dgm:prSet presAssocID="{455440D9-3C63-4F82-B316-88018F1EE833}" presName="parentText" presStyleLbl="node1" presStyleIdx="4" presStyleCnt="6">
        <dgm:presLayoutVars>
          <dgm:chMax val="0"/>
          <dgm:bulletEnabled val="1"/>
        </dgm:presLayoutVars>
      </dgm:prSet>
      <dgm:spPr/>
    </dgm:pt>
    <dgm:pt modelId="{004AE05E-2E22-4911-86AF-D2BE9BC086B0}" type="pres">
      <dgm:prSet presAssocID="{8B4CD080-5D1A-4C37-A006-B1C9AE90A047}" presName="spacer" presStyleCnt="0"/>
      <dgm:spPr/>
    </dgm:pt>
    <dgm:pt modelId="{CA23B5E2-A0C8-4EA0-BAF2-333F53E6694C}" type="pres">
      <dgm:prSet presAssocID="{6FE79ADE-A4A8-41C0-9FE1-1218B7337272}" presName="parentText" presStyleLbl="node1" presStyleIdx="5" presStyleCnt="6">
        <dgm:presLayoutVars>
          <dgm:chMax val="0"/>
          <dgm:bulletEnabled val="1"/>
        </dgm:presLayoutVars>
      </dgm:prSet>
      <dgm:spPr/>
    </dgm:pt>
  </dgm:ptLst>
  <dgm:cxnLst>
    <dgm:cxn modelId="{356FEE02-6F64-4B74-AAF2-A533214946AD}" srcId="{82A0A36A-F99A-4C2E-BAC6-2C5E62782DC3}" destId="{34CD163B-D648-4D07-A4DC-121E3176C7BC}" srcOrd="2" destOrd="0" parTransId="{9027DD3F-6B00-4275-97FA-192C696DB274}" sibTransId="{77F77F45-4DED-45AC-BDE7-950E175DEF7E}"/>
    <dgm:cxn modelId="{F2AC6307-025C-4D42-9B8D-BC259C95361C}" type="presOf" srcId="{EE6B26BD-6958-4C87-8716-7ACCFC09DE87}" destId="{9632F39D-C6A0-4513-BC3B-7A1364D76B4D}" srcOrd="0" destOrd="0" presId="urn:microsoft.com/office/officeart/2005/8/layout/vList2"/>
    <dgm:cxn modelId="{259E8E07-4EE3-49D6-8129-C1BDCA53DF09}" srcId="{82A0A36A-F99A-4C2E-BAC6-2C5E62782DC3}" destId="{6FE79ADE-A4A8-41C0-9FE1-1218B7337272}" srcOrd="5" destOrd="0" parTransId="{D82C3415-4B88-4B54-A6A4-EF24CA03AFFB}" sibTransId="{2A843674-1CE4-48D1-93A5-39F0AED3759D}"/>
    <dgm:cxn modelId="{EB004508-E4FF-435B-827C-28DD768E8253}" type="presOf" srcId="{455440D9-3C63-4F82-B316-88018F1EE833}" destId="{A91A55F1-4BBD-4C64-905A-CC9711ACDD43}" srcOrd="0" destOrd="0" presId="urn:microsoft.com/office/officeart/2005/8/layout/vList2"/>
    <dgm:cxn modelId="{32569822-B6A1-411A-82CD-B724CE254CB0}" srcId="{82A0A36A-F99A-4C2E-BAC6-2C5E62782DC3}" destId="{EE6B26BD-6958-4C87-8716-7ACCFC09DE87}" srcOrd="1" destOrd="0" parTransId="{79D198E7-64DF-4D5E-8C37-0093CDF159FE}" sibTransId="{D748A3B5-0A99-4153-88CE-A38085AF228F}"/>
    <dgm:cxn modelId="{DE381B31-4E5B-4539-9AB9-161D1AE2B9FC}" type="presOf" srcId="{6FE79ADE-A4A8-41C0-9FE1-1218B7337272}" destId="{CA23B5E2-A0C8-4EA0-BAF2-333F53E6694C}" srcOrd="0" destOrd="0" presId="urn:microsoft.com/office/officeart/2005/8/layout/vList2"/>
    <dgm:cxn modelId="{4E7A9135-DC14-4EB1-BFE2-D52D959ACBE3}" type="presOf" srcId="{E3644BFA-D68F-4C7C-BABC-B24A7210CA60}" destId="{08682EA6-2F63-4345-A1E8-7E655B5D2D4F}" srcOrd="0" destOrd="0" presId="urn:microsoft.com/office/officeart/2005/8/layout/vList2"/>
    <dgm:cxn modelId="{29A77E43-2931-41D6-9C22-09C5BA5E67F7}" type="presOf" srcId="{5579399A-389B-4FB3-B2F3-C0B47E047DB0}" destId="{80BBF0BB-FE16-49EA-987D-B4065BBCD462}" srcOrd="0" destOrd="0" presId="urn:microsoft.com/office/officeart/2005/8/layout/vList2"/>
    <dgm:cxn modelId="{5F9EFC55-6A48-4937-81D9-7E86C597BE7B}" srcId="{82A0A36A-F99A-4C2E-BAC6-2C5E62782DC3}" destId="{E3644BFA-D68F-4C7C-BABC-B24A7210CA60}" srcOrd="0" destOrd="0" parTransId="{DC68AB52-1FA5-48AA-ACE3-6EB4DF80AA48}" sibTransId="{4C05EABD-5F5C-4EEB-BEB4-2778FF58C316}"/>
    <dgm:cxn modelId="{3E8C9E8C-A1BB-4D81-9E90-EB55B83E1FD1}" srcId="{82A0A36A-F99A-4C2E-BAC6-2C5E62782DC3}" destId="{5579399A-389B-4FB3-B2F3-C0B47E047DB0}" srcOrd="3" destOrd="0" parTransId="{ED81ADBE-B3BC-4F09-91BA-2C1F265AE1B8}" sibTransId="{8A4599C6-1A63-44A2-AC0B-2B6410944042}"/>
    <dgm:cxn modelId="{1FB2B7A3-B467-4430-B01A-6584998EE345}" type="presOf" srcId="{82A0A36A-F99A-4C2E-BAC6-2C5E62782DC3}" destId="{CA195A0D-6B1D-41C6-849E-BA16D497FF39}" srcOrd="0" destOrd="0" presId="urn:microsoft.com/office/officeart/2005/8/layout/vList2"/>
    <dgm:cxn modelId="{088483CB-06B8-48BC-BB7B-012F851CAA3B}" type="presOf" srcId="{34CD163B-D648-4D07-A4DC-121E3176C7BC}" destId="{F94D0EB7-0276-41B5-88A4-DAE80A39CBED}" srcOrd="0" destOrd="0" presId="urn:microsoft.com/office/officeart/2005/8/layout/vList2"/>
    <dgm:cxn modelId="{DC7779DF-0E89-491D-9853-8DD2EC849B20}" srcId="{82A0A36A-F99A-4C2E-BAC6-2C5E62782DC3}" destId="{455440D9-3C63-4F82-B316-88018F1EE833}" srcOrd="4" destOrd="0" parTransId="{F01CFC44-0E88-4D78-91BA-C9D5D1656F3B}" sibTransId="{8B4CD080-5D1A-4C37-A006-B1C9AE90A047}"/>
    <dgm:cxn modelId="{5CF5F55C-3C47-473C-BF18-F26D260370AB}" type="presParOf" srcId="{CA195A0D-6B1D-41C6-849E-BA16D497FF39}" destId="{08682EA6-2F63-4345-A1E8-7E655B5D2D4F}" srcOrd="0" destOrd="0" presId="urn:microsoft.com/office/officeart/2005/8/layout/vList2"/>
    <dgm:cxn modelId="{E6864E7C-8E9E-4EA5-A183-8BA204BEA4DC}" type="presParOf" srcId="{CA195A0D-6B1D-41C6-849E-BA16D497FF39}" destId="{7146AC6E-ED2C-4545-8A84-572613DBF9D7}" srcOrd="1" destOrd="0" presId="urn:microsoft.com/office/officeart/2005/8/layout/vList2"/>
    <dgm:cxn modelId="{8010D6A8-F8D3-4F52-AA82-E94E6ED769A9}" type="presParOf" srcId="{CA195A0D-6B1D-41C6-849E-BA16D497FF39}" destId="{9632F39D-C6A0-4513-BC3B-7A1364D76B4D}" srcOrd="2" destOrd="0" presId="urn:microsoft.com/office/officeart/2005/8/layout/vList2"/>
    <dgm:cxn modelId="{88C57698-1F49-4BE2-8432-CCB6A0F3DDCB}" type="presParOf" srcId="{CA195A0D-6B1D-41C6-849E-BA16D497FF39}" destId="{2B86817E-CB3D-48A6-A8F7-C1CA65E7A7F6}" srcOrd="3" destOrd="0" presId="urn:microsoft.com/office/officeart/2005/8/layout/vList2"/>
    <dgm:cxn modelId="{4BAACCFF-8AF6-4922-8B76-E77173F0294F}" type="presParOf" srcId="{CA195A0D-6B1D-41C6-849E-BA16D497FF39}" destId="{F94D0EB7-0276-41B5-88A4-DAE80A39CBED}" srcOrd="4" destOrd="0" presId="urn:microsoft.com/office/officeart/2005/8/layout/vList2"/>
    <dgm:cxn modelId="{BB64DA74-7F7F-4F82-8970-CF4F91DD5794}" type="presParOf" srcId="{CA195A0D-6B1D-41C6-849E-BA16D497FF39}" destId="{A2C8B12B-41A0-4C6F-AD26-A8CB4DC6F5CA}" srcOrd="5" destOrd="0" presId="urn:microsoft.com/office/officeart/2005/8/layout/vList2"/>
    <dgm:cxn modelId="{38D744B1-AAB0-412A-9FFE-90A2CFA673EF}" type="presParOf" srcId="{CA195A0D-6B1D-41C6-849E-BA16D497FF39}" destId="{80BBF0BB-FE16-49EA-987D-B4065BBCD462}" srcOrd="6" destOrd="0" presId="urn:microsoft.com/office/officeart/2005/8/layout/vList2"/>
    <dgm:cxn modelId="{44C585F1-CE04-4060-AE4D-A9EF9EFFECD1}" type="presParOf" srcId="{CA195A0D-6B1D-41C6-849E-BA16D497FF39}" destId="{A376363E-5BD1-4952-B3E4-815A141EE294}" srcOrd="7" destOrd="0" presId="urn:microsoft.com/office/officeart/2005/8/layout/vList2"/>
    <dgm:cxn modelId="{1E63C96B-8DBF-4971-9014-C8582F660163}" type="presParOf" srcId="{CA195A0D-6B1D-41C6-849E-BA16D497FF39}" destId="{A91A55F1-4BBD-4C64-905A-CC9711ACDD43}" srcOrd="8" destOrd="0" presId="urn:microsoft.com/office/officeart/2005/8/layout/vList2"/>
    <dgm:cxn modelId="{D247878E-CAD5-4564-A757-FE0DDD28665E}" type="presParOf" srcId="{CA195A0D-6B1D-41C6-849E-BA16D497FF39}" destId="{004AE05E-2E22-4911-86AF-D2BE9BC086B0}" srcOrd="9" destOrd="0" presId="urn:microsoft.com/office/officeart/2005/8/layout/vList2"/>
    <dgm:cxn modelId="{91BAABCD-0D86-492E-9506-1823AE82F2DC}" type="presParOf" srcId="{CA195A0D-6B1D-41C6-849E-BA16D497FF39}" destId="{CA23B5E2-A0C8-4EA0-BAF2-333F53E6694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A848F-7465-4EDE-8CE6-83E721857F47}">
      <dsp:nvSpPr>
        <dsp:cNvPr id="0" name=""/>
        <dsp:cNvSpPr/>
      </dsp:nvSpPr>
      <dsp:spPr>
        <a:xfrm>
          <a:off x="0" y="583628"/>
          <a:ext cx="10325100" cy="1077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25F30-8E20-49F1-99C2-25AB35546ADD}">
      <dsp:nvSpPr>
        <dsp:cNvPr id="0" name=""/>
        <dsp:cNvSpPr/>
      </dsp:nvSpPr>
      <dsp:spPr>
        <a:xfrm>
          <a:off x="325933" y="826058"/>
          <a:ext cx="592607" cy="592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731C0-7124-4C7D-89BB-00B08D25EE5F}">
      <dsp:nvSpPr>
        <dsp:cNvPr id="0" name=""/>
        <dsp:cNvSpPr/>
      </dsp:nvSpPr>
      <dsp:spPr>
        <a:xfrm>
          <a:off x="1244475" y="583628"/>
          <a:ext cx="9080624" cy="107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32" tIns="114032" rIns="114032" bIns="114032" numCol="1" spcCol="1270" anchor="ctr" anchorCtr="0">
          <a:noAutofit/>
        </a:bodyPr>
        <a:lstStyle/>
        <a:p>
          <a:pPr marL="0" lvl="0" indent="0" algn="l" defTabSz="1111250">
            <a:lnSpc>
              <a:spcPct val="100000"/>
            </a:lnSpc>
            <a:spcBef>
              <a:spcPct val="0"/>
            </a:spcBef>
            <a:spcAft>
              <a:spcPct val="35000"/>
            </a:spcAft>
            <a:buNone/>
          </a:pPr>
          <a:r>
            <a:rPr lang="fr-FR" sz="2500" kern="1200" dirty="0" err="1"/>
            <a:t>Ohmyfood</a:t>
          </a:r>
          <a:r>
            <a:rPr lang="fr-FR" sz="2500" kern="1200" dirty="0"/>
            <a:t> est une entreprise de commande de repas en ligne</a:t>
          </a:r>
          <a:endParaRPr lang="en-US" sz="2500" kern="1200" dirty="0"/>
        </a:p>
      </dsp:txBody>
      <dsp:txXfrm>
        <a:off x="1244475" y="583628"/>
        <a:ext cx="9080624" cy="1077467"/>
      </dsp:txXfrm>
    </dsp:sp>
    <dsp:sp modelId="{C5879B53-4D02-49EE-B26E-A65AA00C1F1D}">
      <dsp:nvSpPr>
        <dsp:cNvPr id="0" name=""/>
        <dsp:cNvSpPr/>
      </dsp:nvSpPr>
      <dsp:spPr>
        <a:xfrm>
          <a:off x="0" y="1930462"/>
          <a:ext cx="10325100" cy="1077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D7C71-34B5-43DA-A4D4-4ED406469D5E}">
      <dsp:nvSpPr>
        <dsp:cNvPr id="0" name=""/>
        <dsp:cNvSpPr/>
      </dsp:nvSpPr>
      <dsp:spPr>
        <a:xfrm>
          <a:off x="325933" y="2172893"/>
          <a:ext cx="592607" cy="592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F6E7EF-5349-4EC6-BE41-4958858B9E32}">
      <dsp:nvSpPr>
        <dsp:cNvPr id="0" name=""/>
        <dsp:cNvSpPr/>
      </dsp:nvSpPr>
      <dsp:spPr>
        <a:xfrm>
          <a:off x="1244475" y="1930462"/>
          <a:ext cx="4646295" cy="107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32" tIns="114032" rIns="114032" bIns="114032" numCol="1" spcCol="1270" anchor="ctr" anchorCtr="0">
          <a:noAutofit/>
        </a:bodyPr>
        <a:lstStyle/>
        <a:p>
          <a:pPr marL="0" lvl="0" indent="0" algn="l" defTabSz="1111250">
            <a:lnSpc>
              <a:spcPct val="100000"/>
            </a:lnSpc>
            <a:spcBef>
              <a:spcPct val="0"/>
            </a:spcBef>
            <a:spcAft>
              <a:spcPct val="35000"/>
            </a:spcAft>
            <a:buNone/>
          </a:pPr>
          <a:r>
            <a:rPr lang="fr-FR" sz="2500" kern="1200" dirty="0"/>
            <a:t>Elle doit permettre à l’utilisateur </a:t>
          </a:r>
          <a:endParaRPr lang="en-US" sz="2500" kern="1200" dirty="0"/>
        </a:p>
      </dsp:txBody>
      <dsp:txXfrm>
        <a:off x="1244475" y="1930462"/>
        <a:ext cx="4646295" cy="1077467"/>
      </dsp:txXfrm>
    </dsp:sp>
    <dsp:sp modelId="{E15DC0A1-4A7C-4744-9A33-8D9BFB99379D}">
      <dsp:nvSpPr>
        <dsp:cNvPr id="0" name=""/>
        <dsp:cNvSpPr/>
      </dsp:nvSpPr>
      <dsp:spPr>
        <a:xfrm>
          <a:off x="5890770" y="1930462"/>
          <a:ext cx="4434329" cy="1077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032" tIns="114032" rIns="114032" bIns="114032" numCol="1" spcCol="1270" anchor="ctr" anchorCtr="0">
          <a:noAutofit/>
        </a:bodyPr>
        <a:lstStyle/>
        <a:p>
          <a:pPr marL="0" lvl="0" indent="0" algn="l" defTabSz="622300">
            <a:lnSpc>
              <a:spcPct val="100000"/>
            </a:lnSpc>
            <a:spcBef>
              <a:spcPct val="0"/>
            </a:spcBef>
            <a:spcAft>
              <a:spcPct val="35000"/>
            </a:spcAft>
            <a:buNone/>
          </a:pPr>
          <a:r>
            <a:rPr lang="fr-FR" sz="1400" kern="1200"/>
            <a:t>La composition de leur menu</a:t>
          </a:r>
          <a:endParaRPr lang="en-US" sz="1400" kern="1200"/>
        </a:p>
        <a:p>
          <a:pPr marL="0" lvl="0" indent="0" algn="l" defTabSz="622300">
            <a:lnSpc>
              <a:spcPct val="100000"/>
            </a:lnSpc>
            <a:spcBef>
              <a:spcPct val="0"/>
            </a:spcBef>
            <a:spcAft>
              <a:spcPct val="35000"/>
            </a:spcAft>
            <a:buNone/>
          </a:pPr>
          <a:r>
            <a:rPr lang="fr-FR" sz="1400" kern="1200" dirty="0"/>
            <a:t>Réduire leur temps d’attente car leur menu est préparé à l’avance</a:t>
          </a:r>
          <a:endParaRPr lang="en-US" sz="1400" kern="1200" dirty="0"/>
        </a:p>
        <a:p>
          <a:pPr marL="0" lvl="0" indent="0" algn="l" defTabSz="622300">
            <a:lnSpc>
              <a:spcPct val="100000"/>
            </a:lnSpc>
            <a:spcBef>
              <a:spcPct val="0"/>
            </a:spcBef>
            <a:spcAft>
              <a:spcPct val="35000"/>
            </a:spcAft>
            <a:buNone/>
          </a:pPr>
          <a:r>
            <a:rPr lang="fr-FR" sz="1400" kern="1200"/>
            <a:t>Moins de perte de temps à consulter la carte</a:t>
          </a:r>
          <a:endParaRPr lang="en-US" sz="1400" kern="1200"/>
        </a:p>
      </dsp:txBody>
      <dsp:txXfrm>
        <a:off x="5890770" y="1930462"/>
        <a:ext cx="4434329" cy="10774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1E1E8-5362-4636-9A9A-C6FAE2CFED89}">
      <dsp:nvSpPr>
        <dsp:cNvPr id="0" name=""/>
        <dsp:cNvSpPr/>
      </dsp:nvSpPr>
      <dsp:spPr>
        <a:xfrm>
          <a:off x="1358" y="1408871"/>
          <a:ext cx="2713886" cy="1085554"/>
        </a:xfrm>
        <a:prstGeom prst="chevron">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fr-FR" sz="2100" kern="1200" dirty="0"/>
            <a:t>La cible étant des personnes connectées et pressées</a:t>
          </a:r>
        </a:p>
      </dsp:txBody>
      <dsp:txXfrm>
        <a:off x="544135" y="1408871"/>
        <a:ext cx="1628332" cy="1085554"/>
      </dsp:txXfrm>
    </dsp:sp>
    <dsp:sp modelId="{05B2BEBD-ED8D-457B-B550-AFE5EAF9949A}">
      <dsp:nvSpPr>
        <dsp:cNvPr id="0" name=""/>
        <dsp:cNvSpPr/>
      </dsp:nvSpPr>
      <dsp:spPr>
        <a:xfrm>
          <a:off x="2362440" y="1501143"/>
          <a:ext cx="2252525" cy="901010"/>
        </a:xfrm>
        <a:prstGeom prst="chevron">
          <a:avLst/>
        </a:prstGeom>
        <a:solidFill>
          <a:schemeClr val="accent3">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L’approche principale et la maquette demandée est le mobile-first</a:t>
          </a:r>
          <a:endParaRPr lang="fr-FR" sz="1300" kern="1200" dirty="0"/>
        </a:p>
      </dsp:txBody>
      <dsp:txXfrm>
        <a:off x="2812945" y="1501143"/>
        <a:ext cx="1351515" cy="901010"/>
      </dsp:txXfrm>
    </dsp:sp>
    <dsp:sp modelId="{1A9705EF-5837-45E5-9D64-920EE02F76B2}">
      <dsp:nvSpPr>
        <dsp:cNvPr id="0" name=""/>
        <dsp:cNvSpPr/>
      </dsp:nvSpPr>
      <dsp:spPr>
        <a:xfrm>
          <a:off x="4299612" y="1501143"/>
          <a:ext cx="2252525" cy="901010"/>
        </a:xfrm>
        <a:prstGeom prst="chevron">
          <a:avLst/>
        </a:prstGeom>
        <a:solidFill>
          <a:schemeClr val="accent4">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a:t>Le site doit être responsive sur mobile, tablette et desktop</a:t>
          </a:r>
          <a:endParaRPr lang="fr-FR" sz="1300" kern="1200"/>
        </a:p>
      </dsp:txBody>
      <dsp:txXfrm>
        <a:off x="4750117" y="1501143"/>
        <a:ext cx="1351515" cy="901010"/>
      </dsp:txXfrm>
    </dsp:sp>
    <dsp:sp modelId="{66FC3D09-8EA5-4397-9CD6-D2DF403AC834}">
      <dsp:nvSpPr>
        <dsp:cNvPr id="0" name=""/>
        <dsp:cNvSpPr/>
      </dsp:nvSpPr>
      <dsp:spPr>
        <a:xfrm>
          <a:off x="6236784" y="1501143"/>
          <a:ext cx="2252525" cy="901010"/>
        </a:xfrm>
        <a:prstGeom prst="chevron">
          <a:avLst/>
        </a:prstGeom>
        <a:solidFill>
          <a:schemeClr val="accent5">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Validation W3C HTML et CSS</a:t>
          </a:r>
          <a:endParaRPr lang="fr-FR" sz="1300" kern="1200" dirty="0"/>
        </a:p>
      </dsp:txBody>
      <dsp:txXfrm>
        <a:off x="6687289" y="1501143"/>
        <a:ext cx="1351515" cy="901010"/>
      </dsp:txXfrm>
    </dsp:sp>
    <dsp:sp modelId="{F11D73D0-9C75-4B67-9A4A-0CBA2AC2CD80}">
      <dsp:nvSpPr>
        <dsp:cNvPr id="0" name=""/>
        <dsp:cNvSpPr/>
      </dsp:nvSpPr>
      <dsp:spPr>
        <a:xfrm>
          <a:off x="8173956" y="1501143"/>
          <a:ext cx="2252525" cy="901010"/>
        </a:xfrm>
        <a:prstGeom prst="chevron">
          <a:avLst/>
        </a:prstGeom>
        <a:solidFill>
          <a:schemeClr val="accent6">
            <a:lumMod val="60000"/>
            <a:lumOff val="40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fr-FR" sz="1300" i="1" kern="1200" dirty="0"/>
            <a:t>Parfaitement compatible avec les dernières versions de Chrome et Firefox </a:t>
          </a:r>
          <a:endParaRPr lang="fr-FR" sz="1300" kern="1200" dirty="0"/>
        </a:p>
      </dsp:txBody>
      <dsp:txXfrm>
        <a:off x="8624461" y="1501143"/>
        <a:ext cx="1351515" cy="9010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025F4-EECE-41CB-B596-6C20DE830153}">
      <dsp:nvSpPr>
        <dsp:cNvPr id="0" name=""/>
        <dsp:cNvSpPr/>
      </dsp:nvSpPr>
      <dsp:spPr>
        <a:xfrm rot="5400000">
          <a:off x="-162955" y="165505"/>
          <a:ext cx="1086367" cy="760456"/>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1 page d’accueil</a:t>
          </a:r>
        </a:p>
      </dsp:txBody>
      <dsp:txXfrm rot="-5400000">
        <a:off x="1" y="382777"/>
        <a:ext cx="760456" cy="325911"/>
      </dsp:txXfrm>
    </dsp:sp>
    <dsp:sp modelId="{6EA25605-2C3F-472D-A050-10AB715B4BBB}">
      <dsp:nvSpPr>
        <dsp:cNvPr id="0" name=""/>
        <dsp:cNvSpPr/>
      </dsp:nvSpPr>
      <dsp:spPr>
        <a:xfrm rot="5400000">
          <a:off x="5241079" y="-4478071"/>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b="0" i="1" kern="1200" dirty="0"/>
            <a:t>Avec l’affichage de la localisation des restaurants. Dans la seconde phase du projet il sera possible de choisir la localisation pour trouver des restaurants proches d’un certain lieu</a:t>
          </a:r>
          <a:endParaRPr lang="fr-FR" sz="1000" b="0" kern="1200" dirty="0"/>
        </a:p>
        <a:p>
          <a:pPr marL="57150" lvl="1" indent="-57150" algn="l" defTabSz="444500">
            <a:lnSpc>
              <a:spcPct val="90000"/>
            </a:lnSpc>
            <a:spcBef>
              <a:spcPct val="0"/>
            </a:spcBef>
            <a:spcAft>
              <a:spcPct val="15000"/>
            </a:spcAft>
            <a:buChar char="•"/>
          </a:pPr>
          <a:r>
            <a:rPr lang="fr-FR" sz="1000" b="0" i="1" kern="1200" dirty="0"/>
            <a:t>Un courte présentation de l’entreprise</a:t>
          </a:r>
          <a:endParaRPr lang="fr-FR" sz="1000" b="0" kern="1200" dirty="0"/>
        </a:p>
        <a:p>
          <a:pPr marL="57150" lvl="1" indent="-57150" algn="l" defTabSz="444500">
            <a:lnSpc>
              <a:spcPct val="90000"/>
            </a:lnSpc>
            <a:spcBef>
              <a:spcPct val="0"/>
            </a:spcBef>
            <a:spcAft>
              <a:spcPct val="15000"/>
            </a:spcAft>
            <a:buChar char="•"/>
          </a:pPr>
          <a:r>
            <a:rPr lang="fr-FR" sz="1000" b="0" i="1" kern="1200" dirty="0"/>
            <a:t>Une section proposant les 4 menus sous forme de cartes. Au clic sur la carte l’utilisateur est redirigé vers la page menu</a:t>
          </a:r>
          <a:endParaRPr lang="fr-FR" sz="1000" b="0" kern="1200" dirty="0"/>
        </a:p>
      </dsp:txBody>
      <dsp:txXfrm rot="-5400000">
        <a:off x="760457" y="37022"/>
        <a:ext cx="9632913" cy="637196"/>
      </dsp:txXfrm>
    </dsp:sp>
    <dsp:sp modelId="{29B1A831-53AF-476B-8847-37576F5DE539}">
      <dsp:nvSpPr>
        <dsp:cNvPr id="0" name=""/>
        <dsp:cNvSpPr/>
      </dsp:nvSpPr>
      <dsp:spPr>
        <a:xfrm rot="5400000">
          <a:off x="-162955" y="1102782"/>
          <a:ext cx="1086367" cy="760456"/>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4 pages de menu</a:t>
          </a:r>
        </a:p>
      </dsp:txBody>
      <dsp:txXfrm rot="-5400000">
        <a:off x="1" y="1320054"/>
        <a:ext cx="760456" cy="325911"/>
      </dsp:txXfrm>
    </dsp:sp>
    <dsp:sp modelId="{CE48CBB3-69A5-4003-A927-6731D53E2842}">
      <dsp:nvSpPr>
        <dsp:cNvPr id="0" name=""/>
        <dsp:cNvSpPr/>
      </dsp:nvSpPr>
      <dsp:spPr>
        <a:xfrm rot="5400000">
          <a:off x="5241079" y="-3540795"/>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b="0" i="1" kern="1200" dirty="0"/>
            <a:t>Elles contiennent chacune le menu du restaurant</a:t>
          </a:r>
          <a:endParaRPr lang="fr-FR" sz="1000" b="0" kern="1200" dirty="0"/>
        </a:p>
      </dsp:txBody>
      <dsp:txXfrm rot="-5400000">
        <a:off x="760457" y="974298"/>
        <a:ext cx="9632913" cy="637196"/>
      </dsp:txXfrm>
    </dsp:sp>
    <dsp:sp modelId="{B2350E83-E1A1-4865-808C-444E817446FC}">
      <dsp:nvSpPr>
        <dsp:cNvPr id="0" name=""/>
        <dsp:cNvSpPr/>
      </dsp:nvSpPr>
      <dsp:spPr>
        <a:xfrm rot="5400000">
          <a:off x="-162955" y="2040058"/>
          <a:ext cx="1086367" cy="760456"/>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a:t>Header  </a:t>
          </a:r>
        </a:p>
      </dsp:txBody>
      <dsp:txXfrm rot="-5400000">
        <a:off x="1" y="2257330"/>
        <a:ext cx="760456" cy="325911"/>
      </dsp:txXfrm>
    </dsp:sp>
    <dsp:sp modelId="{8388B9BC-E6E4-47F3-A163-8218A7BB1268}">
      <dsp:nvSpPr>
        <dsp:cNvPr id="0" name=""/>
        <dsp:cNvSpPr/>
      </dsp:nvSpPr>
      <dsp:spPr>
        <a:xfrm rot="5400000">
          <a:off x="5241079" y="-2603519"/>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b="0" i="1" kern="1200" dirty="0"/>
            <a:t>Les pages contiennent un en-tête. L’en-tête de la page d’accueil contient le logo, l’en-tête de la page des menus est identique avec en plus un bouton de retour permettant de revenir à l’accueil</a:t>
          </a:r>
          <a:endParaRPr lang="fr-FR" sz="1000" b="0" kern="1200" dirty="0"/>
        </a:p>
      </dsp:txBody>
      <dsp:txXfrm rot="-5400000">
        <a:off x="760457" y="1911574"/>
        <a:ext cx="9632913" cy="637196"/>
      </dsp:txXfrm>
    </dsp:sp>
    <dsp:sp modelId="{2C65C1AA-1F29-4ED6-8777-EFC452A28D02}">
      <dsp:nvSpPr>
        <dsp:cNvPr id="0" name=""/>
        <dsp:cNvSpPr/>
      </dsp:nvSpPr>
      <dsp:spPr>
        <a:xfrm rot="5400000">
          <a:off x="-162955" y="2977335"/>
          <a:ext cx="1086367" cy="760456"/>
        </a:xfrm>
        <a:prstGeom prst="chevron">
          <a:avLst/>
        </a:prstGeom>
        <a:solidFill>
          <a:schemeClr val="accent5">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b="1" kern="1200" dirty="0" err="1"/>
            <a:t>Footer</a:t>
          </a:r>
          <a:r>
            <a:rPr lang="fr-FR" sz="1300" kern="1200" dirty="0"/>
            <a:t>  </a:t>
          </a:r>
        </a:p>
      </dsp:txBody>
      <dsp:txXfrm rot="-5400000">
        <a:off x="1" y="3194607"/>
        <a:ext cx="760456" cy="325911"/>
      </dsp:txXfrm>
    </dsp:sp>
    <dsp:sp modelId="{0531DC61-17ED-4761-8594-55FC063DC2A4}">
      <dsp:nvSpPr>
        <dsp:cNvPr id="0" name=""/>
        <dsp:cNvSpPr/>
      </dsp:nvSpPr>
      <dsp:spPr>
        <a:xfrm rot="5400000">
          <a:off x="5241079" y="-1666242"/>
          <a:ext cx="706138" cy="9667384"/>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b="0" i="1" kern="1200" dirty="0"/>
            <a:t>Le bas de page est identique sur toutes les pages contenant les informations utiles avec une zone « Contact » qui permet en cliquant  un renvoi vers une adresse mail </a:t>
          </a:r>
          <a:endParaRPr lang="fr-FR" sz="1000" b="0" kern="1200" dirty="0"/>
        </a:p>
      </dsp:txBody>
      <dsp:txXfrm rot="-5400000">
        <a:off x="760457" y="2848851"/>
        <a:ext cx="9632913" cy="6371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8C2CA-C285-4EAA-A2DF-4BE490D240B2}">
      <dsp:nvSpPr>
        <dsp:cNvPr id="0" name=""/>
        <dsp:cNvSpPr/>
      </dsp:nvSpPr>
      <dsp:spPr>
        <a:xfrm rot="5400000">
          <a:off x="-214700" y="215778"/>
          <a:ext cx="1431336" cy="1001935"/>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Boutons</a:t>
          </a:r>
        </a:p>
      </dsp:txBody>
      <dsp:txXfrm rot="-5400000">
        <a:off x="1" y="502046"/>
        <a:ext cx="1001935" cy="429401"/>
      </dsp:txXfrm>
    </dsp:sp>
    <dsp:sp modelId="{E3778901-F744-4EB1-B800-B298D14C83ED}">
      <dsp:nvSpPr>
        <dsp:cNvPr id="0" name=""/>
        <dsp:cNvSpPr/>
      </dsp:nvSpPr>
      <dsp:spPr>
        <a:xfrm rot="5400000">
          <a:off x="5249703" y="-4246690"/>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a:t>Au survol la couleur du bouton s’éclaircit l’ombre portée est plus visible. Dans la seconde phase du projet l’utilisateur pourra sauvegarder leur menu préféré un bouton « j’aime » en forme de cœur est présent</a:t>
          </a:r>
          <a:endParaRPr lang="fr-FR" sz="1500" kern="1200"/>
        </a:p>
      </dsp:txBody>
      <dsp:txXfrm rot="-5400000">
        <a:off x="1001935" y="46495"/>
        <a:ext cx="9380488" cy="839534"/>
      </dsp:txXfrm>
    </dsp:sp>
    <dsp:sp modelId="{0B727D90-7D19-40AD-8245-F0D2FB52AB5C}">
      <dsp:nvSpPr>
        <dsp:cNvPr id="0" name=""/>
        <dsp:cNvSpPr/>
      </dsp:nvSpPr>
      <dsp:spPr>
        <a:xfrm rot="5400000">
          <a:off x="-214700" y="1450681"/>
          <a:ext cx="1431336" cy="1001935"/>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dirty="0"/>
            <a:t>Bouton cœur (Accueil  et page menu)</a:t>
          </a:r>
        </a:p>
      </dsp:txBody>
      <dsp:txXfrm rot="-5400000">
        <a:off x="1" y="1736949"/>
        <a:ext cx="1001935" cy="429401"/>
      </dsp:txXfrm>
    </dsp:sp>
    <dsp:sp modelId="{2D5DBF62-876B-4CCA-BF56-F6E3E2E91874}">
      <dsp:nvSpPr>
        <dsp:cNvPr id="0" name=""/>
        <dsp:cNvSpPr/>
      </dsp:nvSpPr>
      <dsp:spPr>
        <a:xfrm rot="5400000">
          <a:off x="5249703" y="-3011787"/>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a:t>Au clic il devra se remplir progressivement tout en gardant une fluidité (Pour la première version l’effet peut apparaître au survol en mode desktop au lieu du clic)</a:t>
          </a:r>
          <a:endParaRPr lang="fr-FR" sz="1500" kern="1200"/>
        </a:p>
      </dsp:txBody>
      <dsp:txXfrm rot="-5400000">
        <a:off x="1001935" y="1281398"/>
        <a:ext cx="9380488" cy="839534"/>
      </dsp:txXfrm>
    </dsp:sp>
    <dsp:sp modelId="{C7545236-A366-4101-8FBC-E5712A08CEFF}">
      <dsp:nvSpPr>
        <dsp:cNvPr id="0" name=""/>
        <dsp:cNvSpPr/>
      </dsp:nvSpPr>
      <dsp:spPr>
        <a:xfrm rot="5400000">
          <a:off x="-214700" y="2685584"/>
          <a:ext cx="1431336" cy="1001935"/>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err="1"/>
            <a:t>Loading</a:t>
          </a:r>
          <a:r>
            <a:rPr lang="fr-FR" sz="1200" kern="1200" dirty="0"/>
            <a:t> </a:t>
          </a:r>
          <a:r>
            <a:rPr lang="fr-FR" sz="1200" b="1" kern="1200" dirty="0"/>
            <a:t>spinner</a:t>
          </a:r>
        </a:p>
      </dsp:txBody>
      <dsp:txXfrm rot="-5400000">
        <a:off x="1" y="2971852"/>
        <a:ext cx="1001935" cy="429401"/>
      </dsp:txXfrm>
    </dsp:sp>
    <dsp:sp modelId="{AC8A7F43-50D7-417C-B8E7-0CD82EAC69AD}">
      <dsp:nvSpPr>
        <dsp:cNvPr id="0" name=""/>
        <dsp:cNvSpPr/>
      </dsp:nvSpPr>
      <dsp:spPr>
        <a:xfrm rot="5400000">
          <a:off x="5249703" y="-1776884"/>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dirty="0"/>
            <a:t>Quand l’application aura plus de menus un spinner sera nécessaire. Un aperçu sur la maquette devra apparaître pour une durée de 1 à 3 secondes. Le </a:t>
          </a:r>
          <a:r>
            <a:rPr lang="fr-FR" sz="1500" i="1" kern="1200" dirty="0" err="1"/>
            <a:t>loading</a:t>
          </a:r>
          <a:r>
            <a:rPr lang="fr-FR" sz="1500" i="1" kern="1200" dirty="0"/>
            <a:t> spinner doit couvrir la totalité de l’écran et utiliser les animations CSS. Le design est en proposition libre en restant cohérente avec la charte graphique</a:t>
          </a:r>
          <a:endParaRPr lang="fr-FR" sz="1500" kern="1200" dirty="0"/>
        </a:p>
      </dsp:txBody>
      <dsp:txXfrm rot="-5400000">
        <a:off x="1001935" y="2516301"/>
        <a:ext cx="9380488" cy="8395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796B3-3A9A-4FAD-BE74-79F6CE9235E8}">
      <dsp:nvSpPr>
        <dsp:cNvPr id="0" name=""/>
        <dsp:cNvSpPr/>
      </dsp:nvSpPr>
      <dsp:spPr>
        <a:xfrm rot="5400000">
          <a:off x="-214700" y="215778"/>
          <a:ext cx="1431336" cy="1001935"/>
        </a:xfrm>
        <a:prstGeom prst="chevron">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Menu Entrées, Plats et Desserts</a:t>
          </a:r>
        </a:p>
      </dsp:txBody>
      <dsp:txXfrm rot="-5400000">
        <a:off x="1" y="502046"/>
        <a:ext cx="1001935" cy="429401"/>
      </dsp:txXfrm>
    </dsp:sp>
    <dsp:sp modelId="{16371DF0-E8D0-46FA-AE27-6DCE9DA32A0B}">
      <dsp:nvSpPr>
        <dsp:cNvPr id="0" name=""/>
        <dsp:cNvSpPr/>
      </dsp:nvSpPr>
      <dsp:spPr>
        <a:xfrm rot="5400000">
          <a:off x="5249703" y="-4246690"/>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a:t>Les plats devront apparaître progressivement avec un léger décalage dans la durée ils peuvent apparaître 1 par 1 ou par groupe « Entrées » « Plats » « Desserts »</a:t>
          </a:r>
          <a:endParaRPr lang="fr-FR" sz="1500" kern="1200"/>
        </a:p>
      </dsp:txBody>
      <dsp:txXfrm rot="-5400000">
        <a:off x="1001935" y="46495"/>
        <a:ext cx="9380488" cy="839534"/>
      </dsp:txXfrm>
    </dsp:sp>
    <dsp:sp modelId="{5111DAD9-DBBC-4823-BEC9-31B1D7B48B9C}">
      <dsp:nvSpPr>
        <dsp:cNvPr id="0" name=""/>
        <dsp:cNvSpPr/>
      </dsp:nvSpPr>
      <dsp:spPr>
        <a:xfrm rot="5400000">
          <a:off x="-214700" y="1450681"/>
          <a:ext cx="1431336" cy="1001935"/>
        </a:xfrm>
        <a:prstGeom prst="chevron">
          <a:avLst/>
        </a:prstGeom>
        <a:solidFill>
          <a:schemeClr val="accent3">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a:t>Sélections des plats</a:t>
          </a:r>
        </a:p>
      </dsp:txBody>
      <dsp:txXfrm rot="-5400000">
        <a:off x="1" y="1736949"/>
        <a:ext cx="1001935" cy="429401"/>
      </dsp:txXfrm>
    </dsp:sp>
    <dsp:sp modelId="{D807A984-0248-44B8-BFCA-68529E9E76D6}">
      <dsp:nvSpPr>
        <dsp:cNvPr id="0" name=""/>
        <dsp:cNvSpPr/>
      </dsp:nvSpPr>
      <dsp:spPr>
        <a:xfrm rot="5400000">
          <a:off x="5249703" y="-3011787"/>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a:t>Le visiteur peut ajouter les plats qu’il souhaite à sa commande en cliquant dessus</a:t>
          </a:r>
          <a:endParaRPr lang="fr-FR" sz="1500" kern="1200"/>
        </a:p>
      </dsp:txBody>
      <dsp:txXfrm rot="-5400000">
        <a:off x="1001935" y="1281398"/>
        <a:ext cx="9380488" cy="839534"/>
      </dsp:txXfrm>
    </dsp:sp>
    <dsp:sp modelId="{BAFEE499-28DD-4EDC-8165-338CBBE8B0BF}">
      <dsp:nvSpPr>
        <dsp:cNvPr id="0" name=""/>
        <dsp:cNvSpPr/>
      </dsp:nvSpPr>
      <dsp:spPr>
        <a:xfrm rot="5400000">
          <a:off x="-214700" y="2685584"/>
          <a:ext cx="1431336" cy="1001935"/>
        </a:xfrm>
        <a:prstGeom prst="chevron">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b="1" kern="1200" dirty="0"/>
            <a:t>Choix</a:t>
          </a:r>
        </a:p>
      </dsp:txBody>
      <dsp:txXfrm rot="-5400000">
        <a:off x="1" y="2971852"/>
        <a:ext cx="1001935" cy="429401"/>
      </dsp:txXfrm>
    </dsp:sp>
    <dsp:sp modelId="{18942122-7339-443E-ACFC-819ECA88F732}">
      <dsp:nvSpPr>
        <dsp:cNvPr id="0" name=""/>
        <dsp:cNvSpPr/>
      </dsp:nvSpPr>
      <dsp:spPr>
        <a:xfrm rot="5400000">
          <a:off x="5249703" y="-1776884"/>
          <a:ext cx="930368" cy="9425905"/>
        </a:xfrm>
        <a:prstGeom prst="round2SameRect">
          <a:avLst/>
        </a:prstGeom>
        <a:solidFill>
          <a:schemeClr val="accent3">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i="1" kern="1200" dirty="0"/>
            <a:t>En cliquant sur un plat une coche à droite apparaîtra (blanche sur fond de la couleur tertiaire). Cette coche coulisse de la droite vers la gauche. Pour cette première version, l’effet peut apparaître au survol en mode desktop au lieu du clic. Si l’intitulé du plat est trop long, il devra être rogné avec des point de suspension.</a:t>
          </a:r>
          <a:endParaRPr lang="fr-FR" sz="1500" kern="1200" dirty="0"/>
        </a:p>
      </dsp:txBody>
      <dsp:txXfrm rot="-5400000">
        <a:off x="1001935" y="2516301"/>
        <a:ext cx="9380488" cy="839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6DDB8-789F-4D6E-846E-BD843D7C0EA0}">
      <dsp:nvSpPr>
        <dsp:cNvPr id="0" name=""/>
        <dsp:cNvSpPr/>
      </dsp:nvSpPr>
      <dsp:spPr>
        <a:xfrm>
          <a:off x="0" y="242954"/>
          <a:ext cx="10427840" cy="1200419"/>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Souhaits de proposer au client de menus de restaurants gastronomiques</a:t>
          </a:r>
        </a:p>
      </dsp:txBody>
      <dsp:txXfrm>
        <a:off x="58600" y="301554"/>
        <a:ext cx="10310640" cy="1083219"/>
      </dsp:txXfrm>
    </dsp:sp>
    <dsp:sp modelId="{1187D419-043A-42F0-ACC0-2210BFF81B90}">
      <dsp:nvSpPr>
        <dsp:cNvPr id="0" name=""/>
        <dsp:cNvSpPr/>
      </dsp:nvSpPr>
      <dsp:spPr>
        <a:xfrm>
          <a:off x="0" y="1547054"/>
          <a:ext cx="10427840" cy="1200419"/>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solidFill>
                <a:schemeClr val="tx1">
                  <a:lumMod val="95000"/>
                </a:schemeClr>
              </a:solidFill>
            </a:rPr>
            <a:t>Origine du concept </a:t>
          </a:r>
        </a:p>
      </dsp:txBody>
      <dsp:txXfrm>
        <a:off x="58600" y="1605654"/>
        <a:ext cx="10310640" cy="1083219"/>
      </dsp:txXfrm>
    </dsp:sp>
    <dsp:sp modelId="{B201C24B-4ABD-4670-8EAD-0FD13411BCB0}">
      <dsp:nvSpPr>
        <dsp:cNvPr id="0" name=""/>
        <dsp:cNvSpPr/>
      </dsp:nvSpPr>
      <dsp:spPr>
        <a:xfrm>
          <a:off x="0" y="2747474"/>
          <a:ext cx="10427840"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08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fr-FR" sz="2800" i="1" kern="1200" dirty="0"/>
            <a:t>Le concept a été développé à New-York</a:t>
          </a:r>
          <a:endParaRPr lang="fr-FR" sz="2800" kern="1200" dirty="0"/>
        </a:p>
        <a:p>
          <a:pPr marL="285750" lvl="1" indent="-285750" algn="l" defTabSz="1244600">
            <a:lnSpc>
              <a:spcPct val="90000"/>
            </a:lnSpc>
            <a:spcBef>
              <a:spcPct val="0"/>
            </a:spcBef>
            <a:spcAft>
              <a:spcPct val="20000"/>
            </a:spcAft>
            <a:buChar char="•"/>
          </a:pPr>
          <a:r>
            <a:rPr lang="fr-FR" sz="2800" i="1" kern="1200"/>
            <a:t>Elargissement de celui-ci à la capitale de la gastronomie Paris</a:t>
          </a:r>
          <a:endParaRPr lang="fr-FR" sz="2800" kern="1200"/>
        </a:p>
      </dsp:txBody>
      <dsp:txXfrm>
        <a:off x="0" y="2747474"/>
        <a:ext cx="10427840" cy="912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2C27-4F4F-46E5-848C-04C71DE309BB}">
      <dsp:nvSpPr>
        <dsp:cNvPr id="0" name=""/>
        <dsp:cNvSpPr/>
      </dsp:nvSpPr>
      <dsp:spPr>
        <a:xfrm>
          <a:off x="0" y="21779"/>
          <a:ext cx="10427840" cy="187083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t>Positionnement sur un marché de niche avec les restaurants luxueux dans les villes où </a:t>
          </a:r>
          <a:r>
            <a:rPr lang="fr-FR" sz="4100" kern="1200" dirty="0" err="1"/>
            <a:t>Ohmyfood</a:t>
          </a:r>
          <a:r>
            <a:rPr lang="fr-FR" sz="4100" kern="1200" dirty="0"/>
            <a:t> est établi</a:t>
          </a:r>
        </a:p>
      </dsp:txBody>
      <dsp:txXfrm>
        <a:off x="91326" y="113105"/>
        <a:ext cx="10245188" cy="1688178"/>
      </dsp:txXfrm>
    </dsp:sp>
    <dsp:sp modelId="{22B8F597-551A-4574-9416-0E6D56BF9EAE}">
      <dsp:nvSpPr>
        <dsp:cNvPr id="0" name=""/>
        <dsp:cNvSpPr/>
      </dsp:nvSpPr>
      <dsp:spPr>
        <a:xfrm>
          <a:off x="0" y="2010689"/>
          <a:ext cx="10427840" cy="187083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fr-FR" sz="4100" kern="1200" dirty="0">
              <a:solidFill>
                <a:schemeClr val="tx1">
                  <a:lumMod val="95000"/>
                </a:schemeClr>
              </a:solidFill>
            </a:rPr>
            <a:t>Proposition et identification d’un service haut de gamme</a:t>
          </a:r>
        </a:p>
      </dsp:txBody>
      <dsp:txXfrm>
        <a:off x="91326" y="2102015"/>
        <a:ext cx="10245188" cy="1688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61823-17DB-4C07-B782-B4C0109469F9}">
      <dsp:nvSpPr>
        <dsp:cNvPr id="0" name=""/>
        <dsp:cNvSpPr/>
      </dsp:nvSpPr>
      <dsp:spPr>
        <a:xfrm rot="5400000">
          <a:off x="6329331" y="-2384860"/>
          <a:ext cx="1523201" cy="6673818"/>
        </a:xfrm>
        <a:prstGeom prst="round2SameRect">
          <a:avLst/>
        </a:prstGeom>
        <a:solidFill>
          <a:schemeClr val="accent3">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i="1" kern="1200"/>
            <a:t>Env. 50 Salarié</a:t>
          </a:r>
          <a:endParaRPr lang="fr-FR" sz="1400" kern="1200"/>
        </a:p>
        <a:p>
          <a:pPr marL="114300" lvl="1" indent="-114300" algn="l" defTabSz="622300">
            <a:lnSpc>
              <a:spcPct val="90000"/>
            </a:lnSpc>
            <a:spcBef>
              <a:spcPct val="0"/>
            </a:spcBef>
            <a:spcAft>
              <a:spcPct val="15000"/>
            </a:spcAft>
            <a:buChar char="•"/>
          </a:pPr>
          <a:r>
            <a:rPr lang="fr-FR" sz="1400" i="1" kern="1200" dirty="0" err="1"/>
            <a:t>Reservation</a:t>
          </a:r>
          <a:r>
            <a:rPr lang="fr-FR" sz="1400" i="1" kern="1200" dirty="0"/>
            <a:t> dans les palaces Parisiens</a:t>
          </a:r>
          <a:endParaRPr lang="fr-FR" sz="1400" kern="1200" dirty="0"/>
        </a:p>
        <a:p>
          <a:pPr marL="114300" lvl="1" indent="-114300" algn="l" defTabSz="622300">
            <a:lnSpc>
              <a:spcPct val="90000"/>
            </a:lnSpc>
            <a:spcBef>
              <a:spcPct val="0"/>
            </a:spcBef>
            <a:spcAft>
              <a:spcPct val="15000"/>
            </a:spcAft>
            <a:buChar char="•"/>
          </a:pPr>
          <a:r>
            <a:rPr lang="fr-FR" sz="1400" i="1" kern="1200" dirty="0"/>
            <a:t>Bonne implémentation en France</a:t>
          </a:r>
          <a:endParaRPr lang="fr-FR" sz="1400" kern="1200" dirty="0"/>
        </a:p>
        <a:p>
          <a:pPr marL="228600" lvl="2" indent="-114300" algn="l" defTabSz="622300">
            <a:lnSpc>
              <a:spcPct val="90000"/>
            </a:lnSpc>
            <a:spcBef>
              <a:spcPct val="0"/>
            </a:spcBef>
            <a:spcAft>
              <a:spcPct val="15000"/>
            </a:spcAft>
            <a:buChar char="•"/>
          </a:pPr>
          <a:r>
            <a:rPr lang="fr-FR" sz="1400" i="1" kern="1200" dirty="0"/>
            <a:t>Les + Site Web très dynamique</a:t>
          </a:r>
          <a:endParaRPr lang="fr-FR" sz="1400" kern="1200" dirty="0"/>
        </a:p>
        <a:p>
          <a:pPr marL="228600" lvl="2" indent="-114300" algn="l" defTabSz="622300">
            <a:lnSpc>
              <a:spcPct val="90000"/>
            </a:lnSpc>
            <a:spcBef>
              <a:spcPct val="0"/>
            </a:spcBef>
            <a:spcAft>
              <a:spcPct val="15000"/>
            </a:spcAft>
            <a:buChar char="•"/>
          </a:pPr>
          <a:r>
            <a:rPr lang="fr-FR" sz="1400" i="1" kern="1200" dirty="0"/>
            <a:t>Les – Pas de possibilité de voir les menus et date de réservation limitée à 2 jours</a:t>
          </a:r>
          <a:endParaRPr lang="fr-FR" sz="1400" kern="1200" dirty="0"/>
        </a:p>
      </dsp:txBody>
      <dsp:txXfrm rot="-5400000">
        <a:off x="3754023" y="264805"/>
        <a:ext cx="6599461" cy="1374487"/>
      </dsp:txXfrm>
    </dsp:sp>
    <dsp:sp modelId="{A4474B89-9626-4573-A879-44D21D944AB6}">
      <dsp:nvSpPr>
        <dsp:cNvPr id="0" name=""/>
        <dsp:cNvSpPr/>
      </dsp:nvSpPr>
      <dsp:spPr>
        <a:xfrm>
          <a:off x="0" y="47"/>
          <a:ext cx="3754022" cy="1904001"/>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fr-FR" sz="4100" kern="1200"/>
            <a:t>Mylittlefoodie</a:t>
          </a:r>
        </a:p>
      </dsp:txBody>
      <dsp:txXfrm>
        <a:off x="92946" y="92993"/>
        <a:ext cx="3568130" cy="1718109"/>
      </dsp:txXfrm>
    </dsp:sp>
    <dsp:sp modelId="{A919F2D7-7801-45AC-9498-25D3CB7A1A47}">
      <dsp:nvSpPr>
        <dsp:cNvPr id="0" name=""/>
        <dsp:cNvSpPr/>
      </dsp:nvSpPr>
      <dsp:spPr>
        <a:xfrm rot="5400000">
          <a:off x="6329331" y="-385659"/>
          <a:ext cx="1523201" cy="6673818"/>
        </a:xfrm>
        <a:prstGeom prst="round2SameRect">
          <a:avLst/>
        </a:prstGeom>
        <a:solidFill>
          <a:schemeClr val="accent3">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i="1" kern="1200"/>
            <a:t>15 Salariés</a:t>
          </a:r>
          <a:endParaRPr lang="fr-FR" sz="1400" kern="1200"/>
        </a:p>
        <a:p>
          <a:pPr marL="114300" lvl="1" indent="-114300" algn="l" defTabSz="622300">
            <a:lnSpc>
              <a:spcPct val="90000"/>
            </a:lnSpc>
            <a:spcBef>
              <a:spcPct val="0"/>
            </a:spcBef>
            <a:spcAft>
              <a:spcPct val="15000"/>
            </a:spcAft>
            <a:buChar char="•"/>
          </a:pPr>
          <a:r>
            <a:rPr lang="fr-FR" sz="1400" i="1" kern="1200" dirty="0"/>
            <a:t>Classement des restaurant en fonction des menus</a:t>
          </a:r>
          <a:endParaRPr lang="fr-FR" sz="1400" kern="1200" dirty="0"/>
        </a:p>
        <a:p>
          <a:pPr marL="228600" lvl="2" indent="-114300" algn="l" defTabSz="622300">
            <a:lnSpc>
              <a:spcPct val="90000"/>
            </a:lnSpc>
            <a:spcBef>
              <a:spcPct val="0"/>
            </a:spcBef>
            <a:spcAft>
              <a:spcPct val="15000"/>
            </a:spcAft>
            <a:buChar char="•"/>
          </a:pPr>
          <a:r>
            <a:rPr lang="fr-FR" sz="1400" i="1" kern="1200"/>
            <a:t>Les + Choix de restaurant important et menus très bien mis en avant sur la page d’accueil</a:t>
          </a:r>
          <a:endParaRPr lang="fr-FR" sz="1400" kern="1200"/>
        </a:p>
        <a:p>
          <a:pPr marL="228600" lvl="2" indent="-114300" algn="l" defTabSz="622300">
            <a:lnSpc>
              <a:spcPct val="90000"/>
            </a:lnSpc>
            <a:spcBef>
              <a:spcPct val="0"/>
            </a:spcBef>
            <a:spcAft>
              <a:spcPct val="15000"/>
            </a:spcAft>
            <a:buChar char="•"/>
          </a:pPr>
          <a:r>
            <a:rPr lang="fr-FR" sz="1400" i="1" kern="1200" dirty="0"/>
            <a:t>Les – Pas de possibilité de réservation. Pas de possibilité d’agrandir les menus</a:t>
          </a:r>
          <a:endParaRPr lang="fr-FR" sz="1400" kern="1200" dirty="0"/>
        </a:p>
      </dsp:txBody>
      <dsp:txXfrm rot="-5400000">
        <a:off x="3754023" y="2264006"/>
        <a:ext cx="6599461" cy="1374487"/>
      </dsp:txXfrm>
    </dsp:sp>
    <dsp:sp modelId="{28499400-D7C8-4C98-9AC0-AE26ECC8A5BC}">
      <dsp:nvSpPr>
        <dsp:cNvPr id="0" name=""/>
        <dsp:cNvSpPr/>
      </dsp:nvSpPr>
      <dsp:spPr>
        <a:xfrm>
          <a:off x="0" y="1999249"/>
          <a:ext cx="3754022" cy="1904001"/>
        </a:xfrm>
        <a:prstGeom prst="roundRect">
          <a:avLst/>
        </a:prstGeom>
        <a:solidFill>
          <a:schemeClr val="accent3">
            <a:lumMod val="50000"/>
          </a:schemeClr>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fr-FR" sz="4100" kern="1200" dirty="0" err="1"/>
            <a:t>LebonParis</a:t>
          </a:r>
          <a:endParaRPr lang="fr-FR" sz="4100" kern="1200" dirty="0"/>
        </a:p>
      </dsp:txBody>
      <dsp:txXfrm>
        <a:off x="92946" y="2092195"/>
        <a:ext cx="3568130" cy="1718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B8D9C-525B-4997-8776-731468ECF2F6}">
      <dsp:nvSpPr>
        <dsp:cNvPr id="0" name=""/>
        <dsp:cNvSpPr/>
      </dsp:nvSpPr>
      <dsp:spPr>
        <a:xfrm>
          <a:off x="0" y="446460"/>
          <a:ext cx="10427840" cy="1443268"/>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fr-FR" sz="4300" kern="1200" dirty="0"/>
            <a:t>Classes moyennes et supérieures</a:t>
          </a:r>
        </a:p>
      </dsp:txBody>
      <dsp:txXfrm>
        <a:off x="70455" y="516915"/>
        <a:ext cx="10286930" cy="1302358"/>
      </dsp:txXfrm>
    </dsp:sp>
    <dsp:sp modelId="{0453F920-7784-4C65-AF38-50AF7F790697}">
      <dsp:nvSpPr>
        <dsp:cNvPr id="0" name=""/>
        <dsp:cNvSpPr/>
      </dsp:nvSpPr>
      <dsp:spPr>
        <a:xfrm>
          <a:off x="0" y="2013569"/>
          <a:ext cx="10427840" cy="1443268"/>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fr-FR" sz="4300" kern="1200" dirty="0">
              <a:solidFill>
                <a:schemeClr val="tx1">
                  <a:lumMod val="95000"/>
                </a:schemeClr>
              </a:solidFill>
            </a:rPr>
            <a:t>Classes connectées et souvent pressées souhaitant déguster des produits de qualité</a:t>
          </a:r>
        </a:p>
      </dsp:txBody>
      <dsp:txXfrm>
        <a:off x="70455" y="2084024"/>
        <a:ext cx="10286930" cy="13023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842F2-0C45-4455-8406-979263453B08}">
      <dsp:nvSpPr>
        <dsp:cNvPr id="0" name=""/>
        <dsp:cNvSpPr/>
      </dsp:nvSpPr>
      <dsp:spPr>
        <a:xfrm>
          <a:off x="0" y="51388"/>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Polices </a:t>
          </a:r>
          <a:r>
            <a:rPr lang="fr-FR" sz="2700" kern="1200" dirty="0" err="1"/>
            <a:t>Shrikhand</a:t>
          </a:r>
          <a:r>
            <a:rPr lang="fr-FR" sz="2700" kern="1200" dirty="0"/>
            <a:t> pour le logo et les titres</a:t>
          </a:r>
        </a:p>
      </dsp:txBody>
      <dsp:txXfrm>
        <a:off x="27758" y="79146"/>
        <a:ext cx="10372324" cy="513104"/>
      </dsp:txXfrm>
    </dsp:sp>
    <dsp:sp modelId="{8C3CFFDE-02DA-401D-B634-B09D58F1D189}">
      <dsp:nvSpPr>
        <dsp:cNvPr id="0" name=""/>
        <dsp:cNvSpPr/>
      </dsp:nvSpPr>
      <dsp:spPr>
        <a:xfrm>
          <a:off x="0" y="69776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Police </a:t>
          </a:r>
          <a:r>
            <a:rPr lang="fr-FR" sz="2700" kern="1200" dirty="0" err="1"/>
            <a:t>Roboto</a:t>
          </a:r>
          <a:r>
            <a:rPr lang="fr-FR" sz="2700" kern="1200" dirty="0"/>
            <a:t> pour les autres textes</a:t>
          </a:r>
        </a:p>
      </dsp:txBody>
      <dsp:txXfrm>
        <a:off x="27758" y="725527"/>
        <a:ext cx="10372324" cy="513104"/>
      </dsp:txXfrm>
    </dsp:sp>
    <dsp:sp modelId="{6B6EACF5-D055-42AC-B5BF-C6A6A46E31E0}">
      <dsp:nvSpPr>
        <dsp:cNvPr id="0" name=""/>
        <dsp:cNvSpPr/>
      </dsp:nvSpPr>
      <dsp:spPr>
        <a:xfrm>
          <a:off x="0" y="134414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3 couleurs utilisées selon le cahier des charges</a:t>
          </a:r>
        </a:p>
      </dsp:txBody>
      <dsp:txXfrm>
        <a:off x="27758" y="1371907"/>
        <a:ext cx="10372324" cy="513104"/>
      </dsp:txXfrm>
    </dsp:sp>
    <dsp:sp modelId="{647775FD-D149-4DA3-8730-78154BA0C3F5}">
      <dsp:nvSpPr>
        <dsp:cNvPr id="0" name=""/>
        <dsp:cNvSpPr/>
      </dsp:nvSpPr>
      <dsp:spPr>
        <a:xfrm>
          <a:off x="0" y="2011629"/>
          <a:ext cx="10427840" cy="568620"/>
        </a:xfrm>
        <a:prstGeom prst="roundRect">
          <a:avLst/>
        </a:prstGeom>
        <a:solidFill>
          <a:srgbClr val="935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i="1" kern="1200" dirty="0">
              <a:solidFill>
                <a:schemeClr val="bg1">
                  <a:lumMod val="95000"/>
                  <a:lumOff val="5000"/>
                </a:schemeClr>
              </a:solidFill>
            </a:rPr>
            <a:t>Couleur primaire</a:t>
          </a:r>
        </a:p>
      </dsp:txBody>
      <dsp:txXfrm>
        <a:off x="27758" y="2039387"/>
        <a:ext cx="10372324" cy="513104"/>
      </dsp:txXfrm>
    </dsp:sp>
    <dsp:sp modelId="{92DE35A0-CF2B-41DC-BB2E-1DB3D65BB8D5}">
      <dsp:nvSpPr>
        <dsp:cNvPr id="0" name=""/>
        <dsp:cNvSpPr/>
      </dsp:nvSpPr>
      <dsp:spPr>
        <a:xfrm>
          <a:off x="0" y="2636909"/>
          <a:ext cx="10427840" cy="568620"/>
        </a:xfrm>
        <a:prstGeom prst="roundRect">
          <a:avLst/>
        </a:prstGeom>
        <a:solidFill>
          <a:srgbClr val="FF79D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i="1" kern="1200" dirty="0">
              <a:solidFill>
                <a:schemeClr val="bg1"/>
              </a:solidFill>
            </a:rPr>
            <a:t>Couleur secondaire</a:t>
          </a:r>
        </a:p>
      </dsp:txBody>
      <dsp:txXfrm>
        <a:off x="27758" y="2664667"/>
        <a:ext cx="10372324" cy="513104"/>
      </dsp:txXfrm>
    </dsp:sp>
    <dsp:sp modelId="{126383AD-94FD-40D4-ACDC-98B8A7DE1119}">
      <dsp:nvSpPr>
        <dsp:cNvPr id="0" name=""/>
        <dsp:cNvSpPr/>
      </dsp:nvSpPr>
      <dsp:spPr>
        <a:xfrm>
          <a:off x="0" y="3283289"/>
          <a:ext cx="10427840" cy="568620"/>
        </a:xfrm>
        <a:prstGeom prst="roundRect">
          <a:avLst/>
        </a:prstGeom>
        <a:solidFill>
          <a:srgbClr val="99E2D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i="1" kern="1200" dirty="0">
              <a:solidFill>
                <a:schemeClr val="bg1"/>
              </a:solidFill>
            </a:rPr>
            <a:t>Couleur tertiaire</a:t>
          </a:r>
        </a:p>
      </dsp:txBody>
      <dsp:txXfrm>
        <a:off x="27758" y="3311047"/>
        <a:ext cx="10372324" cy="513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F45B1-D509-4213-8EA5-3F0C71FC27C8}">
      <dsp:nvSpPr>
        <dsp:cNvPr id="0" name=""/>
        <dsp:cNvSpPr/>
      </dsp:nvSpPr>
      <dsp:spPr>
        <a:xfrm>
          <a:off x="0" y="51861"/>
          <a:ext cx="10427840" cy="1123200"/>
        </a:xfrm>
        <a:prstGeom prst="rect">
          <a:avLst/>
        </a:prstGeom>
        <a:solidFill>
          <a:schemeClr val="accent3">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fr-FR" sz="3900" kern="1200"/>
            <a:t>Ouverture du service à la capitale française</a:t>
          </a:r>
        </a:p>
      </dsp:txBody>
      <dsp:txXfrm>
        <a:off x="0" y="51861"/>
        <a:ext cx="10427840" cy="1123200"/>
      </dsp:txXfrm>
    </dsp:sp>
    <dsp:sp modelId="{8088592B-38AF-41CC-BF0F-6A2AFECB1EEE}">
      <dsp:nvSpPr>
        <dsp:cNvPr id="0" name=""/>
        <dsp:cNvSpPr/>
      </dsp:nvSpPr>
      <dsp:spPr>
        <a:xfrm>
          <a:off x="0" y="1175061"/>
          <a:ext cx="10427840" cy="2676375"/>
        </a:xfrm>
        <a:prstGeom prst="rect">
          <a:avLst/>
        </a:prstGeom>
        <a:solidFill>
          <a:schemeClr val="accent3">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a:lnSpc>
              <a:spcPct val="90000"/>
            </a:lnSpc>
            <a:spcBef>
              <a:spcPct val="0"/>
            </a:spcBef>
            <a:spcAft>
              <a:spcPct val="15000"/>
            </a:spcAft>
            <a:buChar char="•"/>
          </a:pPr>
          <a:r>
            <a:rPr lang="fr-FR" sz="3900" i="1" kern="1200"/>
            <a:t>Phase 1 : Développement d’un site proposant le menu de 4 grand restaurants Parisiens</a:t>
          </a:r>
          <a:endParaRPr lang="fr-FR" sz="3900" kern="1200"/>
        </a:p>
        <a:p>
          <a:pPr marL="285750" lvl="1" indent="-285750" algn="l" defTabSz="1733550">
            <a:lnSpc>
              <a:spcPct val="90000"/>
            </a:lnSpc>
            <a:spcBef>
              <a:spcPct val="0"/>
            </a:spcBef>
            <a:spcAft>
              <a:spcPct val="15000"/>
            </a:spcAft>
            <a:buChar char="•"/>
          </a:pPr>
          <a:r>
            <a:rPr lang="fr-FR" sz="3900" i="1" kern="1200" dirty="0"/>
            <a:t>Phase 2 : Permettre la réservation en ligne et la composition de menus</a:t>
          </a:r>
          <a:endParaRPr lang="fr-FR" sz="3900" kern="1200" dirty="0"/>
        </a:p>
      </dsp:txBody>
      <dsp:txXfrm>
        <a:off x="0" y="1175061"/>
        <a:ext cx="10427840" cy="26763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9058E-45A1-4DB3-8CD5-A86C0B4458F8}">
      <dsp:nvSpPr>
        <dsp:cNvPr id="0" name=""/>
        <dsp:cNvSpPr/>
      </dsp:nvSpPr>
      <dsp:spPr>
        <a:xfrm>
          <a:off x="0" y="710729"/>
          <a:ext cx="10427840" cy="75816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a:t>Budget 20 000 €</a:t>
          </a:r>
        </a:p>
      </dsp:txBody>
      <dsp:txXfrm>
        <a:off x="37010" y="747739"/>
        <a:ext cx="10353820" cy="684140"/>
      </dsp:txXfrm>
    </dsp:sp>
    <dsp:sp modelId="{82B106FD-87F3-4474-AAB9-C9AB09C43C71}">
      <dsp:nvSpPr>
        <dsp:cNvPr id="0" name=""/>
        <dsp:cNvSpPr/>
      </dsp:nvSpPr>
      <dsp:spPr>
        <a:xfrm>
          <a:off x="0" y="1593669"/>
          <a:ext cx="10427840" cy="75816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solidFill>
                <a:schemeClr val="tx1">
                  <a:lumMod val="95000"/>
                </a:schemeClr>
              </a:solidFill>
            </a:rPr>
            <a:t>Livraison de la première version du site sous 1 mois</a:t>
          </a:r>
        </a:p>
      </dsp:txBody>
      <dsp:txXfrm>
        <a:off x="37010" y="1630679"/>
        <a:ext cx="10353820" cy="684140"/>
      </dsp:txXfrm>
    </dsp:sp>
    <dsp:sp modelId="{56F9824C-24A5-4B11-AF43-402F8D8498DC}">
      <dsp:nvSpPr>
        <dsp:cNvPr id="0" name=""/>
        <dsp:cNvSpPr/>
      </dsp:nvSpPr>
      <dsp:spPr>
        <a:xfrm>
          <a:off x="0" y="2434409"/>
          <a:ext cx="10427840" cy="75816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solidFill>
                <a:schemeClr val="tx1">
                  <a:lumMod val="95000"/>
                </a:schemeClr>
              </a:solidFill>
            </a:rPr>
            <a:t>Livraison de la seconde version sous 6 mois</a:t>
          </a:r>
        </a:p>
      </dsp:txBody>
      <dsp:txXfrm>
        <a:off x="37010" y="2471419"/>
        <a:ext cx="10353820" cy="6841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82EA6-2F63-4345-A1E8-7E655B5D2D4F}">
      <dsp:nvSpPr>
        <dsp:cNvPr id="0" name=""/>
        <dsp:cNvSpPr/>
      </dsp:nvSpPr>
      <dsp:spPr>
        <a:xfrm>
          <a:off x="0" y="51388"/>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Environnement de développement Visual Studio Code</a:t>
          </a:r>
        </a:p>
      </dsp:txBody>
      <dsp:txXfrm>
        <a:off x="27758" y="79146"/>
        <a:ext cx="10372324" cy="513104"/>
      </dsp:txXfrm>
    </dsp:sp>
    <dsp:sp modelId="{9632F39D-C6A0-4513-BC3B-7A1364D76B4D}">
      <dsp:nvSpPr>
        <dsp:cNvPr id="0" name=""/>
        <dsp:cNvSpPr/>
      </dsp:nvSpPr>
      <dsp:spPr>
        <a:xfrm>
          <a:off x="0" y="69776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HTML</a:t>
          </a:r>
        </a:p>
      </dsp:txBody>
      <dsp:txXfrm>
        <a:off x="27758" y="725527"/>
        <a:ext cx="10372324" cy="513104"/>
      </dsp:txXfrm>
    </dsp:sp>
    <dsp:sp modelId="{F94D0EB7-0276-41B5-88A4-DAE80A39CBED}">
      <dsp:nvSpPr>
        <dsp:cNvPr id="0" name=""/>
        <dsp:cNvSpPr/>
      </dsp:nvSpPr>
      <dsp:spPr>
        <a:xfrm>
          <a:off x="0" y="134414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Installation de SASS développement SCSS</a:t>
          </a:r>
        </a:p>
      </dsp:txBody>
      <dsp:txXfrm>
        <a:off x="27758" y="1371907"/>
        <a:ext cx="10372324" cy="513104"/>
      </dsp:txXfrm>
    </dsp:sp>
    <dsp:sp modelId="{80BBF0BB-FE16-49EA-987D-B4065BBCD462}">
      <dsp:nvSpPr>
        <dsp:cNvPr id="0" name=""/>
        <dsp:cNvSpPr/>
      </dsp:nvSpPr>
      <dsp:spPr>
        <a:xfrm>
          <a:off x="0" y="199052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Installation de GIT</a:t>
          </a:r>
        </a:p>
      </dsp:txBody>
      <dsp:txXfrm>
        <a:off x="27758" y="2018287"/>
        <a:ext cx="10372324" cy="513104"/>
      </dsp:txXfrm>
    </dsp:sp>
    <dsp:sp modelId="{A91A55F1-4BBD-4C64-905A-CC9711ACDD43}">
      <dsp:nvSpPr>
        <dsp:cNvPr id="0" name=""/>
        <dsp:cNvSpPr/>
      </dsp:nvSpPr>
      <dsp:spPr>
        <a:xfrm>
          <a:off x="0" y="263690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Le code doit être versionné sur GitHub</a:t>
          </a:r>
        </a:p>
      </dsp:txBody>
      <dsp:txXfrm>
        <a:off x="27758" y="2664667"/>
        <a:ext cx="10372324" cy="513104"/>
      </dsp:txXfrm>
    </dsp:sp>
    <dsp:sp modelId="{CA23B5E2-A0C8-4EA0-BAF2-333F53E6694C}">
      <dsp:nvSpPr>
        <dsp:cNvPr id="0" name=""/>
        <dsp:cNvSpPr/>
      </dsp:nvSpPr>
      <dsp:spPr>
        <a:xfrm>
          <a:off x="0" y="3283289"/>
          <a:ext cx="10427840" cy="56862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dirty="0"/>
            <a:t>Le site doit être disponible sur GitHub Pages une fois terminé</a:t>
          </a:r>
        </a:p>
      </dsp:txBody>
      <dsp:txXfrm>
        <a:off x="27758" y="3311047"/>
        <a:ext cx="10372324" cy="5131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85767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32538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10268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82933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15948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29364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4928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09937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76750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3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6/15/2022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50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6/15/2022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346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Ciel de nuit coloré">
            <a:extLst>
              <a:ext uri="{FF2B5EF4-FFF2-40B4-BE49-F238E27FC236}">
                <a16:creationId xmlns:a16="http://schemas.microsoft.com/office/drawing/2014/main" id="{04FE35E7-870A-2D2E-B937-9AA9ABAF0461}"/>
              </a:ext>
            </a:extLst>
          </p:cNvPr>
          <p:cNvPicPr>
            <a:picLocks noChangeAspect="1"/>
          </p:cNvPicPr>
          <p:nvPr/>
        </p:nvPicPr>
        <p:blipFill rotWithShape="1">
          <a:blip r:embed="rId2">
            <a:alphaModFix amt="60000"/>
          </a:blip>
          <a:srcRect t="14478" r="-2" b="-2"/>
          <a:stretch/>
        </p:blipFill>
        <p:spPr>
          <a:xfrm>
            <a:off x="-4199" y="10"/>
            <a:ext cx="12196199" cy="6857990"/>
          </a:xfrm>
          <a:prstGeom prst="rect">
            <a:avLst/>
          </a:prstGeom>
        </p:spPr>
      </p:pic>
      <p:sp>
        <p:nvSpPr>
          <p:cNvPr id="17"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900A600-5C26-28E2-FA02-E4649D80BD38}"/>
              </a:ext>
            </a:extLst>
          </p:cNvPr>
          <p:cNvSpPr>
            <a:spLocks noGrp="1"/>
          </p:cNvSpPr>
          <p:nvPr>
            <p:ph type="ctrTitle"/>
          </p:nvPr>
        </p:nvSpPr>
        <p:spPr>
          <a:xfrm>
            <a:off x="2661849" y="1921623"/>
            <a:ext cx="6868301" cy="1750731"/>
          </a:xfrm>
        </p:spPr>
        <p:txBody>
          <a:bodyPr anchor="b">
            <a:normAutofit/>
          </a:bodyPr>
          <a:lstStyle/>
          <a:p>
            <a:pPr algn="ctr"/>
            <a:r>
              <a:rPr lang="fr-FR" dirty="0" err="1">
                <a:solidFill>
                  <a:srgbClr val="FFFFFF"/>
                </a:solidFill>
              </a:rPr>
              <a:t>ohmyfood</a:t>
            </a:r>
            <a:endParaRPr lang="fr-FR" dirty="0">
              <a:solidFill>
                <a:srgbClr val="FFFFFF"/>
              </a:solidFill>
            </a:endParaRPr>
          </a:p>
        </p:txBody>
      </p:sp>
      <p:sp>
        <p:nvSpPr>
          <p:cNvPr id="3" name="Sous-titre 2">
            <a:extLst>
              <a:ext uri="{FF2B5EF4-FFF2-40B4-BE49-F238E27FC236}">
                <a16:creationId xmlns:a16="http://schemas.microsoft.com/office/drawing/2014/main" id="{12C622A8-7A7E-D661-CBEF-C1659FF1EBD3}"/>
              </a:ext>
            </a:extLst>
          </p:cNvPr>
          <p:cNvSpPr>
            <a:spLocks noGrp="1"/>
          </p:cNvSpPr>
          <p:nvPr>
            <p:ph type="subTitle" idx="1"/>
          </p:nvPr>
        </p:nvSpPr>
        <p:spPr>
          <a:xfrm>
            <a:off x="4448496" y="4936376"/>
            <a:ext cx="3295006" cy="847166"/>
          </a:xfrm>
        </p:spPr>
        <p:txBody>
          <a:bodyPr>
            <a:normAutofit/>
          </a:bodyPr>
          <a:lstStyle/>
          <a:p>
            <a:pPr algn="ctr"/>
            <a:r>
              <a:rPr lang="fr-FR" dirty="0">
                <a:solidFill>
                  <a:srgbClr val="FFFFFF"/>
                </a:solidFill>
              </a:rPr>
              <a:t>Projet 3</a:t>
            </a:r>
          </a:p>
        </p:txBody>
      </p:sp>
      <p:cxnSp>
        <p:nvCxnSpPr>
          <p:cNvPr id="18"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14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09E90D-DA9D-84C6-1FF2-E54F7F788BB5}"/>
              </a:ext>
            </a:extLst>
          </p:cNvPr>
          <p:cNvSpPr>
            <a:spLocks noGrp="1"/>
          </p:cNvSpPr>
          <p:nvPr>
            <p:ph type="title"/>
          </p:nvPr>
        </p:nvSpPr>
        <p:spPr/>
        <p:txBody>
          <a:bodyPr/>
          <a:lstStyle/>
          <a:p>
            <a:r>
              <a:rPr lang="fr-FR" dirty="0" err="1"/>
              <a:t>Ohmyfood</a:t>
            </a:r>
            <a:r>
              <a:rPr lang="fr-FR" dirty="0"/>
              <a:t> Technologies utilisées</a:t>
            </a:r>
          </a:p>
        </p:txBody>
      </p:sp>
      <p:graphicFrame>
        <p:nvGraphicFramePr>
          <p:cNvPr id="4" name="Espace réservé du contenu 3">
            <a:extLst>
              <a:ext uri="{FF2B5EF4-FFF2-40B4-BE49-F238E27FC236}">
                <a16:creationId xmlns:a16="http://schemas.microsoft.com/office/drawing/2014/main" id="{F9F04DA6-8620-9442-65C4-65BDD6404B5F}"/>
              </a:ext>
            </a:extLst>
          </p:cNvPr>
          <p:cNvGraphicFramePr>
            <a:graphicFrameLocks noGrp="1"/>
          </p:cNvGraphicFramePr>
          <p:nvPr>
            <p:ph idx="1"/>
            <p:extLst>
              <p:ext uri="{D42A27DB-BD31-4B8C-83A1-F6EECF244321}">
                <p14:modId xmlns:p14="http://schemas.microsoft.com/office/powerpoint/2010/main" val="3857101129"/>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130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D170E-A8A1-87C1-8E0D-0DB098517149}"/>
              </a:ext>
            </a:extLst>
          </p:cNvPr>
          <p:cNvSpPr>
            <a:spLocks noGrp="1"/>
          </p:cNvSpPr>
          <p:nvPr>
            <p:ph type="title"/>
          </p:nvPr>
        </p:nvSpPr>
        <p:spPr/>
        <p:txBody>
          <a:bodyPr/>
          <a:lstStyle/>
          <a:p>
            <a:r>
              <a:rPr lang="fr-FR" dirty="0" err="1"/>
              <a:t>Ohmyfood</a:t>
            </a:r>
            <a:r>
              <a:rPr lang="fr-FR" dirty="0"/>
              <a:t> Compatibilité</a:t>
            </a:r>
          </a:p>
        </p:txBody>
      </p:sp>
      <p:graphicFrame>
        <p:nvGraphicFramePr>
          <p:cNvPr id="4" name="Espace réservé du contenu 3">
            <a:extLst>
              <a:ext uri="{FF2B5EF4-FFF2-40B4-BE49-F238E27FC236}">
                <a16:creationId xmlns:a16="http://schemas.microsoft.com/office/drawing/2014/main" id="{B48C9FC0-222C-0D47-BEC9-5000A82B7158}"/>
              </a:ext>
            </a:extLst>
          </p:cNvPr>
          <p:cNvGraphicFramePr>
            <a:graphicFrameLocks noGrp="1"/>
          </p:cNvGraphicFramePr>
          <p:nvPr>
            <p:ph idx="1"/>
            <p:extLst>
              <p:ext uri="{D42A27DB-BD31-4B8C-83A1-F6EECF244321}">
                <p14:modId xmlns:p14="http://schemas.microsoft.com/office/powerpoint/2010/main" val="3256090067"/>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254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482A3-0CDD-F6F7-AC8E-72E35F709FDA}"/>
              </a:ext>
            </a:extLst>
          </p:cNvPr>
          <p:cNvSpPr>
            <a:spLocks noGrp="1"/>
          </p:cNvSpPr>
          <p:nvPr>
            <p:ph type="title"/>
          </p:nvPr>
        </p:nvSpPr>
        <p:spPr/>
        <p:txBody>
          <a:bodyPr>
            <a:normAutofit fontScale="90000"/>
          </a:bodyPr>
          <a:lstStyle/>
          <a:p>
            <a:r>
              <a:rPr lang="fr-FR" dirty="0" err="1"/>
              <a:t>Ohmyfood</a:t>
            </a:r>
            <a:r>
              <a:rPr lang="fr-FR" dirty="0"/>
              <a:t> Composition du site et navigation</a:t>
            </a:r>
          </a:p>
        </p:txBody>
      </p:sp>
      <p:graphicFrame>
        <p:nvGraphicFramePr>
          <p:cNvPr id="4" name="Espace réservé du contenu 3">
            <a:extLst>
              <a:ext uri="{FF2B5EF4-FFF2-40B4-BE49-F238E27FC236}">
                <a16:creationId xmlns:a16="http://schemas.microsoft.com/office/drawing/2014/main" id="{AA79C551-138B-4D5E-05B4-CD6C3390DBFA}"/>
              </a:ext>
            </a:extLst>
          </p:cNvPr>
          <p:cNvGraphicFramePr>
            <a:graphicFrameLocks noGrp="1"/>
          </p:cNvGraphicFramePr>
          <p:nvPr>
            <p:ph idx="1"/>
            <p:extLst>
              <p:ext uri="{D42A27DB-BD31-4B8C-83A1-F6EECF244321}">
                <p14:modId xmlns:p14="http://schemas.microsoft.com/office/powerpoint/2010/main" val="404345367"/>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004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99042-98F5-E76D-7665-4C5DD8592010}"/>
              </a:ext>
            </a:extLst>
          </p:cNvPr>
          <p:cNvSpPr>
            <a:spLocks noGrp="1"/>
          </p:cNvSpPr>
          <p:nvPr>
            <p:ph type="title"/>
          </p:nvPr>
        </p:nvSpPr>
        <p:spPr/>
        <p:txBody>
          <a:bodyPr>
            <a:normAutofit fontScale="90000"/>
          </a:bodyPr>
          <a:lstStyle/>
          <a:p>
            <a:r>
              <a:rPr lang="fr-FR" dirty="0" err="1"/>
              <a:t>Ohmyfood</a:t>
            </a:r>
            <a:r>
              <a:rPr lang="fr-FR" dirty="0"/>
              <a:t> Effets graphiques et animations Page d’</a:t>
            </a:r>
            <a:r>
              <a:rPr lang="fr-FR" dirty="0" err="1"/>
              <a:t>acceuil</a:t>
            </a:r>
            <a:endParaRPr lang="fr-FR" dirty="0"/>
          </a:p>
        </p:txBody>
      </p:sp>
      <p:graphicFrame>
        <p:nvGraphicFramePr>
          <p:cNvPr id="4" name="Espace réservé du contenu 3">
            <a:extLst>
              <a:ext uri="{FF2B5EF4-FFF2-40B4-BE49-F238E27FC236}">
                <a16:creationId xmlns:a16="http://schemas.microsoft.com/office/drawing/2014/main" id="{91B90585-C1CD-5BF5-2355-A7906654D7FC}"/>
              </a:ext>
            </a:extLst>
          </p:cNvPr>
          <p:cNvGraphicFramePr>
            <a:graphicFrameLocks noGrp="1"/>
          </p:cNvGraphicFramePr>
          <p:nvPr>
            <p:ph idx="1"/>
            <p:extLst>
              <p:ext uri="{D42A27DB-BD31-4B8C-83A1-F6EECF244321}">
                <p14:modId xmlns:p14="http://schemas.microsoft.com/office/powerpoint/2010/main" val="67356055"/>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3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F6CACB-730C-912A-2E13-AB410CFE448B}"/>
              </a:ext>
            </a:extLst>
          </p:cNvPr>
          <p:cNvSpPr>
            <a:spLocks noGrp="1"/>
          </p:cNvSpPr>
          <p:nvPr>
            <p:ph type="title"/>
          </p:nvPr>
        </p:nvSpPr>
        <p:spPr>
          <a:xfrm>
            <a:off x="838034" y="888718"/>
            <a:ext cx="10427840" cy="1086056"/>
          </a:xfrm>
        </p:spPr>
        <p:txBody>
          <a:bodyPr>
            <a:normAutofit fontScale="90000"/>
          </a:bodyPr>
          <a:lstStyle/>
          <a:p>
            <a:r>
              <a:rPr lang="fr-FR" dirty="0" err="1"/>
              <a:t>Ohmyfood</a:t>
            </a:r>
            <a:r>
              <a:rPr lang="fr-FR" dirty="0"/>
              <a:t> Effets graphiques et animations Page de menu</a:t>
            </a:r>
          </a:p>
        </p:txBody>
      </p:sp>
      <p:graphicFrame>
        <p:nvGraphicFramePr>
          <p:cNvPr id="5" name="Espace réservé du contenu 4">
            <a:extLst>
              <a:ext uri="{FF2B5EF4-FFF2-40B4-BE49-F238E27FC236}">
                <a16:creationId xmlns:a16="http://schemas.microsoft.com/office/drawing/2014/main" id="{106D58A8-1AB0-5C53-BEBB-87A9982D0F92}"/>
              </a:ext>
            </a:extLst>
          </p:cNvPr>
          <p:cNvGraphicFramePr>
            <a:graphicFrameLocks noGrp="1"/>
          </p:cNvGraphicFramePr>
          <p:nvPr>
            <p:ph idx="1"/>
            <p:extLst>
              <p:ext uri="{D42A27DB-BD31-4B8C-83A1-F6EECF244321}">
                <p14:modId xmlns:p14="http://schemas.microsoft.com/office/powerpoint/2010/main" val="929833840"/>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536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C59FB0A-A294-8DF5-B3AC-A7BFB1E5D702}"/>
              </a:ext>
            </a:extLst>
          </p:cNvPr>
          <p:cNvSpPr>
            <a:spLocks noGrp="1"/>
          </p:cNvSpPr>
          <p:nvPr>
            <p:ph type="title"/>
          </p:nvPr>
        </p:nvSpPr>
        <p:spPr>
          <a:xfrm>
            <a:off x="849760" y="876302"/>
            <a:ext cx="10427840" cy="1086056"/>
          </a:xfrm>
        </p:spPr>
        <p:txBody>
          <a:bodyPr>
            <a:normAutofit/>
          </a:bodyPr>
          <a:lstStyle/>
          <a:p>
            <a:r>
              <a:rPr lang="fr-FR" dirty="0" err="1"/>
              <a:t>Ohmyfood</a:t>
            </a:r>
            <a:r>
              <a:rPr lang="fr-FR" dirty="0"/>
              <a:t> Identité </a:t>
            </a:r>
          </a:p>
        </p:txBody>
      </p:sp>
      <p:cxnSp>
        <p:nvCxnSpPr>
          <p:cNvPr id="21" name="Straight Connector 17">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7D297FDE-9FF6-4DBB-10FA-A8A9D5ABE198}"/>
              </a:ext>
            </a:extLst>
          </p:cNvPr>
          <p:cNvGraphicFramePr>
            <a:graphicFrameLocks noGrp="1"/>
          </p:cNvGraphicFramePr>
          <p:nvPr>
            <p:ph idx="1"/>
            <p:extLst>
              <p:ext uri="{D42A27DB-BD31-4B8C-83A1-F6EECF244321}">
                <p14:modId xmlns:p14="http://schemas.microsoft.com/office/powerpoint/2010/main" val="1462898406"/>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957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E6119-921D-36A7-2439-D4C8213F0E85}"/>
              </a:ext>
            </a:extLst>
          </p:cNvPr>
          <p:cNvSpPr>
            <a:spLocks noGrp="1"/>
          </p:cNvSpPr>
          <p:nvPr>
            <p:ph type="title"/>
          </p:nvPr>
        </p:nvSpPr>
        <p:spPr/>
        <p:txBody>
          <a:bodyPr/>
          <a:lstStyle/>
          <a:p>
            <a:r>
              <a:rPr lang="fr-FR" dirty="0" err="1"/>
              <a:t>Ohmyfood</a:t>
            </a:r>
            <a:r>
              <a:rPr lang="fr-FR" dirty="0"/>
              <a:t> Proposition</a:t>
            </a:r>
          </a:p>
        </p:txBody>
      </p:sp>
      <p:graphicFrame>
        <p:nvGraphicFramePr>
          <p:cNvPr id="4" name="Espace réservé du contenu 3">
            <a:extLst>
              <a:ext uri="{FF2B5EF4-FFF2-40B4-BE49-F238E27FC236}">
                <a16:creationId xmlns:a16="http://schemas.microsoft.com/office/drawing/2014/main" id="{C1BB014A-CA3E-EC11-7E0C-C45D7BA7E561}"/>
              </a:ext>
            </a:extLst>
          </p:cNvPr>
          <p:cNvGraphicFramePr>
            <a:graphicFrameLocks noGrp="1"/>
          </p:cNvGraphicFramePr>
          <p:nvPr>
            <p:ph idx="1"/>
            <p:extLst>
              <p:ext uri="{D42A27DB-BD31-4B8C-83A1-F6EECF244321}">
                <p14:modId xmlns:p14="http://schemas.microsoft.com/office/powerpoint/2010/main" val="2957856385"/>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080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A52E7-D653-7914-B967-2973A1EB0446}"/>
              </a:ext>
            </a:extLst>
          </p:cNvPr>
          <p:cNvSpPr>
            <a:spLocks noGrp="1"/>
          </p:cNvSpPr>
          <p:nvPr>
            <p:ph type="title"/>
          </p:nvPr>
        </p:nvSpPr>
        <p:spPr/>
        <p:txBody>
          <a:bodyPr/>
          <a:lstStyle/>
          <a:p>
            <a:r>
              <a:rPr lang="fr-FR" dirty="0" err="1"/>
              <a:t>Ohmyfood</a:t>
            </a:r>
            <a:r>
              <a:rPr lang="fr-FR" dirty="0"/>
              <a:t> Positionnement</a:t>
            </a:r>
          </a:p>
        </p:txBody>
      </p:sp>
      <p:graphicFrame>
        <p:nvGraphicFramePr>
          <p:cNvPr id="4" name="Espace réservé du contenu 3">
            <a:extLst>
              <a:ext uri="{FF2B5EF4-FFF2-40B4-BE49-F238E27FC236}">
                <a16:creationId xmlns:a16="http://schemas.microsoft.com/office/drawing/2014/main" id="{8D812CAE-B94C-D34A-9E72-C2063E4C13D7}"/>
              </a:ext>
            </a:extLst>
          </p:cNvPr>
          <p:cNvGraphicFramePr>
            <a:graphicFrameLocks noGrp="1"/>
          </p:cNvGraphicFramePr>
          <p:nvPr>
            <p:ph idx="1"/>
            <p:extLst>
              <p:ext uri="{D42A27DB-BD31-4B8C-83A1-F6EECF244321}">
                <p14:modId xmlns:p14="http://schemas.microsoft.com/office/powerpoint/2010/main" val="1713016072"/>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613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8FAAE-22C6-E52B-BC5E-DAFF22A22B01}"/>
              </a:ext>
            </a:extLst>
          </p:cNvPr>
          <p:cNvSpPr>
            <a:spLocks noGrp="1"/>
          </p:cNvSpPr>
          <p:nvPr>
            <p:ph type="title"/>
          </p:nvPr>
        </p:nvSpPr>
        <p:spPr/>
        <p:txBody>
          <a:bodyPr/>
          <a:lstStyle/>
          <a:p>
            <a:r>
              <a:rPr lang="fr-FR" dirty="0" err="1"/>
              <a:t>Ohmyfood</a:t>
            </a:r>
            <a:r>
              <a:rPr lang="fr-FR" dirty="0"/>
              <a:t> Concurrence</a:t>
            </a:r>
          </a:p>
        </p:txBody>
      </p:sp>
      <p:graphicFrame>
        <p:nvGraphicFramePr>
          <p:cNvPr id="4" name="Espace réservé du contenu 3">
            <a:extLst>
              <a:ext uri="{FF2B5EF4-FFF2-40B4-BE49-F238E27FC236}">
                <a16:creationId xmlns:a16="http://schemas.microsoft.com/office/drawing/2014/main" id="{CF691659-7B16-68E3-4119-DE7690D7AA9D}"/>
              </a:ext>
            </a:extLst>
          </p:cNvPr>
          <p:cNvGraphicFramePr>
            <a:graphicFrameLocks noGrp="1"/>
          </p:cNvGraphicFramePr>
          <p:nvPr>
            <p:ph idx="1"/>
            <p:extLst>
              <p:ext uri="{D42A27DB-BD31-4B8C-83A1-F6EECF244321}">
                <p14:modId xmlns:p14="http://schemas.microsoft.com/office/powerpoint/2010/main" val="4126186374"/>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817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17FA2-B37E-1505-AFF0-C6F3B1067DCB}"/>
              </a:ext>
            </a:extLst>
          </p:cNvPr>
          <p:cNvSpPr>
            <a:spLocks noGrp="1"/>
          </p:cNvSpPr>
          <p:nvPr>
            <p:ph type="title"/>
          </p:nvPr>
        </p:nvSpPr>
        <p:spPr/>
        <p:txBody>
          <a:bodyPr/>
          <a:lstStyle/>
          <a:p>
            <a:r>
              <a:rPr lang="fr-FR" dirty="0" err="1"/>
              <a:t>Ohmyfood</a:t>
            </a:r>
            <a:r>
              <a:rPr lang="fr-FR" dirty="0"/>
              <a:t> Cible</a:t>
            </a:r>
          </a:p>
        </p:txBody>
      </p:sp>
      <p:graphicFrame>
        <p:nvGraphicFramePr>
          <p:cNvPr id="4" name="Espace réservé du contenu 3">
            <a:extLst>
              <a:ext uri="{FF2B5EF4-FFF2-40B4-BE49-F238E27FC236}">
                <a16:creationId xmlns:a16="http://schemas.microsoft.com/office/drawing/2014/main" id="{40FDFA7A-3D21-02FE-94D6-A14C2CD98751}"/>
              </a:ext>
            </a:extLst>
          </p:cNvPr>
          <p:cNvGraphicFramePr>
            <a:graphicFrameLocks noGrp="1"/>
          </p:cNvGraphicFramePr>
          <p:nvPr>
            <p:ph idx="1"/>
            <p:extLst>
              <p:ext uri="{D42A27DB-BD31-4B8C-83A1-F6EECF244321}">
                <p14:modId xmlns:p14="http://schemas.microsoft.com/office/powerpoint/2010/main" val="4246285168"/>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288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AF72C-C67C-7A9F-D521-C141E7536B83}"/>
              </a:ext>
            </a:extLst>
          </p:cNvPr>
          <p:cNvSpPr>
            <a:spLocks noGrp="1"/>
          </p:cNvSpPr>
          <p:nvPr>
            <p:ph type="title"/>
          </p:nvPr>
        </p:nvSpPr>
        <p:spPr/>
        <p:txBody>
          <a:bodyPr/>
          <a:lstStyle/>
          <a:p>
            <a:r>
              <a:rPr lang="fr-FR" dirty="0" err="1"/>
              <a:t>Ohmyfood</a:t>
            </a:r>
            <a:r>
              <a:rPr lang="fr-FR" dirty="0"/>
              <a:t> Identité Graphique</a:t>
            </a:r>
          </a:p>
        </p:txBody>
      </p:sp>
      <p:graphicFrame>
        <p:nvGraphicFramePr>
          <p:cNvPr id="6" name="Espace réservé du contenu 5">
            <a:extLst>
              <a:ext uri="{FF2B5EF4-FFF2-40B4-BE49-F238E27FC236}">
                <a16:creationId xmlns:a16="http://schemas.microsoft.com/office/drawing/2014/main" id="{205853D3-A704-A493-9973-84F5D35C5C3E}"/>
              </a:ext>
            </a:extLst>
          </p:cNvPr>
          <p:cNvGraphicFramePr>
            <a:graphicFrameLocks noGrp="1"/>
          </p:cNvGraphicFramePr>
          <p:nvPr>
            <p:ph idx="1"/>
            <p:extLst>
              <p:ext uri="{D42A27DB-BD31-4B8C-83A1-F6EECF244321}">
                <p14:modId xmlns:p14="http://schemas.microsoft.com/office/powerpoint/2010/main" val="1607012811"/>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239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304FC-7899-DE99-E9BF-D90F6B901E18}"/>
              </a:ext>
            </a:extLst>
          </p:cNvPr>
          <p:cNvSpPr>
            <a:spLocks noGrp="1"/>
          </p:cNvSpPr>
          <p:nvPr>
            <p:ph type="title"/>
          </p:nvPr>
        </p:nvSpPr>
        <p:spPr/>
        <p:txBody>
          <a:bodyPr/>
          <a:lstStyle/>
          <a:p>
            <a:r>
              <a:rPr lang="fr-FR" dirty="0" err="1"/>
              <a:t>Ohmyfood</a:t>
            </a:r>
            <a:r>
              <a:rPr lang="fr-FR" dirty="0"/>
              <a:t> Enjeux</a:t>
            </a:r>
          </a:p>
        </p:txBody>
      </p:sp>
      <p:graphicFrame>
        <p:nvGraphicFramePr>
          <p:cNvPr id="4" name="Espace réservé du contenu 3">
            <a:extLst>
              <a:ext uri="{FF2B5EF4-FFF2-40B4-BE49-F238E27FC236}">
                <a16:creationId xmlns:a16="http://schemas.microsoft.com/office/drawing/2014/main" id="{BE2F7A5E-5171-BD72-7668-3C64797C4651}"/>
              </a:ext>
            </a:extLst>
          </p:cNvPr>
          <p:cNvGraphicFramePr>
            <a:graphicFrameLocks noGrp="1"/>
          </p:cNvGraphicFramePr>
          <p:nvPr>
            <p:ph idx="1"/>
            <p:extLst>
              <p:ext uri="{D42A27DB-BD31-4B8C-83A1-F6EECF244321}">
                <p14:modId xmlns:p14="http://schemas.microsoft.com/office/powerpoint/2010/main" val="1289201091"/>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892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BB69D-45B3-38D1-4FF6-F8EEF24746B4}"/>
              </a:ext>
            </a:extLst>
          </p:cNvPr>
          <p:cNvSpPr>
            <a:spLocks noGrp="1"/>
          </p:cNvSpPr>
          <p:nvPr>
            <p:ph type="title"/>
          </p:nvPr>
        </p:nvSpPr>
        <p:spPr/>
        <p:txBody>
          <a:bodyPr/>
          <a:lstStyle/>
          <a:p>
            <a:r>
              <a:rPr lang="fr-FR" dirty="0" err="1"/>
              <a:t>Ohmyfood</a:t>
            </a:r>
            <a:r>
              <a:rPr lang="fr-FR" dirty="0"/>
              <a:t> Fonctionnement</a:t>
            </a:r>
          </a:p>
        </p:txBody>
      </p:sp>
      <p:graphicFrame>
        <p:nvGraphicFramePr>
          <p:cNvPr id="4" name="Espace réservé du contenu 3">
            <a:extLst>
              <a:ext uri="{FF2B5EF4-FFF2-40B4-BE49-F238E27FC236}">
                <a16:creationId xmlns:a16="http://schemas.microsoft.com/office/drawing/2014/main" id="{1A91E4F1-274A-F790-8DDD-BBE9377CE85C}"/>
              </a:ext>
            </a:extLst>
          </p:cNvPr>
          <p:cNvGraphicFramePr>
            <a:graphicFrameLocks noGrp="1"/>
          </p:cNvGraphicFramePr>
          <p:nvPr>
            <p:ph idx="1"/>
            <p:extLst>
              <p:ext uri="{D42A27DB-BD31-4B8C-83A1-F6EECF244321}">
                <p14:modId xmlns:p14="http://schemas.microsoft.com/office/powerpoint/2010/main" val="391717647"/>
              </p:ext>
            </p:extLst>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731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aultVTI">
  <a:themeElements>
    <a:clrScheme name="AnalogousFromDarkSeedLeftStep">
      <a:dk1>
        <a:srgbClr val="000000"/>
      </a:dk1>
      <a:lt1>
        <a:srgbClr val="FFFFFF"/>
      </a:lt1>
      <a:dk2>
        <a:srgbClr val="171735"/>
      </a:dk2>
      <a:lt2>
        <a:srgbClr val="F0F3F2"/>
      </a:lt2>
      <a:accent1>
        <a:srgbClr val="C34D72"/>
      </a:accent1>
      <a:accent2>
        <a:srgbClr val="B13B92"/>
      </a:accent2>
      <a:accent3>
        <a:srgbClr val="B24DC3"/>
      </a:accent3>
      <a:accent4>
        <a:srgbClr val="6E3BB1"/>
      </a:accent4>
      <a:accent5>
        <a:srgbClr val="4F4DC3"/>
      </a:accent5>
      <a:accent6>
        <a:srgbClr val="3B6AB1"/>
      </a:accent6>
      <a:hlink>
        <a:srgbClr val="6954C6"/>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
  <TotalTime>292</TotalTime>
  <Words>783</Words>
  <Application>Microsoft Office PowerPoint</Application>
  <PresentationFormat>Grand écran</PresentationFormat>
  <Paragraphs>84</Paragraphs>
  <Slides>14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Georgia Pro Light</vt:lpstr>
      <vt:lpstr>VaultVTI</vt:lpstr>
      <vt:lpstr>ohmyfood</vt:lpstr>
      <vt:lpstr>Ohmyfood Identité </vt:lpstr>
      <vt:lpstr>Ohmyfood Proposition</vt:lpstr>
      <vt:lpstr>Ohmyfood Positionnement</vt:lpstr>
      <vt:lpstr>Ohmyfood Concurrence</vt:lpstr>
      <vt:lpstr>Ohmyfood Cible</vt:lpstr>
      <vt:lpstr>Ohmyfood Identité Graphique</vt:lpstr>
      <vt:lpstr>Ohmyfood Enjeux</vt:lpstr>
      <vt:lpstr>Ohmyfood Fonctionnement</vt:lpstr>
      <vt:lpstr>Ohmyfood Technologies utilisées</vt:lpstr>
      <vt:lpstr>Ohmyfood Compatibilité</vt:lpstr>
      <vt:lpstr>Ohmyfood Composition du site et navigation</vt:lpstr>
      <vt:lpstr>Ohmyfood Effets graphiques et animations Page d’acceuil</vt:lpstr>
      <vt:lpstr>Ohmyfood Effets graphiques et animations Page de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ohmyfood</dc:title>
  <dc:creator>Jérôme Burkiewicz</dc:creator>
  <cp:lastModifiedBy>Jérôme Burkiewicz</cp:lastModifiedBy>
  <cp:revision>2</cp:revision>
  <dcterms:created xsi:type="dcterms:W3CDTF">2022-06-15T08:48:51Z</dcterms:created>
  <dcterms:modified xsi:type="dcterms:W3CDTF">2022-06-15T13:41:16Z</dcterms:modified>
</cp:coreProperties>
</file>