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>
        <p:scale>
          <a:sx n="127" d="100"/>
          <a:sy n="127" d="100"/>
        </p:scale>
        <p:origin x="110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B09AFA-FF10-9BC7-1F83-64F8D47C37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Mise en place de l’environnement </a:t>
            </a:r>
            <a:r>
              <a:rPr lang="fr-FR" dirty="0" err="1"/>
              <a:t>front-end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45B8BD6-C837-526D-EB9C-C8740204D9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Projet 3 </a:t>
            </a:r>
            <a:r>
              <a:rPr lang="fr-FR" dirty="0" err="1"/>
              <a:t>ohmyfood</a:t>
            </a:r>
            <a:endParaRPr lang="fr-FR" dirty="0"/>
          </a:p>
          <a:p>
            <a:r>
              <a:rPr lang="fr-FR" dirty="0"/>
              <a:t>Réalisé sur le thème demandé dans le cahier des charges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Couleur primaire, secondaire et tertiaire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Animations Snipper, cœur, affichage des menus et check</a:t>
            </a:r>
          </a:p>
        </p:txBody>
      </p:sp>
    </p:spTree>
    <p:extLst>
      <p:ext uri="{BB962C8B-B14F-4D97-AF65-F5344CB8AC3E}">
        <p14:creationId xmlns:p14="http://schemas.microsoft.com/office/powerpoint/2010/main" val="4254266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0BD2AE-825D-92D0-7714-D575049F2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EnVIRONNEMENT</a:t>
            </a:r>
            <a:r>
              <a:rPr lang="fr-FR" dirty="0"/>
              <a:t> </a:t>
            </a:r>
            <a:r>
              <a:rPr lang="fr-FR" dirty="0" err="1"/>
              <a:t>FRONt-END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FC9F4F-7488-C49D-B21B-A77F4CAC4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Outil de codage Visual Studio</a:t>
            </a:r>
          </a:p>
          <a:p>
            <a:r>
              <a:rPr lang="fr-FR" dirty="0"/>
              <a:t>Navigateurs Chrome, </a:t>
            </a:r>
            <a:r>
              <a:rPr lang="fr-FR" dirty="0" err="1"/>
              <a:t>firefox</a:t>
            </a:r>
            <a:r>
              <a:rPr lang="fr-FR" dirty="0"/>
              <a:t>, Edge…</a:t>
            </a:r>
          </a:p>
          <a:p>
            <a:r>
              <a:rPr lang="fr-FR" dirty="0"/>
              <a:t>Installation et codage sur le préprocesseur SASS permettant de structurer, d’organiser et de simplifier le développement. Le code SCSS sera ensuite compilé pour générer le fichier style.css</a:t>
            </a:r>
          </a:p>
          <a:p>
            <a:r>
              <a:rPr lang="fr-FR" dirty="0"/>
              <a:t>Gestionnaire de versions Git</a:t>
            </a:r>
          </a:p>
          <a:p>
            <a:r>
              <a:rPr lang="fr-FR" dirty="0"/>
              <a:t>Dépôt distant </a:t>
            </a:r>
            <a:r>
              <a:rPr lang="fr-FR" dirty="0" err="1"/>
              <a:t>Github</a:t>
            </a:r>
            <a:endParaRPr lang="fr-FR" dirty="0"/>
          </a:p>
          <a:p>
            <a:r>
              <a:rPr lang="fr-FR" dirty="0"/>
              <a:t>Application principalement First Mobile mais doit avoir aussi une bonne présentation en mode Desktop et tablettes</a:t>
            </a:r>
          </a:p>
        </p:txBody>
      </p:sp>
    </p:spTree>
    <p:extLst>
      <p:ext uri="{BB962C8B-B14F-4D97-AF65-F5344CB8AC3E}">
        <p14:creationId xmlns:p14="http://schemas.microsoft.com/office/powerpoint/2010/main" val="1232213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8C0F49-2C00-370A-C6EE-B0E459E4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EN PLACE STRUCTURE DE NAVIGATION (page d’</a:t>
            </a:r>
            <a:r>
              <a:rPr lang="fr-FR" dirty="0" err="1"/>
              <a:t>acceuil</a:t>
            </a:r>
            <a:r>
              <a:rPr lang="fr-FR" dirty="0"/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7C605B-7A9E-1C18-981F-A41A0A28C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L’application contient un en-tête avec le logo de la chaîne de restauration</a:t>
            </a:r>
          </a:p>
          <a:p>
            <a:r>
              <a:rPr lang="fr-FR" dirty="0"/>
              <a:t>Un snipper (animation avancée CSS) </a:t>
            </a:r>
          </a:p>
          <a:p>
            <a:r>
              <a:rPr lang="fr-FR" dirty="0"/>
              <a:t>Une indication du lieu géographique et l’exploration des restaurants selon le lieu</a:t>
            </a:r>
          </a:p>
          <a:p>
            <a:r>
              <a:rPr lang="fr-FR" dirty="0"/>
              <a:t>Une section de fonctionnement divisée en 3 parties : Choix du restaurant, composition du menu et dégustation au restaurant</a:t>
            </a:r>
          </a:p>
          <a:p>
            <a:r>
              <a:rPr lang="fr-FR" dirty="0"/>
              <a:t>Une section Restaurant avec photo, un </a:t>
            </a:r>
            <a:r>
              <a:rPr lang="fr-FR" dirty="0" err="1"/>
              <a:t>coeur</a:t>
            </a:r>
            <a:r>
              <a:rPr lang="fr-FR" dirty="0"/>
              <a:t>, son nom et sa ville. En cliquant dessus nous amène à la page des menus qu’il propose</a:t>
            </a:r>
          </a:p>
          <a:p>
            <a:r>
              <a:rPr lang="fr-FR" dirty="0"/>
              <a:t>Un bas de page (</a:t>
            </a:r>
            <a:r>
              <a:rPr lang="fr-FR" dirty="0" err="1"/>
              <a:t>footer</a:t>
            </a:r>
            <a:r>
              <a:rPr lang="fr-FR" dirty="0"/>
              <a:t>) qui rassemble le logo de la chaîne, les informations utiles et un lien contact mail (en cliquant sur ce lien, l’ouverture la messagerie se produit)  </a:t>
            </a:r>
          </a:p>
        </p:txBody>
      </p:sp>
    </p:spTree>
    <p:extLst>
      <p:ext uri="{BB962C8B-B14F-4D97-AF65-F5344CB8AC3E}">
        <p14:creationId xmlns:p14="http://schemas.microsoft.com/office/powerpoint/2010/main" val="3688128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B5181A-A323-FAC1-EA86-67CD8B81C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EN PLACE STRUCTURE DE NAVIGATION (MENU)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99B572-4C8E-9866-DC70-072E2414B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De la section restaurant en cliquant sur un des restaurant proposé, cela amène au menu du restaurant </a:t>
            </a:r>
            <a:r>
              <a:rPr lang="fr-FR" dirty="0" err="1"/>
              <a:t>selectionné</a:t>
            </a:r>
            <a:r>
              <a:rPr lang="fr-FR" dirty="0"/>
              <a:t>.</a:t>
            </a:r>
          </a:p>
          <a:p>
            <a:r>
              <a:rPr lang="fr-FR" dirty="0"/>
              <a:t>Cette page comporte un en-tête avec le logo de la chaîne de restauration avec une flèche permettant le retour à la page d’accueil</a:t>
            </a:r>
          </a:p>
          <a:p>
            <a:r>
              <a:rPr lang="fr-FR" dirty="0"/>
              <a:t>Une section comportant la photo du restaurant son nom et un cœur</a:t>
            </a:r>
          </a:p>
          <a:p>
            <a:r>
              <a:rPr lang="fr-FR" dirty="0"/>
              <a:t>L’affichage progressif du menu Entrées, plats et dessert avec des animations avancées CSS</a:t>
            </a:r>
          </a:p>
          <a:p>
            <a:r>
              <a:rPr lang="fr-FR" dirty="0"/>
              <a:t>Un bas de page identique à celui de la page d’accueil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3261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4B33C3-0560-BF0E-F59F-1F5F942C8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Utilisitation</a:t>
            </a:r>
            <a:r>
              <a:rPr lang="fr-FR" dirty="0"/>
              <a:t> d’un gestionnaire de versions en </a:t>
            </a:r>
            <a:r>
              <a:rPr lang="fr-FR" dirty="0" err="1"/>
              <a:t>depot</a:t>
            </a:r>
            <a:r>
              <a:rPr lang="fr-FR" dirty="0"/>
              <a:t> local et d’un </a:t>
            </a:r>
            <a:r>
              <a:rPr lang="fr-FR" dirty="0" err="1"/>
              <a:t>depot</a:t>
            </a:r>
            <a:r>
              <a:rPr lang="fr-FR" dirty="0"/>
              <a:t> distant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358B65-6BC8-0D37-B87E-BCE6F0AEB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Utilisation de Git comme gestionnaire de versions en dépôt local</a:t>
            </a:r>
          </a:p>
          <a:p>
            <a:r>
              <a:rPr lang="fr-FR" dirty="0"/>
              <a:t>Version de production sur la branche main</a:t>
            </a:r>
          </a:p>
          <a:p>
            <a:r>
              <a:rPr lang="fr-FR" dirty="0"/>
              <a:t>Création d’une ou de branches de modifications du projet</a:t>
            </a:r>
          </a:p>
          <a:p>
            <a:r>
              <a:rPr lang="fr-FR" dirty="0"/>
              <a:t>Les </a:t>
            </a:r>
            <a:r>
              <a:rPr lang="fr-FR" dirty="0" err="1"/>
              <a:t>commits</a:t>
            </a:r>
            <a:r>
              <a:rPr lang="fr-FR" dirty="0"/>
              <a:t> se font à intervalles réguliers </a:t>
            </a:r>
            <a:r>
              <a:rPr lang="fr-FR" dirty="0" err="1"/>
              <a:t>selons</a:t>
            </a:r>
            <a:r>
              <a:rPr lang="fr-FR" dirty="0"/>
              <a:t> les modifications apportés sur les branches de modification avec un message notifiant l’objet de la </a:t>
            </a:r>
            <a:r>
              <a:rPr lang="fr-FR" dirty="0" err="1"/>
              <a:t>modofication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5855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C5C0AE-DB6D-5A6B-1333-1078E0C04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F3519D-FF8D-E29A-E6B3-DCF5EE15C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créer des dépôts locaux et gérer les versions de fichiers</a:t>
            </a:r>
          </a:p>
        </p:txBody>
      </p:sp>
    </p:spTree>
    <p:extLst>
      <p:ext uri="{BB962C8B-B14F-4D97-AF65-F5344CB8AC3E}">
        <p14:creationId xmlns:p14="http://schemas.microsoft.com/office/powerpoint/2010/main" val="583629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D86E7D-36DD-A28D-CDF6-F7CC5AC92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github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0A6754-00DB-7709-5D07-16701A194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Service en ligne qui héberge le dépôt local. On va l’appeler dépôt distant (non stockés sur la machine)</a:t>
            </a:r>
          </a:p>
          <a:p>
            <a:r>
              <a:rPr lang="fr-FR" dirty="0"/>
              <a:t>Outre la sécurité qu’il apporte en cas de panne de machine, il a l’avantage de permettre à d’autres utilisateurs de travailler et d’apporter des modifications sur le projet. Le projet va par la suite être validé avec les modifications apportés avant la mise en production</a:t>
            </a:r>
          </a:p>
          <a:p>
            <a:r>
              <a:rPr lang="fr-FR" dirty="0"/>
              <a:t>Il permet aussi à n’importe quel utilisateur n’importe (et/ou) sur n’importe quelle machine de travailler sur le projet</a:t>
            </a:r>
          </a:p>
          <a:p>
            <a:r>
              <a:rPr lang="fr-FR" dirty="0"/>
              <a:t>Enfin il permet de faire un Git page pour l’utilisation ou de voir le rendu de l’application sur n’importe quel support Mobile, Tablette et Desktop  </a:t>
            </a:r>
          </a:p>
        </p:txBody>
      </p:sp>
    </p:spTree>
    <p:extLst>
      <p:ext uri="{BB962C8B-B14F-4D97-AF65-F5344CB8AC3E}">
        <p14:creationId xmlns:p14="http://schemas.microsoft.com/office/powerpoint/2010/main" val="1735096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79C282-76DB-0DA4-FB2E-9039A391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EN ŒUVRE DES EFFETS D’ANIMATIONS AVANCEES CSS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01C5CB-6B1D-065B-3BE6-E4292157A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Loader mise en en place d’un snipper au lancement de l’application avant l’apparition de la page d’accueil</a:t>
            </a:r>
          </a:p>
          <a:p>
            <a:r>
              <a:rPr lang="fr-FR" dirty="0"/>
              <a:t>Changement de l’apparition des boutons quand on clique dessus</a:t>
            </a:r>
          </a:p>
          <a:p>
            <a:r>
              <a:rPr lang="fr-FR" dirty="0"/>
              <a:t>Changement de la couleur des cœurs selon les propriétés de couleurs du cahier des charges</a:t>
            </a:r>
          </a:p>
          <a:p>
            <a:r>
              <a:rPr lang="fr-FR" dirty="0"/>
              <a:t>Animation des menus, apparition progressive des menus et apparition de la sélection d’un check quand on clique sur celui-ci</a:t>
            </a:r>
          </a:p>
        </p:txBody>
      </p:sp>
    </p:spTree>
    <p:extLst>
      <p:ext uri="{BB962C8B-B14F-4D97-AF65-F5344CB8AC3E}">
        <p14:creationId xmlns:p14="http://schemas.microsoft.com/office/powerpoint/2010/main" val="1264583487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96</TotalTime>
  <Words>577</Words>
  <Application>Microsoft Office PowerPoint</Application>
  <PresentationFormat>Grand écran</PresentationFormat>
  <Paragraphs>42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Secteur</vt:lpstr>
      <vt:lpstr>Mise en place de l’environnement front-end</vt:lpstr>
      <vt:lpstr>EnVIRONNEMENT FRONt-END</vt:lpstr>
      <vt:lpstr>MISE EN PLACE STRUCTURE DE NAVIGATION (page d’acceuil)</vt:lpstr>
      <vt:lpstr>MISE EN PLACE STRUCTURE DE NAVIGATION (MENU)</vt:lpstr>
      <vt:lpstr>Utilisitation d’un gestionnaire de versions en depot local et d’un depot distant</vt:lpstr>
      <vt:lpstr>GIT</vt:lpstr>
      <vt:lpstr>github</vt:lpstr>
      <vt:lpstr>MISE EN ŒUVRE DES EFFETS D’ANIMATIONS AVANCEES CSS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Mise en place de l’environnement front-end</dc:title>
  <dc:creator>Jérôme Burkiewicz</dc:creator>
  <cp:lastModifiedBy>Jérôme Burkiewicz</cp:lastModifiedBy>
  <cp:revision>2</cp:revision>
  <dcterms:created xsi:type="dcterms:W3CDTF">2022-06-13T08:10:37Z</dcterms:created>
  <dcterms:modified xsi:type="dcterms:W3CDTF">2022-06-13T09:47:01Z</dcterms:modified>
</cp:coreProperties>
</file>