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70" r:id="rId3"/>
    <p:sldId id="271" r:id="rId4"/>
    <p:sldId id="272" r:id="rId5"/>
    <p:sldId id="273" r:id="rId6"/>
    <p:sldId id="274" r:id="rId7"/>
    <p:sldId id="275" r:id="rId8"/>
    <p:sldId id="266" r:id="rId9"/>
    <p:sldId id="267" r:id="rId10"/>
    <p:sldId id="268" r:id="rId11"/>
    <p:sldId id="269"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E2D0"/>
    <a:srgbClr val="FF79DA"/>
    <a:srgbClr val="9356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80" autoAdjust="0"/>
    <p:restoredTop sz="94660"/>
  </p:normalViewPr>
  <p:slideViewPr>
    <p:cSldViewPr snapToGrid="0">
      <p:cViewPr varScale="1">
        <p:scale>
          <a:sx n="93" d="100"/>
          <a:sy n="93" d="100"/>
        </p:scale>
        <p:origin x="134"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5CAEE0-915C-48CA-9AEF-A3A6F1ECCAC5}" type="doc">
      <dgm:prSet loTypeId="urn:microsoft.com/office/officeart/2005/8/layout/lProcess3" loCatId="process" qsTypeId="urn:microsoft.com/office/officeart/2005/8/quickstyle/simple1" qsCatId="simple" csTypeId="urn:microsoft.com/office/officeart/2005/8/colors/accent3_3" csCatId="accent3" phldr="1"/>
      <dgm:spPr/>
      <dgm:t>
        <a:bodyPr/>
        <a:lstStyle/>
        <a:p>
          <a:endParaRPr lang="fr-FR"/>
        </a:p>
      </dgm:t>
    </dgm:pt>
    <dgm:pt modelId="{7F89AA2B-C3F0-4DF0-9298-E842E1944185}">
      <dgm:prSet/>
      <dgm:spPr>
        <a:solidFill>
          <a:schemeClr val="accent3">
            <a:lumMod val="50000"/>
          </a:schemeClr>
        </a:solidFill>
      </dgm:spPr>
      <dgm:t>
        <a:bodyPr/>
        <a:lstStyle/>
        <a:p>
          <a:r>
            <a:rPr lang="fr-FR" dirty="0"/>
            <a:t>La cible étant des personnes connectées et pressées</a:t>
          </a:r>
        </a:p>
      </dgm:t>
    </dgm:pt>
    <dgm:pt modelId="{F4384861-2E27-4F01-B3D8-692A824C8B31}" type="parTrans" cxnId="{3A4E6039-F227-4B8E-9EC5-8C9489B1E48F}">
      <dgm:prSet/>
      <dgm:spPr/>
      <dgm:t>
        <a:bodyPr/>
        <a:lstStyle/>
        <a:p>
          <a:endParaRPr lang="fr-FR"/>
        </a:p>
      </dgm:t>
    </dgm:pt>
    <dgm:pt modelId="{F4811FC5-148F-45C7-BB11-A43CCC1908F5}" type="sibTrans" cxnId="{3A4E6039-F227-4B8E-9EC5-8C9489B1E48F}">
      <dgm:prSet/>
      <dgm:spPr/>
      <dgm:t>
        <a:bodyPr/>
        <a:lstStyle/>
        <a:p>
          <a:endParaRPr lang="fr-FR"/>
        </a:p>
      </dgm:t>
    </dgm:pt>
    <dgm:pt modelId="{A9D8DB48-CB55-4608-A58E-7D885C001CD0}">
      <dgm:prSet/>
      <dgm:spPr>
        <a:solidFill>
          <a:schemeClr val="accent3">
            <a:lumMod val="60000"/>
            <a:lumOff val="40000"/>
            <a:alpha val="90000"/>
          </a:schemeClr>
        </a:solidFill>
      </dgm:spPr>
      <dgm:t>
        <a:bodyPr/>
        <a:lstStyle/>
        <a:p>
          <a:r>
            <a:rPr lang="fr-FR" i="1" dirty="0"/>
            <a:t>L’approche principale et la maquette demandée est le mobile-first</a:t>
          </a:r>
          <a:endParaRPr lang="fr-FR" dirty="0"/>
        </a:p>
      </dgm:t>
    </dgm:pt>
    <dgm:pt modelId="{03D1B419-12C8-47B9-8637-681879B4F3CA}" type="parTrans" cxnId="{31589B5A-9246-4B4E-8A1F-17749653F359}">
      <dgm:prSet/>
      <dgm:spPr/>
      <dgm:t>
        <a:bodyPr/>
        <a:lstStyle/>
        <a:p>
          <a:endParaRPr lang="fr-FR"/>
        </a:p>
      </dgm:t>
    </dgm:pt>
    <dgm:pt modelId="{EE2FA3CA-5F70-4CF0-880E-C782A6EF556B}" type="sibTrans" cxnId="{31589B5A-9246-4B4E-8A1F-17749653F359}">
      <dgm:prSet/>
      <dgm:spPr/>
      <dgm:t>
        <a:bodyPr/>
        <a:lstStyle/>
        <a:p>
          <a:endParaRPr lang="fr-FR"/>
        </a:p>
      </dgm:t>
    </dgm:pt>
    <dgm:pt modelId="{0E31696B-A489-4533-98CC-8FB3D999F994}">
      <dgm:prSet/>
      <dgm:spPr>
        <a:solidFill>
          <a:schemeClr val="accent4">
            <a:lumMod val="60000"/>
            <a:lumOff val="40000"/>
            <a:alpha val="90000"/>
          </a:schemeClr>
        </a:solidFill>
      </dgm:spPr>
      <dgm:t>
        <a:bodyPr/>
        <a:lstStyle/>
        <a:p>
          <a:r>
            <a:rPr lang="fr-FR" i="1"/>
            <a:t>Le site doit être responsive sur mobile, tablette et desktop</a:t>
          </a:r>
          <a:endParaRPr lang="fr-FR"/>
        </a:p>
      </dgm:t>
    </dgm:pt>
    <dgm:pt modelId="{A8C67117-F64D-404A-87B8-202EE52F2AD0}" type="parTrans" cxnId="{4B86A2B5-26D1-4AAC-8CE8-68623D2B3768}">
      <dgm:prSet/>
      <dgm:spPr/>
      <dgm:t>
        <a:bodyPr/>
        <a:lstStyle/>
        <a:p>
          <a:endParaRPr lang="fr-FR"/>
        </a:p>
      </dgm:t>
    </dgm:pt>
    <dgm:pt modelId="{89BC9445-29E9-4154-A924-048FACA0E15D}" type="sibTrans" cxnId="{4B86A2B5-26D1-4AAC-8CE8-68623D2B3768}">
      <dgm:prSet/>
      <dgm:spPr/>
      <dgm:t>
        <a:bodyPr/>
        <a:lstStyle/>
        <a:p>
          <a:endParaRPr lang="fr-FR"/>
        </a:p>
      </dgm:t>
    </dgm:pt>
    <dgm:pt modelId="{E4B5B7B4-6AC8-4CA1-90FE-C57F8AFC8043}">
      <dgm:prSet/>
      <dgm:spPr>
        <a:solidFill>
          <a:schemeClr val="accent5">
            <a:lumMod val="60000"/>
            <a:lumOff val="40000"/>
            <a:alpha val="90000"/>
          </a:schemeClr>
        </a:solidFill>
      </dgm:spPr>
      <dgm:t>
        <a:bodyPr/>
        <a:lstStyle/>
        <a:p>
          <a:r>
            <a:rPr lang="fr-FR" i="1" dirty="0"/>
            <a:t>Validation W3C HTML et CSS</a:t>
          </a:r>
          <a:endParaRPr lang="fr-FR" dirty="0"/>
        </a:p>
      </dgm:t>
    </dgm:pt>
    <dgm:pt modelId="{AC868111-43C4-480A-A8A3-C87CA14B593D}" type="parTrans" cxnId="{C53220F5-C617-4769-BB00-7D4F9522D031}">
      <dgm:prSet/>
      <dgm:spPr/>
      <dgm:t>
        <a:bodyPr/>
        <a:lstStyle/>
        <a:p>
          <a:endParaRPr lang="fr-FR"/>
        </a:p>
      </dgm:t>
    </dgm:pt>
    <dgm:pt modelId="{31338E9C-944C-435F-898A-A09727DFBBA0}" type="sibTrans" cxnId="{C53220F5-C617-4769-BB00-7D4F9522D031}">
      <dgm:prSet/>
      <dgm:spPr/>
      <dgm:t>
        <a:bodyPr/>
        <a:lstStyle/>
        <a:p>
          <a:endParaRPr lang="fr-FR"/>
        </a:p>
      </dgm:t>
    </dgm:pt>
    <dgm:pt modelId="{F749B93E-213C-4B88-A483-E6C292B509E4}">
      <dgm:prSet/>
      <dgm:spPr>
        <a:solidFill>
          <a:schemeClr val="accent6">
            <a:lumMod val="60000"/>
            <a:lumOff val="40000"/>
            <a:alpha val="90000"/>
          </a:schemeClr>
        </a:solidFill>
      </dgm:spPr>
      <dgm:t>
        <a:bodyPr/>
        <a:lstStyle/>
        <a:p>
          <a:r>
            <a:rPr lang="fr-FR" i="1" dirty="0"/>
            <a:t>Parfaitement compatible avec les dernières versions de Chrome et Firefox </a:t>
          </a:r>
          <a:endParaRPr lang="fr-FR" dirty="0"/>
        </a:p>
      </dgm:t>
    </dgm:pt>
    <dgm:pt modelId="{8011F077-7417-46EB-98F1-CF1229C7F1EE}" type="parTrans" cxnId="{25B149BB-ECB6-45B6-A046-774FE6A8C77D}">
      <dgm:prSet/>
      <dgm:spPr/>
      <dgm:t>
        <a:bodyPr/>
        <a:lstStyle/>
        <a:p>
          <a:endParaRPr lang="fr-FR"/>
        </a:p>
      </dgm:t>
    </dgm:pt>
    <dgm:pt modelId="{75471C9D-54D1-4333-9670-A3F3378579D8}" type="sibTrans" cxnId="{25B149BB-ECB6-45B6-A046-774FE6A8C77D}">
      <dgm:prSet/>
      <dgm:spPr/>
      <dgm:t>
        <a:bodyPr/>
        <a:lstStyle/>
        <a:p>
          <a:endParaRPr lang="fr-FR"/>
        </a:p>
      </dgm:t>
    </dgm:pt>
    <dgm:pt modelId="{55E382D9-941B-42DC-985E-D88F6F486453}" type="pres">
      <dgm:prSet presAssocID="{375CAEE0-915C-48CA-9AEF-A3A6F1ECCAC5}" presName="Name0" presStyleCnt="0">
        <dgm:presLayoutVars>
          <dgm:chPref val="3"/>
          <dgm:dir/>
          <dgm:animLvl val="lvl"/>
          <dgm:resizeHandles/>
        </dgm:presLayoutVars>
      </dgm:prSet>
      <dgm:spPr/>
    </dgm:pt>
    <dgm:pt modelId="{0B685BDF-B3BC-4721-8FF1-FB2B5FAE406D}" type="pres">
      <dgm:prSet presAssocID="{7F89AA2B-C3F0-4DF0-9298-E842E1944185}" presName="horFlow" presStyleCnt="0"/>
      <dgm:spPr/>
    </dgm:pt>
    <dgm:pt modelId="{2E31E1E8-5362-4636-9A9A-C6FAE2CFED89}" type="pres">
      <dgm:prSet presAssocID="{7F89AA2B-C3F0-4DF0-9298-E842E1944185}" presName="bigChev" presStyleLbl="node1" presStyleIdx="0" presStyleCnt="1"/>
      <dgm:spPr/>
    </dgm:pt>
    <dgm:pt modelId="{A7FC1CFA-FCA7-47DA-B5E4-A4AEA23C7E94}" type="pres">
      <dgm:prSet presAssocID="{03D1B419-12C8-47B9-8637-681879B4F3CA}" presName="parTrans" presStyleCnt="0"/>
      <dgm:spPr/>
    </dgm:pt>
    <dgm:pt modelId="{05B2BEBD-ED8D-457B-B550-AFE5EAF9949A}" type="pres">
      <dgm:prSet presAssocID="{A9D8DB48-CB55-4608-A58E-7D885C001CD0}" presName="node" presStyleLbl="alignAccFollowNode1" presStyleIdx="0" presStyleCnt="4">
        <dgm:presLayoutVars>
          <dgm:bulletEnabled val="1"/>
        </dgm:presLayoutVars>
      </dgm:prSet>
      <dgm:spPr/>
    </dgm:pt>
    <dgm:pt modelId="{1557570A-0D72-42E3-BA3B-8422A92B5382}" type="pres">
      <dgm:prSet presAssocID="{EE2FA3CA-5F70-4CF0-880E-C782A6EF556B}" presName="sibTrans" presStyleCnt="0"/>
      <dgm:spPr/>
    </dgm:pt>
    <dgm:pt modelId="{1A9705EF-5837-45E5-9D64-920EE02F76B2}" type="pres">
      <dgm:prSet presAssocID="{0E31696B-A489-4533-98CC-8FB3D999F994}" presName="node" presStyleLbl="alignAccFollowNode1" presStyleIdx="1" presStyleCnt="4">
        <dgm:presLayoutVars>
          <dgm:bulletEnabled val="1"/>
        </dgm:presLayoutVars>
      </dgm:prSet>
      <dgm:spPr/>
    </dgm:pt>
    <dgm:pt modelId="{3AD990E7-B713-4BF6-BD6F-5E56A5519D6D}" type="pres">
      <dgm:prSet presAssocID="{89BC9445-29E9-4154-A924-048FACA0E15D}" presName="sibTrans" presStyleCnt="0"/>
      <dgm:spPr/>
    </dgm:pt>
    <dgm:pt modelId="{66FC3D09-8EA5-4397-9CD6-D2DF403AC834}" type="pres">
      <dgm:prSet presAssocID="{E4B5B7B4-6AC8-4CA1-90FE-C57F8AFC8043}" presName="node" presStyleLbl="alignAccFollowNode1" presStyleIdx="2" presStyleCnt="4">
        <dgm:presLayoutVars>
          <dgm:bulletEnabled val="1"/>
        </dgm:presLayoutVars>
      </dgm:prSet>
      <dgm:spPr/>
    </dgm:pt>
    <dgm:pt modelId="{305D965B-4E31-4EA7-8850-A101D71EFAB2}" type="pres">
      <dgm:prSet presAssocID="{31338E9C-944C-435F-898A-A09727DFBBA0}" presName="sibTrans" presStyleCnt="0"/>
      <dgm:spPr/>
    </dgm:pt>
    <dgm:pt modelId="{F11D73D0-9C75-4B67-9A4A-0CBA2AC2CD80}" type="pres">
      <dgm:prSet presAssocID="{F749B93E-213C-4B88-A483-E6C292B509E4}" presName="node" presStyleLbl="alignAccFollowNode1" presStyleIdx="3" presStyleCnt="4">
        <dgm:presLayoutVars>
          <dgm:bulletEnabled val="1"/>
        </dgm:presLayoutVars>
      </dgm:prSet>
      <dgm:spPr/>
    </dgm:pt>
  </dgm:ptLst>
  <dgm:cxnLst>
    <dgm:cxn modelId="{DAD70E02-653E-4017-A0DE-832C445F2C01}" type="presOf" srcId="{375CAEE0-915C-48CA-9AEF-A3A6F1ECCAC5}" destId="{55E382D9-941B-42DC-985E-D88F6F486453}" srcOrd="0" destOrd="0" presId="urn:microsoft.com/office/officeart/2005/8/layout/lProcess3"/>
    <dgm:cxn modelId="{64D1ED2A-7BBD-4218-A046-6C45A1D85CD6}" type="presOf" srcId="{7F89AA2B-C3F0-4DF0-9298-E842E1944185}" destId="{2E31E1E8-5362-4636-9A9A-C6FAE2CFED89}" srcOrd="0" destOrd="0" presId="urn:microsoft.com/office/officeart/2005/8/layout/lProcess3"/>
    <dgm:cxn modelId="{3A4E6039-F227-4B8E-9EC5-8C9489B1E48F}" srcId="{375CAEE0-915C-48CA-9AEF-A3A6F1ECCAC5}" destId="{7F89AA2B-C3F0-4DF0-9298-E842E1944185}" srcOrd="0" destOrd="0" parTransId="{F4384861-2E27-4F01-B3D8-692A824C8B31}" sibTransId="{F4811FC5-148F-45C7-BB11-A43CCC1908F5}"/>
    <dgm:cxn modelId="{70EF773B-DF68-40BB-A0CF-26264978D6B1}" type="presOf" srcId="{E4B5B7B4-6AC8-4CA1-90FE-C57F8AFC8043}" destId="{66FC3D09-8EA5-4397-9CD6-D2DF403AC834}" srcOrd="0" destOrd="0" presId="urn:microsoft.com/office/officeart/2005/8/layout/lProcess3"/>
    <dgm:cxn modelId="{31589B5A-9246-4B4E-8A1F-17749653F359}" srcId="{7F89AA2B-C3F0-4DF0-9298-E842E1944185}" destId="{A9D8DB48-CB55-4608-A58E-7D885C001CD0}" srcOrd="0" destOrd="0" parTransId="{03D1B419-12C8-47B9-8637-681879B4F3CA}" sibTransId="{EE2FA3CA-5F70-4CF0-880E-C782A6EF556B}"/>
    <dgm:cxn modelId="{37776AAF-44AB-4902-B2C4-B0D79521B8FE}" type="presOf" srcId="{A9D8DB48-CB55-4608-A58E-7D885C001CD0}" destId="{05B2BEBD-ED8D-457B-B550-AFE5EAF9949A}" srcOrd="0" destOrd="0" presId="urn:microsoft.com/office/officeart/2005/8/layout/lProcess3"/>
    <dgm:cxn modelId="{4B86A2B5-26D1-4AAC-8CE8-68623D2B3768}" srcId="{7F89AA2B-C3F0-4DF0-9298-E842E1944185}" destId="{0E31696B-A489-4533-98CC-8FB3D999F994}" srcOrd="1" destOrd="0" parTransId="{A8C67117-F64D-404A-87B8-202EE52F2AD0}" sibTransId="{89BC9445-29E9-4154-A924-048FACA0E15D}"/>
    <dgm:cxn modelId="{25B149BB-ECB6-45B6-A046-774FE6A8C77D}" srcId="{7F89AA2B-C3F0-4DF0-9298-E842E1944185}" destId="{F749B93E-213C-4B88-A483-E6C292B509E4}" srcOrd="3" destOrd="0" parTransId="{8011F077-7417-46EB-98F1-CF1229C7F1EE}" sibTransId="{75471C9D-54D1-4333-9670-A3F3378579D8}"/>
    <dgm:cxn modelId="{A50F36CB-B1B0-4472-A053-378584CE2CCA}" type="presOf" srcId="{F749B93E-213C-4B88-A483-E6C292B509E4}" destId="{F11D73D0-9C75-4B67-9A4A-0CBA2AC2CD80}" srcOrd="0" destOrd="0" presId="urn:microsoft.com/office/officeart/2005/8/layout/lProcess3"/>
    <dgm:cxn modelId="{C53220F5-C617-4769-BB00-7D4F9522D031}" srcId="{7F89AA2B-C3F0-4DF0-9298-E842E1944185}" destId="{E4B5B7B4-6AC8-4CA1-90FE-C57F8AFC8043}" srcOrd="2" destOrd="0" parTransId="{AC868111-43C4-480A-A8A3-C87CA14B593D}" sibTransId="{31338E9C-944C-435F-898A-A09727DFBBA0}"/>
    <dgm:cxn modelId="{28B6B4F9-D88E-42C3-8DDD-E2AC2B25E4B3}" type="presOf" srcId="{0E31696B-A489-4533-98CC-8FB3D999F994}" destId="{1A9705EF-5837-45E5-9D64-920EE02F76B2}" srcOrd="0" destOrd="0" presId="urn:microsoft.com/office/officeart/2005/8/layout/lProcess3"/>
    <dgm:cxn modelId="{D758131B-51EC-4589-BF1B-DD990CC65A35}" type="presParOf" srcId="{55E382D9-941B-42DC-985E-D88F6F486453}" destId="{0B685BDF-B3BC-4721-8FF1-FB2B5FAE406D}" srcOrd="0" destOrd="0" presId="urn:microsoft.com/office/officeart/2005/8/layout/lProcess3"/>
    <dgm:cxn modelId="{9D3B372F-2518-46C0-B5B6-4E7E3BE8977B}" type="presParOf" srcId="{0B685BDF-B3BC-4721-8FF1-FB2B5FAE406D}" destId="{2E31E1E8-5362-4636-9A9A-C6FAE2CFED89}" srcOrd="0" destOrd="0" presId="urn:microsoft.com/office/officeart/2005/8/layout/lProcess3"/>
    <dgm:cxn modelId="{CB431B64-5A35-4AFB-9EFF-EC858164D27F}" type="presParOf" srcId="{0B685BDF-B3BC-4721-8FF1-FB2B5FAE406D}" destId="{A7FC1CFA-FCA7-47DA-B5E4-A4AEA23C7E94}" srcOrd="1" destOrd="0" presId="urn:microsoft.com/office/officeart/2005/8/layout/lProcess3"/>
    <dgm:cxn modelId="{94DFDA67-2B54-43C2-99C3-54A50B4F8C91}" type="presParOf" srcId="{0B685BDF-B3BC-4721-8FF1-FB2B5FAE406D}" destId="{05B2BEBD-ED8D-457B-B550-AFE5EAF9949A}" srcOrd="2" destOrd="0" presId="urn:microsoft.com/office/officeart/2005/8/layout/lProcess3"/>
    <dgm:cxn modelId="{188D1E6B-CDD3-4B4F-83B6-94810B380B31}" type="presParOf" srcId="{0B685BDF-B3BC-4721-8FF1-FB2B5FAE406D}" destId="{1557570A-0D72-42E3-BA3B-8422A92B5382}" srcOrd="3" destOrd="0" presId="urn:microsoft.com/office/officeart/2005/8/layout/lProcess3"/>
    <dgm:cxn modelId="{774D5D6C-75B3-46FA-8FEF-756370B27721}" type="presParOf" srcId="{0B685BDF-B3BC-4721-8FF1-FB2B5FAE406D}" destId="{1A9705EF-5837-45E5-9D64-920EE02F76B2}" srcOrd="4" destOrd="0" presId="urn:microsoft.com/office/officeart/2005/8/layout/lProcess3"/>
    <dgm:cxn modelId="{A9DDAFF6-2D1E-44C9-8DCF-B5F133D5017B}" type="presParOf" srcId="{0B685BDF-B3BC-4721-8FF1-FB2B5FAE406D}" destId="{3AD990E7-B713-4BF6-BD6F-5E56A5519D6D}" srcOrd="5" destOrd="0" presId="urn:microsoft.com/office/officeart/2005/8/layout/lProcess3"/>
    <dgm:cxn modelId="{1636BD92-E041-46FA-BCFE-B205BA3807C7}" type="presParOf" srcId="{0B685BDF-B3BC-4721-8FF1-FB2B5FAE406D}" destId="{66FC3D09-8EA5-4397-9CD6-D2DF403AC834}" srcOrd="6" destOrd="0" presId="urn:microsoft.com/office/officeart/2005/8/layout/lProcess3"/>
    <dgm:cxn modelId="{AE74D622-BD10-4BC1-89DA-CA83981BB011}" type="presParOf" srcId="{0B685BDF-B3BC-4721-8FF1-FB2B5FAE406D}" destId="{305D965B-4E31-4EA7-8850-A101D71EFAB2}" srcOrd="7" destOrd="0" presId="urn:microsoft.com/office/officeart/2005/8/layout/lProcess3"/>
    <dgm:cxn modelId="{F990FA31-D6E5-415C-AC18-568FB0F0FD24}" type="presParOf" srcId="{0B685BDF-B3BC-4721-8FF1-FB2B5FAE406D}" destId="{F11D73D0-9C75-4B67-9A4A-0CBA2AC2CD80}" srcOrd="8"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A22A57-2560-4060-BA35-4FE1336F9C8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fr-FR"/>
        </a:p>
      </dgm:t>
    </dgm:pt>
    <dgm:pt modelId="{65822442-2BEE-48D6-BD54-76735AC4DE1C}">
      <dgm:prSet/>
      <dgm:spPr>
        <a:solidFill>
          <a:schemeClr val="accent3">
            <a:lumMod val="50000"/>
          </a:schemeClr>
        </a:solidFill>
      </dgm:spPr>
      <dgm:t>
        <a:bodyPr/>
        <a:lstStyle/>
        <a:p>
          <a:r>
            <a:rPr lang="fr-FR" b="1"/>
            <a:t>1 page d’accueil</a:t>
          </a:r>
        </a:p>
      </dgm:t>
    </dgm:pt>
    <dgm:pt modelId="{B533DD7C-2204-4808-A574-658462100C3C}" type="parTrans" cxnId="{C1D48C13-BFB4-4655-A324-F46FE9BEDE0D}">
      <dgm:prSet/>
      <dgm:spPr/>
      <dgm:t>
        <a:bodyPr/>
        <a:lstStyle/>
        <a:p>
          <a:endParaRPr lang="fr-FR"/>
        </a:p>
      </dgm:t>
    </dgm:pt>
    <dgm:pt modelId="{812D9E8C-2D36-4CF4-ABE5-C1331A28B198}" type="sibTrans" cxnId="{C1D48C13-BFB4-4655-A324-F46FE9BEDE0D}">
      <dgm:prSet/>
      <dgm:spPr/>
      <dgm:t>
        <a:bodyPr/>
        <a:lstStyle/>
        <a:p>
          <a:endParaRPr lang="fr-FR"/>
        </a:p>
      </dgm:t>
    </dgm:pt>
    <dgm:pt modelId="{B0ED70A6-661A-4A35-819F-D36A199C19DE}">
      <dgm:prSet/>
      <dgm:spPr>
        <a:solidFill>
          <a:schemeClr val="accent3">
            <a:lumMod val="40000"/>
            <a:lumOff val="60000"/>
            <a:alpha val="90000"/>
          </a:schemeClr>
        </a:solidFill>
      </dgm:spPr>
      <dgm:t>
        <a:bodyPr/>
        <a:lstStyle/>
        <a:p>
          <a:r>
            <a:rPr lang="fr-FR" b="0" i="1" dirty="0"/>
            <a:t>Avec l’affichage de la localisation des restaurants. Dans la seconde phase du projet il sera possible de choisir la localisation pour trouver des restaurants proches d’un certain lieu</a:t>
          </a:r>
          <a:endParaRPr lang="fr-FR" b="0" dirty="0"/>
        </a:p>
      </dgm:t>
    </dgm:pt>
    <dgm:pt modelId="{D10FFA2D-4CD4-433F-8EBE-60FDE48C6FD2}" type="parTrans" cxnId="{5DFD8D67-1EB8-476B-A48B-71FDE6EE5A89}">
      <dgm:prSet/>
      <dgm:spPr/>
      <dgm:t>
        <a:bodyPr/>
        <a:lstStyle/>
        <a:p>
          <a:endParaRPr lang="fr-FR"/>
        </a:p>
      </dgm:t>
    </dgm:pt>
    <dgm:pt modelId="{2853A2BF-142C-491C-8031-F192B1F0940D}" type="sibTrans" cxnId="{5DFD8D67-1EB8-476B-A48B-71FDE6EE5A89}">
      <dgm:prSet/>
      <dgm:spPr/>
      <dgm:t>
        <a:bodyPr/>
        <a:lstStyle/>
        <a:p>
          <a:endParaRPr lang="fr-FR"/>
        </a:p>
      </dgm:t>
    </dgm:pt>
    <dgm:pt modelId="{F223BEA8-7D4F-4EA1-A9C7-12D974ED2653}">
      <dgm:prSet/>
      <dgm:spPr>
        <a:solidFill>
          <a:schemeClr val="accent3">
            <a:lumMod val="40000"/>
            <a:lumOff val="60000"/>
            <a:alpha val="90000"/>
          </a:schemeClr>
        </a:solidFill>
      </dgm:spPr>
      <dgm:t>
        <a:bodyPr/>
        <a:lstStyle/>
        <a:p>
          <a:r>
            <a:rPr lang="fr-FR" b="0" i="1" dirty="0"/>
            <a:t>Un courte présentation de l’entreprise</a:t>
          </a:r>
          <a:endParaRPr lang="fr-FR" b="0" dirty="0"/>
        </a:p>
      </dgm:t>
    </dgm:pt>
    <dgm:pt modelId="{331CB277-D4EF-4168-BAEC-15688310B37B}" type="parTrans" cxnId="{5C8D79AD-3FB8-47CB-97A6-00E993B6B784}">
      <dgm:prSet/>
      <dgm:spPr/>
      <dgm:t>
        <a:bodyPr/>
        <a:lstStyle/>
        <a:p>
          <a:endParaRPr lang="fr-FR"/>
        </a:p>
      </dgm:t>
    </dgm:pt>
    <dgm:pt modelId="{1C1F5444-0B9F-4386-97A3-A764E279249E}" type="sibTrans" cxnId="{5C8D79AD-3FB8-47CB-97A6-00E993B6B784}">
      <dgm:prSet/>
      <dgm:spPr/>
      <dgm:t>
        <a:bodyPr/>
        <a:lstStyle/>
        <a:p>
          <a:endParaRPr lang="fr-FR"/>
        </a:p>
      </dgm:t>
    </dgm:pt>
    <dgm:pt modelId="{66DE1A20-B063-4CE0-A134-F7670515659A}">
      <dgm:prSet/>
      <dgm:spPr>
        <a:solidFill>
          <a:schemeClr val="accent3">
            <a:lumMod val="40000"/>
            <a:lumOff val="60000"/>
            <a:alpha val="90000"/>
          </a:schemeClr>
        </a:solidFill>
      </dgm:spPr>
      <dgm:t>
        <a:bodyPr/>
        <a:lstStyle/>
        <a:p>
          <a:r>
            <a:rPr lang="fr-FR" b="0" i="1" dirty="0"/>
            <a:t>Une section proposant les 4 menus sous forme de cartes. Au clic sur la carte l’utilisateur est redirigé vers la page menu</a:t>
          </a:r>
          <a:endParaRPr lang="fr-FR" b="0" dirty="0"/>
        </a:p>
      </dgm:t>
    </dgm:pt>
    <dgm:pt modelId="{BCCF0D05-2FD8-4EBC-979D-282250D734A3}" type="parTrans" cxnId="{8CFF0072-196D-435C-B460-F9C4A99829F1}">
      <dgm:prSet/>
      <dgm:spPr/>
      <dgm:t>
        <a:bodyPr/>
        <a:lstStyle/>
        <a:p>
          <a:endParaRPr lang="fr-FR"/>
        </a:p>
      </dgm:t>
    </dgm:pt>
    <dgm:pt modelId="{A80C008A-5EFA-4BB3-BA6B-DB68314F9B75}" type="sibTrans" cxnId="{8CFF0072-196D-435C-B460-F9C4A99829F1}">
      <dgm:prSet/>
      <dgm:spPr/>
      <dgm:t>
        <a:bodyPr/>
        <a:lstStyle/>
        <a:p>
          <a:endParaRPr lang="fr-FR"/>
        </a:p>
      </dgm:t>
    </dgm:pt>
    <dgm:pt modelId="{03E76F35-C277-441A-A4A3-C12B8E6D3A3B}">
      <dgm:prSet/>
      <dgm:spPr>
        <a:solidFill>
          <a:schemeClr val="accent3">
            <a:lumMod val="60000"/>
            <a:lumOff val="40000"/>
          </a:schemeClr>
        </a:solidFill>
      </dgm:spPr>
      <dgm:t>
        <a:bodyPr/>
        <a:lstStyle/>
        <a:p>
          <a:r>
            <a:rPr lang="fr-FR" b="1"/>
            <a:t>4 pages de menu</a:t>
          </a:r>
        </a:p>
      </dgm:t>
    </dgm:pt>
    <dgm:pt modelId="{1923E3C9-2745-415A-8B7C-A9CB84519DF1}" type="parTrans" cxnId="{54C4B416-C890-4284-8452-1502D69068DE}">
      <dgm:prSet/>
      <dgm:spPr/>
      <dgm:t>
        <a:bodyPr/>
        <a:lstStyle/>
        <a:p>
          <a:endParaRPr lang="fr-FR"/>
        </a:p>
      </dgm:t>
    </dgm:pt>
    <dgm:pt modelId="{E69532C6-51E4-4CA6-A154-144BD6A15BBF}" type="sibTrans" cxnId="{54C4B416-C890-4284-8452-1502D69068DE}">
      <dgm:prSet/>
      <dgm:spPr/>
      <dgm:t>
        <a:bodyPr/>
        <a:lstStyle/>
        <a:p>
          <a:endParaRPr lang="fr-FR"/>
        </a:p>
      </dgm:t>
    </dgm:pt>
    <dgm:pt modelId="{78550DBD-4E15-4B2C-8BC3-0FDD20670B31}">
      <dgm:prSet/>
      <dgm:spPr>
        <a:solidFill>
          <a:schemeClr val="accent3">
            <a:lumMod val="40000"/>
            <a:lumOff val="60000"/>
            <a:alpha val="90000"/>
          </a:schemeClr>
        </a:solidFill>
      </dgm:spPr>
      <dgm:t>
        <a:bodyPr/>
        <a:lstStyle/>
        <a:p>
          <a:r>
            <a:rPr lang="fr-FR" b="0" i="1" dirty="0"/>
            <a:t>Elles contiennent chacune le menu du restaurant</a:t>
          </a:r>
          <a:endParaRPr lang="fr-FR" b="0" dirty="0"/>
        </a:p>
      </dgm:t>
    </dgm:pt>
    <dgm:pt modelId="{E1F08D70-C366-4D0A-8091-DDB44FB86F9B}" type="parTrans" cxnId="{CC8F0C62-E286-418B-9AC5-756157934AAA}">
      <dgm:prSet/>
      <dgm:spPr/>
      <dgm:t>
        <a:bodyPr/>
        <a:lstStyle/>
        <a:p>
          <a:endParaRPr lang="fr-FR"/>
        </a:p>
      </dgm:t>
    </dgm:pt>
    <dgm:pt modelId="{8616C764-867D-4F4F-AC51-453AF5F2AA47}" type="sibTrans" cxnId="{CC8F0C62-E286-418B-9AC5-756157934AAA}">
      <dgm:prSet/>
      <dgm:spPr/>
      <dgm:t>
        <a:bodyPr/>
        <a:lstStyle/>
        <a:p>
          <a:endParaRPr lang="fr-FR"/>
        </a:p>
      </dgm:t>
    </dgm:pt>
    <dgm:pt modelId="{FD051CC2-D543-401C-895C-A35BE341EEFC}">
      <dgm:prSet/>
      <dgm:spPr>
        <a:solidFill>
          <a:schemeClr val="accent4">
            <a:lumMod val="60000"/>
            <a:lumOff val="40000"/>
          </a:schemeClr>
        </a:solidFill>
      </dgm:spPr>
      <dgm:t>
        <a:bodyPr/>
        <a:lstStyle/>
        <a:p>
          <a:r>
            <a:rPr lang="fr-FR" b="1"/>
            <a:t>Header  </a:t>
          </a:r>
        </a:p>
      </dgm:t>
    </dgm:pt>
    <dgm:pt modelId="{65C73E49-A7DC-4481-B9E3-85E67D50AF62}" type="parTrans" cxnId="{7B6D86F1-F495-4C45-91EB-1EE55FD5452F}">
      <dgm:prSet/>
      <dgm:spPr/>
      <dgm:t>
        <a:bodyPr/>
        <a:lstStyle/>
        <a:p>
          <a:endParaRPr lang="fr-FR"/>
        </a:p>
      </dgm:t>
    </dgm:pt>
    <dgm:pt modelId="{D47FC257-F8BE-4BB2-AF1C-C819BF6E6941}" type="sibTrans" cxnId="{7B6D86F1-F495-4C45-91EB-1EE55FD5452F}">
      <dgm:prSet/>
      <dgm:spPr/>
      <dgm:t>
        <a:bodyPr/>
        <a:lstStyle/>
        <a:p>
          <a:endParaRPr lang="fr-FR"/>
        </a:p>
      </dgm:t>
    </dgm:pt>
    <dgm:pt modelId="{F5A4565A-1E9A-422F-B443-6FD7672B0893}">
      <dgm:prSet/>
      <dgm:spPr>
        <a:solidFill>
          <a:schemeClr val="accent3">
            <a:lumMod val="40000"/>
            <a:lumOff val="60000"/>
            <a:alpha val="90000"/>
          </a:schemeClr>
        </a:solidFill>
      </dgm:spPr>
      <dgm:t>
        <a:bodyPr/>
        <a:lstStyle/>
        <a:p>
          <a:r>
            <a:rPr lang="fr-FR" b="0" i="1" dirty="0"/>
            <a:t>Les pages contiennent un en-tête. L’en-tête de la page d’accueil contient le logo, l’en-tête de la page des menus est identique avec en plus un bouton de retour permettant de revenir à l’accueil</a:t>
          </a:r>
          <a:endParaRPr lang="fr-FR" b="0" dirty="0"/>
        </a:p>
      </dgm:t>
    </dgm:pt>
    <dgm:pt modelId="{543F9AF3-1BCC-4521-A8FF-4D9E502A1381}" type="parTrans" cxnId="{6A13E8F9-FABB-477E-A60D-C07E2B4310F0}">
      <dgm:prSet/>
      <dgm:spPr/>
      <dgm:t>
        <a:bodyPr/>
        <a:lstStyle/>
        <a:p>
          <a:endParaRPr lang="fr-FR"/>
        </a:p>
      </dgm:t>
    </dgm:pt>
    <dgm:pt modelId="{BFB5CE45-CFE3-4E2F-9DAF-1B3138B303A4}" type="sibTrans" cxnId="{6A13E8F9-FABB-477E-A60D-C07E2B4310F0}">
      <dgm:prSet/>
      <dgm:spPr/>
      <dgm:t>
        <a:bodyPr/>
        <a:lstStyle/>
        <a:p>
          <a:endParaRPr lang="fr-FR"/>
        </a:p>
      </dgm:t>
    </dgm:pt>
    <dgm:pt modelId="{E09D497D-6250-4BA2-A5DD-076A1D109E4B}">
      <dgm:prSet/>
      <dgm:spPr>
        <a:solidFill>
          <a:schemeClr val="accent5">
            <a:lumMod val="60000"/>
            <a:lumOff val="40000"/>
          </a:schemeClr>
        </a:solidFill>
      </dgm:spPr>
      <dgm:t>
        <a:bodyPr/>
        <a:lstStyle/>
        <a:p>
          <a:r>
            <a:rPr lang="fr-FR" b="1" dirty="0" err="1"/>
            <a:t>Footer</a:t>
          </a:r>
          <a:r>
            <a:rPr lang="fr-FR" dirty="0"/>
            <a:t>  </a:t>
          </a:r>
        </a:p>
      </dgm:t>
    </dgm:pt>
    <dgm:pt modelId="{776D6F5A-F904-428F-A7C1-A29CE18832B8}" type="parTrans" cxnId="{FD97F693-4077-44E6-AFD6-828AECFF506B}">
      <dgm:prSet/>
      <dgm:spPr/>
      <dgm:t>
        <a:bodyPr/>
        <a:lstStyle/>
        <a:p>
          <a:endParaRPr lang="fr-FR"/>
        </a:p>
      </dgm:t>
    </dgm:pt>
    <dgm:pt modelId="{B31404BE-D6F2-4AAD-9AB3-BB7840222B31}" type="sibTrans" cxnId="{FD97F693-4077-44E6-AFD6-828AECFF506B}">
      <dgm:prSet/>
      <dgm:spPr/>
      <dgm:t>
        <a:bodyPr/>
        <a:lstStyle/>
        <a:p>
          <a:endParaRPr lang="fr-FR"/>
        </a:p>
      </dgm:t>
    </dgm:pt>
    <dgm:pt modelId="{C0F2E301-DC0A-4411-A67A-66538475F45C}">
      <dgm:prSet/>
      <dgm:spPr>
        <a:solidFill>
          <a:schemeClr val="accent3">
            <a:lumMod val="40000"/>
            <a:lumOff val="60000"/>
            <a:alpha val="90000"/>
          </a:schemeClr>
        </a:solidFill>
      </dgm:spPr>
      <dgm:t>
        <a:bodyPr/>
        <a:lstStyle/>
        <a:p>
          <a:r>
            <a:rPr lang="fr-FR" b="0" i="1" dirty="0"/>
            <a:t>Le bas de page est identique sur toutes les pages contenant les informations utiles avec une zone « Contact » qui permet en cliquant  un renvoi vers une adresse mail </a:t>
          </a:r>
          <a:endParaRPr lang="fr-FR" b="0" dirty="0"/>
        </a:p>
      </dgm:t>
    </dgm:pt>
    <dgm:pt modelId="{5121BDBC-5F53-4379-8CFD-7A1D0C86A0FB}" type="parTrans" cxnId="{1DCA70E1-0E6D-48CF-8251-E7F2DA9EBE98}">
      <dgm:prSet/>
      <dgm:spPr/>
      <dgm:t>
        <a:bodyPr/>
        <a:lstStyle/>
        <a:p>
          <a:endParaRPr lang="fr-FR"/>
        </a:p>
      </dgm:t>
    </dgm:pt>
    <dgm:pt modelId="{E7E0A2C9-EE7C-4733-B559-5345657C91FC}" type="sibTrans" cxnId="{1DCA70E1-0E6D-48CF-8251-E7F2DA9EBE98}">
      <dgm:prSet/>
      <dgm:spPr/>
      <dgm:t>
        <a:bodyPr/>
        <a:lstStyle/>
        <a:p>
          <a:endParaRPr lang="fr-FR"/>
        </a:p>
      </dgm:t>
    </dgm:pt>
    <dgm:pt modelId="{F977852B-11CC-4CEF-8239-98E9579FFF28}" type="pres">
      <dgm:prSet presAssocID="{45A22A57-2560-4060-BA35-4FE1336F9C89}" presName="linearFlow" presStyleCnt="0">
        <dgm:presLayoutVars>
          <dgm:dir/>
          <dgm:animLvl val="lvl"/>
          <dgm:resizeHandles val="exact"/>
        </dgm:presLayoutVars>
      </dgm:prSet>
      <dgm:spPr/>
    </dgm:pt>
    <dgm:pt modelId="{16163C9B-04F2-433E-968C-35AF8C4A641E}" type="pres">
      <dgm:prSet presAssocID="{65822442-2BEE-48D6-BD54-76735AC4DE1C}" presName="composite" presStyleCnt="0"/>
      <dgm:spPr/>
    </dgm:pt>
    <dgm:pt modelId="{EB3025F4-EECE-41CB-B596-6C20DE830153}" type="pres">
      <dgm:prSet presAssocID="{65822442-2BEE-48D6-BD54-76735AC4DE1C}" presName="parentText" presStyleLbl="alignNode1" presStyleIdx="0" presStyleCnt="4">
        <dgm:presLayoutVars>
          <dgm:chMax val="1"/>
          <dgm:bulletEnabled val="1"/>
        </dgm:presLayoutVars>
      </dgm:prSet>
      <dgm:spPr/>
    </dgm:pt>
    <dgm:pt modelId="{6EA25605-2C3F-472D-A050-10AB715B4BBB}" type="pres">
      <dgm:prSet presAssocID="{65822442-2BEE-48D6-BD54-76735AC4DE1C}" presName="descendantText" presStyleLbl="alignAcc1" presStyleIdx="0" presStyleCnt="4">
        <dgm:presLayoutVars>
          <dgm:bulletEnabled val="1"/>
        </dgm:presLayoutVars>
      </dgm:prSet>
      <dgm:spPr/>
    </dgm:pt>
    <dgm:pt modelId="{1C8D4409-2131-47C6-A708-716AA40EEE67}" type="pres">
      <dgm:prSet presAssocID="{812D9E8C-2D36-4CF4-ABE5-C1331A28B198}" presName="sp" presStyleCnt="0"/>
      <dgm:spPr/>
    </dgm:pt>
    <dgm:pt modelId="{FD0FFB89-0B10-4E34-B4CA-CEEB5497DE08}" type="pres">
      <dgm:prSet presAssocID="{03E76F35-C277-441A-A4A3-C12B8E6D3A3B}" presName="composite" presStyleCnt="0"/>
      <dgm:spPr/>
    </dgm:pt>
    <dgm:pt modelId="{29B1A831-53AF-476B-8847-37576F5DE539}" type="pres">
      <dgm:prSet presAssocID="{03E76F35-C277-441A-A4A3-C12B8E6D3A3B}" presName="parentText" presStyleLbl="alignNode1" presStyleIdx="1" presStyleCnt="4">
        <dgm:presLayoutVars>
          <dgm:chMax val="1"/>
          <dgm:bulletEnabled val="1"/>
        </dgm:presLayoutVars>
      </dgm:prSet>
      <dgm:spPr/>
    </dgm:pt>
    <dgm:pt modelId="{CE48CBB3-69A5-4003-A927-6731D53E2842}" type="pres">
      <dgm:prSet presAssocID="{03E76F35-C277-441A-A4A3-C12B8E6D3A3B}" presName="descendantText" presStyleLbl="alignAcc1" presStyleIdx="1" presStyleCnt="4">
        <dgm:presLayoutVars>
          <dgm:bulletEnabled val="1"/>
        </dgm:presLayoutVars>
      </dgm:prSet>
      <dgm:spPr/>
    </dgm:pt>
    <dgm:pt modelId="{EEACDA2E-8D6C-4A7D-BEA4-02CD5BD61B0F}" type="pres">
      <dgm:prSet presAssocID="{E69532C6-51E4-4CA6-A154-144BD6A15BBF}" presName="sp" presStyleCnt="0"/>
      <dgm:spPr/>
    </dgm:pt>
    <dgm:pt modelId="{E485277F-09B1-477A-834E-3328952E0FF2}" type="pres">
      <dgm:prSet presAssocID="{FD051CC2-D543-401C-895C-A35BE341EEFC}" presName="composite" presStyleCnt="0"/>
      <dgm:spPr/>
    </dgm:pt>
    <dgm:pt modelId="{B2350E83-E1A1-4865-808C-444E817446FC}" type="pres">
      <dgm:prSet presAssocID="{FD051CC2-D543-401C-895C-A35BE341EEFC}" presName="parentText" presStyleLbl="alignNode1" presStyleIdx="2" presStyleCnt="4">
        <dgm:presLayoutVars>
          <dgm:chMax val="1"/>
          <dgm:bulletEnabled val="1"/>
        </dgm:presLayoutVars>
      </dgm:prSet>
      <dgm:spPr/>
    </dgm:pt>
    <dgm:pt modelId="{8388B9BC-E6E4-47F3-A163-8218A7BB1268}" type="pres">
      <dgm:prSet presAssocID="{FD051CC2-D543-401C-895C-A35BE341EEFC}" presName="descendantText" presStyleLbl="alignAcc1" presStyleIdx="2" presStyleCnt="4">
        <dgm:presLayoutVars>
          <dgm:bulletEnabled val="1"/>
        </dgm:presLayoutVars>
      </dgm:prSet>
      <dgm:spPr/>
    </dgm:pt>
    <dgm:pt modelId="{087788A0-37F1-48CD-9333-94AA9C75D1AC}" type="pres">
      <dgm:prSet presAssocID="{D47FC257-F8BE-4BB2-AF1C-C819BF6E6941}" presName="sp" presStyleCnt="0"/>
      <dgm:spPr/>
    </dgm:pt>
    <dgm:pt modelId="{22EB7767-2085-47CA-B59B-4F3C5E9682A3}" type="pres">
      <dgm:prSet presAssocID="{E09D497D-6250-4BA2-A5DD-076A1D109E4B}" presName="composite" presStyleCnt="0"/>
      <dgm:spPr/>
    </dgm:pt>
    <dgm:pt modelId="{2C65C1AA-1F29-4ED6-8777-EFC452A28D02}" type="pres">
      <dgm:prSet presAssocID="{E09D497D-6250-4BA2-A5DD-076A1D109E4B}" presName="parentText" presStyleLbl="alignNode1" presStyleIdx="3" presStyleCnt="4">
        <dgm:presLayoutVars>
          <dgm:chMax val="1"/>
          <dgm:bulletEnabled val="1"/>
        </dgm:presLayoutVars>
      </dgm:prSet>
      <dgm:spPr/>
    </dgm:pt>
    <dgm:pt modelId="{0531DC61-17ED-4761-8594-55FC063DC2A4}" type="pres">
      <dgm:prSet presAssocID="{E09D497D-6250-4BA2-A5DD-076A1D109E4B}" presName="descendantText" presStyleLbl="alignAcc1" presStyleIdx="3" presStyleCnt="4">
        <dgm:presLayoutVars>
          <dgm:bulletEnabled val="1"/>
        </dgm:presLayoutVars>
      </dgm:prSet>
      <dgm:spPr/>
    </dgm:pt>
  </dgm:ptLst>
  <dgm:cxnLst>
    <dgm:cxn modelId="{C1D48C13-BFB4-4655-A324-F46FE9BEDE0D}" srcId="{45A22A57-2560-4060-BA35-4FE1336F9C89}" destId="{65822442-2BEE-48D6-BD54-76735AC4DE1C}" srcOrd="0" destOrd="0" parTransId="{B533DD7C-2204-4808-A574-658462100C3C}" sibTransId="{812D9E8C-2D36-4CF4-ABE5-C1331A28B198}"/>
    <dgm:cxn modelId="{DBDA2315-5846-4253-B97C-99626ED17001}" type="presOf" srcId="{F223BEA8-7D4F-4EA1-A9C7-12D974ED2653}" destId="{6EA25605-2C3F-472D-A050-10AB715B4BBB}" srcOrd="0" destOrd="1" presId="urn:microsoft.com/office/officeart/2005/8/layout/chevron2"/>
    <dgm:cxn modelId="{54C4B416-C890-4284-8452-1502D69068DE}" srcId="{45A22A57-2560-4060-BA35-4FE1336F9C89}" destId="{03E76F35-C277-441A-A4A3-C12B8E6D3A3B}" srcOrd="1" destOrd="0" parTransId="{1923E3C9-2745-415A-8B7C-A9CB84519DF1}" sibTransId="{E69532C6-51E4-4CA6-A154-144BD6A15BBF}"/>
    <dgm:cxn modelId="{850DE235-5762-4336-8244-033DAD5647DB}" type="presOf" srcId="{03E76F35-C277-441A-A4A3-C12B8E6D3A3B}" destId="{29B1A831-53AF-476B-8847-37576F5DE539}" srcOrd="0" destOrd="0" presId="urn:microsoft.com/office/officeart/2005/8/layout/chevron2"/>
    <dgm:cxn modelId="{DDA90D3B-4DC1-4A26-B4FD-77D6CBC79EB7}" type="presOf" srcId="{45A22A57-2560-4060-BA35-4FE1336F9C89}" destId="{F977852B-11CC-4CEF-8239-98E9579FFF28}" srcOrd="0" destOrd="0" presId="urn:microsoft.com/office/officeart/2005/8/layout/chevron2"/>
    <dgm:cxn modelId="{CC8F0C62-E286-418B-9AC5-756157934AAA}" srcId="{03E76F35-C277-441A-A4A3-C12B8E6D3A3B}" destId="{78550DBD-4E15-4B2C-8BC3-0FDD20670B31}" srcOrd="0" destOrd="0" parTransId="{E1F08D70-C366-4D0A-8091-DDB44FB86F9B}" sibTransId="{8616C764-867D-4F4F-AC51-453AF5F2AA47}"/>
    <dgm:cxn modelId="{5DFD8D67-1EB8-476B-A48B-71FDE6EE5A89}" srcId="{65822442-2BEE-48D6-BD54-76735AC4DE1C}" destId="{B0ED70A6-661A-4A35-819F-D36A199C19DE}" srcOrd="0" destOrd="0" parTransId="{D10FFA2D-4CD4-433F-8EBE-60FDE48C6FD2}" sibTransId="{2853A2BF-142C-491C-8031-F192B1F0940D}"/>
    <dgm:cxn modelId="{C18A076A-2E94-44E8-8737-658E70D0434F}" type="presOf" srcId="{E09D497D-6250-4BA2-A5DD-076A1D109E4B}" destId="{2C65C1AA-1F29-4ED6-8777-EFC452A28D02}" srcOrd="0" destOrd="0" presId="urn:microsoft.com/office/officeart/2005/8/layout/chevron2"/>
    <dgm:cxn modelId="{074DD54D-ADE5-4847-97EE-D238C0CE84BB}" type="presOf" srcId="{66DE1A20-B063-4CE0-A134-F7670515659A}" destId="{6EA25605-2C3F-472D-A050-10AB715B4BBB}" srcOrd="0" destOrd="2" presId="urn:microsoft.com/office/officeart/2005/8/layout/chevron2"/>
    <dgm:cxn modelId="{8CFF0072-196D-435C-B460-F9C4A99829F1}" srcId="{65822442-2BEE-48D6-BD54-76735AC4DE1C}" destId="{66DE1A20-B063-4CE0-A134-F7670515659A}" srcOrd="2" destOrd="0" parTransId="{BCCF0D05-2FD8-4EBC-979D-282250D734A3}" sibTransId="{A80C008A-5EFA-4BB3-BA6B-DB68314F9B75}"/>
    <dgm:cxn modelId="{FD97F693-4077-44E6-AFD6-828AECFF506B}" srcId="{45A22A57-2560-4060-BA35-4FE1336F9C89}" destId="{E09D497D-6250-4BA2-A5DD-076A1D109E4B}" srcOrd="3" destOrd="0" parTransId="{776D6F5A-F904-428F-A7C1-A29CE18832B8}" sibTransId="{B31404BE-D6F2-4AAD-9AB3-BB7840222B31}"/>
    <dgm:cxn modelId="{1DAD51A3-903E-494E-B87E-9D1F78DB8C61}" type="presOf" srcId="{C0F2E301-DC0A-4411-A67A-66538475F45C}" destId="{0531DC61-17ED-4761-8594-55FC063DC2A4}" srcOrd="0" destOrd="0" presId="urn:microsoft.com/office/officeart/2005/8/layout/chevron2"/>
    <dgm:cxn modelId="{5C8D79AD-3FB8-47CB-97A6-00E993B6B784}" srcId="{65822442-2BEE-48D6-BD54-76735AC4DE1C}" destId="{F223BEA8-7D4F-4EA1-A9C7-12D974ED2653}" srcOrd="1" destOrd="0" parTransId="{331CB277-D4EF-4168-BAEC-15688310B37B}" sibTransId="{1C1F5444-0B9F-4386-97A3-A764E279249E}"/>
    <dgm:cxn modelId="{205BB9C2-2E75-486F-BA47-A40C80A0F2DC}" type="presOf" srcId="{B0ED70A6-661A-4A35-819F-D36A199C19DE}" destId="{6EA25605-2C3F-472D-A050-10AB715B4BBB}" srcOrd="0" destOrd="0" presId="urn:microsoft.com/office/officeart/2005/8/layout/chevron2"/>
    <dgm:cxn modelId="{B826ACC5-87DA-49D6-9DEA-5580A3050395}" type="presOf" srcId="{78550DBD-4E15-4B2C-8BC3-0FDD20670B31}" destId="{CE48CBB3-69A5-4003-A927-6731D53E2842}" srcOrd="0" destOrd="0" presId="urn:microsoft.com/office/officeart/2005/8/layout/chevron2"/>
    <dgm:cxn modelId="{D5CC89D2-1035-40A3-8313-BFF4A57F646B}" type="presOf" srcId="{F5A4565A-1E9A-422F-B443-6FD7672B0893}" destId="{8388B9BC-E6E4-47F3-A163-8218A7BB1268}" srcOrd="0" destOrd="0" presId="urn:microsoft.com/office/officeart/2005/8/layout/chevron2"/>
    <dgm:cxn modelId="{1DCA70E1-0E6D-48CF-8251-E7F2DA9EBE98}" srcId="{E09D497D-6250-4BA2-A5DD-076A1D109E4B}" destId="{C0F2E301-DC0A-4411-A67A-66538475F45C}" srcOrd="0" destOrd="0" parTransId="{5121BDBC-5F53-4379-8CFD-7A1D0C86A0FB}" sibTransId="{E7E0A2C9-EE7C-4733-B559-5345657C91FC}"/>
    <dgm:cxn modelId="{7B6D86F1-F495-4C45-91EB-1EE55FD5452F}" srcId="{45A22A57-2560-4060-BA35-4FE1336F9C89}" destId="{FD051CC2-D543-401C-895C-A35BE341EEFC}" srcOrd="2" destOrd="0" parTransId="{65C73E49-A7DC-4481-B9E3-85E67D50AF62}" sibTransId="{D47FC257-F8BE-4BB2-AF1C-C819BF6E6941}"/>
    <dgm:cxn modelId="{E76010F9-432C-402F-8BA2-E0CF6BFDABCE}" type="presOf" srcId="{FD051CC2-D543-401C-895C-A35BE341EEFC}" destId="{B2350E83-E1A1-4865-808C-444E817446FC}" srcOrd="0" destOrd="0" presId="urn:microsoft.com/office/officeart/2005/8/layout/chevron2"/>
    <dgm:cxn modelId="{6A13E8F9-FABB-477E-A60D-C07E2B4310F0}" srcId="{FD051CC2-D543-401C-895C-A35BE341EEFC}" destId="{F5A4565A-1E9A-422F-B443-6FD7672B0893}" srcOrd="0" destOrd="0" parTransId="{543F9AF3-1BCC-4521-A8FF-4D9E502A1381}" sibTransId="{BFB5CE45-CFE3-4E2F-9DAF-1B3138B303A4}"/>
    <dgm:cxn modelId="{A67B2EFA-FDD0-4EA1-83C3-E79084A5CEBF}" type="presOf" srcId="{65822442-2BEE-48D6-BD54-76735AC4DE1C}" destId="{EB3025F4-EECE-41CB-B596-6C20DE830153}" srcOrd="0" destOrd="0" presId="urn:microsoft.com/office/officeart/2005/8/layout/chevron2"/>
    <dgm:cxn modelId="{7E31396B-81A5-42B8-AA6F-E09CEE386DB0}" type="presParOf" srcId="{F977852B-11CC-4CEF-8239-98E9579FFF28}" destId="{16163C9B-04F2-433E-968C-35AF8C4A641E}" srcOrd="0" destOrd="0" presId="urn:microsoft.com/office/officeart/2005/8/layout/chevron2"/>
    <dgm:cxn modelId="{7D8899C2-AEE9-46B7-87C6-FFB3C5A49BF0}" type="presParOf" srcId="{16163C9B-04F2-433E-968C-35AF8C4A641E}" destId="{EB3025F4-EECE-41CB-B596-6C20DE830153}" srcOrd="0" destOrd="0" presId="urn:microsoft.com/office/officeart/2005/8/layout/chevron2"/>
    <dgm:cxn modelId="{8D51325B-6D31-4788-9C39-9D7E12FB13B8}" type="presParOf" srcId="{16163C9B-04F2-433E-968C-35AF8C4A641E}" destId="{6EA25605-2C3F-472D-A050-10AB715B4BBB}" srcOrd="1" destOrd="0" presId="urn:microsoft.com/office/officeart/2005/8/layout/chevron2"/>
    <dgm:cxn modelId="{26C60F53-3391-4BD8-BE72-96B1CE631A91}" type="presParOf" srcId="{F977852B-11CC-4CEF-8239-98E9579FFF28}" destId="{1C8D4409-2131-47C6-A708-716AA40EEE67}" srcOrd="1" destOrd="0" presId="urn:microsoft.com/office/officeart/2005/8/layout/chevron2"/>
    <dgm:cxn modelId="{55A8FFAB-AF11-4678-A2DC-367FCFB67634}" type="presParOf" srcId="{F977852B-11CC-4CEF-8239-98E9579FFF28}" destId="{FD0FFB89-0B10-4E34-B4CA-CEEB5497DE08}" srcOrd="2" destOrd="0" presId="urn:microsoft.com/office/officeart/2005/8/layout/chevron2"/>
    <dgm:cxn modelId="{37A4CB11-5B7D-4459-9517-C8181ABB3CD6}" type="presParOf" srcId="{FD0FFB89-0B10-4E34-B4CA-CEEB5497DE08}" destId="{29B1A831-53AF-476B-8847-37576F5DE539}" srcOrd="0" destOrd="0" presId="urn:microsoft.com/office/officeart/2005/8/layout/chevron2"/>
    <dgm:cxn modelId="{4E74D4C4-0122-4503-8CE3-F3236F6A2F3E}" type="presParOf" srcId="{FD0FFB89-0B10-4E34-B4CA-CEEB5497DE08}" destId="{CE48CBB3-69A5-4003-A927-6731D53E2842}" srcOrd="1" destOrd="0" presId="urn:microsoft.com/office/officeart/2005/8/layout/chevron2"/>
    <dgm:cxn modelId="{AA936366-4B74-4E1C-AC39-9D0C244F782E}" type="presParOf" srcId="{F977852B-11CC-4CEF-8239-98E9579FFF28}" destId="{EEACDA2E-8D6C-4A7D-BEA4-02CD5BD61B0F}" srcOrd="3" destOrd="0" presId="urn:microsoft.com/office/officeart/2005/8/layout/chevron2"/>
    <dgm:cxn modelId="{3D6627AD-FADA-440F-AA0F-4AB496CA4320}" type="presParOf" srcId="{F977852B-11CC-4CEF-8239-98E9579FFF28}" destId="{E485277F-09B1-477A-834E-3328952E0FF2}" srcOrd="4" destOrd="0" presId="urn:microsoft.com/office/officeart/2005/8/layout/chevron2"/>
    <dgm:cxn modelId="{682CEBF1-7758-4F20-B4E9-5A0C0A3A8782}" type="presParOf" srcId="{E485277F-09B1-477A-834E-3328952E0FF2}" destId="{B2350E83-E1A1-4865-808C-444E817446FC}" srcOrd="0" destOrd="0" presId="urn:microsoft.com/office/officeart/2005/8/layout/chevron2"/>
    <dgm:cxn modelId="{905270FF-7CAF-4A96-8191-23C673E704D5}" type="presParOf" srcId="{E485277F-09B1-477A-834E-3328952E0FF2}" destId="{8388B9BC-E6E4-47F3-A163-8218A7BB1268}" srcOrd="1" destOrd="0" presId="urn:microsoft.com/office/officeart/2005/8/layout/chevron2"/>
    <dgm:cxn modelId="{83B15BF9-91C8-48F6-ACDB-ACFA785D78C2}" type="presParOf" srcId="{F977852B-11CC-4CEF-8239-98E9579FFF28}" destId="{087788A0-37F1-48CD-9333-94AA9C75D1AC}" srcOrd="5" destOrd="0" presId="urn:microsoft.com/office/officeart/2005/8/layout/chevron2"/>
    <dgm:cxn modelId="{00BFC209-1B79-4436-B2B8-A014FA6A1C43}" type="presParOf" srcId="{F977852B-11CC-4CEF-8239-98E9579FFF28}" destId="{22EB7767-2085-47CA-B59B-4F3C5E9682A3}" srcOrd="6" destOrd="0" presId="urn:microsoft.com/office/officeart/2005/8/layout/chevron2"/>
    <dgm:cxn modelId="{AE388572-28EE-467A-A4D2-E992729130B2}" type="presParOf" srcId="{22EB7767-2085-47CA-B59B-4F3C5E9682A3}" destId="{2C65C1AA-1F29-4ED6-8777-EFC452A28D02}" srcOrd="0" destOrd="0" presId="urn:microsoft.com/office/officeart/2005/8/layout/chevron2"/>
    <dgm:cxn modelId="{FED707D7-F98B-4F13-8DEE-C600AC7991B8}" type="presParOf" srcId="{22EB7767-2085-47CA-B59B-4F3C5E9682A3}" destId="{0531DC61-17ED-4761-8594-55FC063DC2A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D45FFB-31AB-4133-8B2E-37A31D99E44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fr-FR"/>
        </a:p>
      </dgm:t>
    </dgm:pt>
    <dgm:pt modelId="{9DE18030-788A-4C92-A76D-4B97F8CF67AA}">
      <dgm:prSet/>
      <dgm:spPr>
        <a:solidFill>
          <a:schemeClr val="accent3">
            <a:lumMod val="50000"/>
          </a:schemeClr>
        </a:solidFill>
      </dgm:spPr>
      <dgm:t>
        <a:bodyPr/>
        <a:lstStyle/>
        <a:p>
          <a:r>
            <a:rPr lang="fr-FR" b="1"/>
            <a:t>Boutons</a:t>
          </a:r>
        </a:p>
      </dgm:t>
    </dgm:pt>
    <dgm:pt modelId="{920FAA67-7045-4A44-AE61-9E41BC931FF9}" type="parTrans" cxnId="{8273DF72-CA06-4027-BD62-9714E3B05BC1}">
      <dgm:prSet/>
      <dgm:spPr/>
      <dgm:t>
        <a:bodyPr/>
        <a:lstStyle/>
        <a:p>
          <a:endParaRPr lang="fr-FR"/>
        </a:p>
      </dgm:t>
    </dgm:pt>
    <dgm:pt modelId="{9238E36D-B938-4AA8-9802-5FC77EC8FCEB}" type="sibTrans" cxnId="{8273DF72-CA06-4027-BD62-9714E3B05BC1}">
      <dgm:prSet/>
      <dgm:spPr/>
      <dgm:t>
        <a:bodyPr/>
        <a:lstStyle/>
        <a:p>
          <a:endParaRPr lang="fr-FR"/>
        </a:p>
      </dgm:t>
    </dgm:pt>
    <dgm:pt modelId="{F10CC093-E5B7-499C-BEE6-DFE1C394E8CD}">
      <dgm:prSet/>
      <dgm:spPr>
        <a:solidFill>
          <a:schemeClr val="accent3">
            <a:lumMod val="40000"/>
            <a:lumOff val="60000"/>
            <a:alpha val="90000"/>
          </a:schemeClr>
        </a:solidFill>
      </dgm:spPr>
      <dgm:t>
        <a:bodyPr/>
        <a:lstStyle/>
        <a:p>
          <a:r>
            <a:rPr lang="fr-FR" i="1"/>
            <a:t>Au survol la couleur du bouton s’éclaircit l’ombre portée est plus visible. Dans la seconde phase du projet l’utilisateur pourra sauvegarder leur menu préféré un bouton « j’aime » en forme de cœur est présent</a:t>
          </a:r>
          <a:endParaRPr lang="fr-FR"/>
        </a:p>
      </dgm:t>
    </dgm:pt>
    <dgm:pt modelId="{410707D4-9AC9-4B7A-94B8-C3AA89E74397}" type="parTrans" cxnId="{B98A32EB-8697-4976-82F7-D5824D09A040}">
      <dgm:prSet/>
      <dgm:spPr/>
      <dgm:t>
        <a:bodyPr/>
        <a:lstStyle/>
        <a:p>
          <a:endParaRPr lang="fr-FR"/>
        </a:p>
      </dgm:t>
    </dgm:pt>
    <dgm:pt modelId="{054A44FA-4804-4AA7-AE3D-01F87D1FE9BC}" type="sibTrans" cxnId="{B98A32EB-8697-4976-82F7-D5824D09A040}">
      <dgm:prSet/>
      <dgm:spPr/>
      <dgm:t>
        <a:bodyPr/>
        <a:lstStyle/>
        <a:p>
          <a:endParaRPr lang="fr-FR"/>
        </a:p>
      </dgm:t>
    </dgm:pt>
    <dgm:pt modelId="{52D8EFDA-6948-4EE9-A53C-8DF3E1C17CAA}">
      <dgm:prSet/>
      <dgm:spPr>
        <a:solidFill>
          <a:schemeClr val="accent3">
            <a:lumMod val="60000"/>
            <a:lumOff val="40000"/>
          </a:schemeClr>
        </a:solidFill>
      </dgm:spPr>
      <dgm:t>
        <a:bodyPr/>
        <a:lstStyle/>
        <a:p>
          <a:r>
            <a:rPr lang="fr-FR" b="1" dirty="0"/>
            <a:t>Bouton cœur (Accueil  et page menu)</a:t>
          </a:r>
        </a:p>
      </dgm:t>
    </dgm:pt>
    <dgm:pt modelId="{8D2F5974-8875-4C2A-BE23-596D81529FE7}" type="parTrans" cxnId="{11A01453-F79F-4DE4-9F89-F4416DECCCE8}">
      <dgm:prSet/>
      <dgm:spPr/>
      <dgm:t>
        <a:bodyPr/>
        <a:lstStyle/>
        <a:p>
          <a:endParaRPr lang="fr-FR"/>
        </a:p>
      </dgm:t>
    </dgm:pt>
    <dgm:pt modelId="{CC62B4F7-CBDF-4F80-8E79-8063A6D25CB5}" type="sibTrans" cxnId="{11A01453-F79F-4DE4-9F89-F4416DECCCE8}">
      <dgm:prSet/>
      <dgm:spPr/>
      <dgm:t>
        <a:bodyPr/>
        <a:lstStyle/>
        <a:p>
          <a:endParaRPr lang="fr-FR"/>
        </a:p>
      </dgm:t>
    </dgm:pt>
    <dgm:pt modelId="{E0E20E61-123D-4E2F-A886-D354C646202B}">
      <dgm:prSet/>
      <dgm:spPr>
        <a:solidFill>
          <a:schemeClr val="accent3">
            <a:lumMod val="40000"/>
            <a:lumOff val="60000"/>
            <a:alpha val="90000"/>
          </a:schemeClr>
        </a:solidFill>
      </dgm:spPr>
      <dgm:t>
        <a:bodyPr/>
        <a:lstStyle/>
        <a:p>
          <a:r>
            <a:rPr lang="fr-FR" i="1" dirty="0"/>
            <a:t>Au clic il devra se remplir progressivement tout en gardant une fluidité (Pour la première version l’effet peut apparaître au survol en mode desktop au lieu du clic)</a:t>
          </a:r>
          <a:endParaRPr lang="fr-FR" dirty="0"/>
        </a:p>
      </dgm:t>
    </dgm:pt>
    <dgm:pt modelId="{E6D3B0A7-EF37-4218-9569-0EB3143D9835}" type="parTrans" cxnId="{B8EBE09B-5F51-45EC-8D48-8D963F42204E}">
      <dgm:prSet/>
      <dgm:spPr/>
      <dgm:t>
        <a:bodyPr/>
        <a:lstStyle/>
        <a:p>
          <a:endParaRPr lang="fr-FR"/>
        </a:p>
      </dgm:t>
    </dgm:pt>
    <dgm:pt modelId="{AAF79E07-D421-4E37-8190-6FE8D5CDE49D}" type="sibTrans" cxnId="{B8EBE09B-5F51-45EC-8D48-8D963F42204E}">
      <dgm:prSet/>
      <dgm:spPr/>
      <dgm:t>
        <a:bodyPr/>
        <a:lstStyle/>
        <a:p>
          <a:endParaRPr lang="fr-FR"/>
        </a:p>
      </dgm:t>
    </dgm:pt>
    <dgm:pt modelId="{979AA30E-AE62-452B-9D58-398CF329B4F8}">
      <dgm:prSet/>
      <dgm:spPr>
        <a:solidFill>
          <a:schemeClr val="accent4">
            <a:lumMod val="60000"/>
            <a:lumOff val="40000"/>
          </a:schemeClr>
        </a:solidFill>
      </dgm:spPr>
      <dgm:t>
        <a:bodyPr/>
        <a:lstStyle/>
        <a:p>
          <a:r>
            <a:rPr lang="fr-FR" dirty="0" err="1"/>
            <a:t>Loading</a:t>
          </a:r>
          <a:r>
            <a:rPr lang="fr-FR" dirty="0"/>
            <a:t> </a:t>
          </a:r>
          <a:r>
            <a:rPr lang="fr-FR" b="1" dirty="0"/>
            <a:t>spinner</a:t>
          </a:r>
        </a:p>
      </dgm:t>
    </dgm:pt>
    <dgm:pt modelId="{3F59A64E-BC47-44CF-BC45-78248B50A3B6}" type="parTrans" cxnId="{E6AEF3E3-4A72-4F45-B7F9-CD002F037CAF}">
      <dgm:prSet/>
      <dgm:spPr/>
      <dgm:t>
        <a:bodyPr/>
        <a:lstStyle/>
        <a:p>
          <a:endParaRPr lang="fr-FR"/>
        </a:p>
      </dgm:t>
    </dgm:pt>
    <dgm:pt modelId="{08681B99-1096-49DE-BFA7-8E348DA3EA5A}" type="sibTrans" cxnId="{E6AEF3E3-4A72-4F45-B7F9-CD002F037CAF}">
      <dgm:prSet/>
      <dgm:spPr/>
      <dgm:t>
        <a:bodyPr/>
        <a:lstStyle/>
        <a:p>
          <a:endParaRPr lang="fr-FR"/>
        </a:p>
      </dgm:t>
    </dgm:pt>
    <dgm:pt modelId="{87B1ACCE-C471-4526-8AC4-8506180C1A2E}">
      <dgm:prSet/>
      <dgm:spPr>
        <a:solidFill>
          <a:schemeClr val="accent3">
            <a:lumMod val="40000"/>
            <a:lumOff val="60000"/>
            <a:alpha val="90000"/>
          </a:schemeClr>
        </a:solidFill>
      </dgm:spPr>
      <dgm:t>
        <a:bodyPr/>
        <a:lstStyle/>
        <a:p>
          <a:r>
            <a:rPr lang="fr-FR" i="1" dirty="0"/>
            <a:t>Quand l’application aura plus de menus un spinner sera nécessaire. Un aperçu sur la maquette devra apparaître pour une durée de 1 à 3 secondes. Le </a:t>
          </a:r>
          <a:r>
            <a:rPr lang="fr-FR" i="1" dirty="0" err="1"/>
            <a:t>loading</a:t>
          </a:r>
          <a:r>
            <a:rPr lang="fr-FR" i="1" dirty="0"/>
            <a:t> spinner doit couvrir la totalité de l’écran et utiliser les animations CSS. Le design est en proposition libre en restant cohérente avec la charte graphique</a:t>
          </a:r>
          <a:endParaRPr lang="fr-FR" dirty="0"/>
        </a:p>
      </dgm:t>
    </dgm:pt>
    <dgm:pt modelId="{9772D02D-9B7B-4123-99CF-15148B3D3392}" type="parTrans" cxnId="{1F3E3097-E6A3-4E0C-9427-3C0F980898CF}">
      <dgm:prSet/>
      <dgm:spPr/>
      <dgm:t>
        <a:bodyPr/>
        <a:lstStyle/>
        <a:p>
          <a:endParaRPr lang="fr-FR"/>
        </a:p>
      </dgm:t>
    </dgm:pt>
    <dgm:pt modelId="{33E88352-4C31-4D7E-9C1E-F09F60AC3B62}" type="sibTrans" cxnId="{1F3E3097-E6A3-4E0C-9427-3C0F980898CF}">
      <dgm:prSet/>
      <dgm:spPr/>
      <dgm:t>
        <a:bodyPr/>
        <a:lstStyle/>
        <a:p>
          <a:endParaRPr lang="fr-FR"/>
        </a:p>
      </dgm:t>
    </dgm:pt>
    <dgm:pt modelId="{E9A23CD8-1DC8-4EA9-B143-77E6D36FF1D1}" type="pres">
      <dgm:prSet presAssocID="{88D45FFB-31AB-4133-8B2E-37A31D99E444}" presName="linearFlow" presStyleCnt="0">
        <dgm:presLayoutVars>
          <dgm:dir/>
          <dgm:animLvl val="lvl"/>
          <dgm:resizeHandles val="exact"/>
        </dgm:presLayoutVars>
      </dgm:prSet>
      <dgm:spPr/>
    </dgm:pt>
    <dgm:pt modelId="{E9617A26-91AC-4AB3-8546-F95A29061AD4}" type="pres">
      <dgm:prSet presAssocID="{9DE18030-788A-4C92-A76D-4B97F8CF67AA}" presName="composite" presStyleCnt="0"/>
      <dgm:spPr/>
    </dgm:pt>
    <dgm:pt modelId="{B388C2CA-C285-4EAA-A2DF-4BE490D240B2}" type="pres">
      <dgm:prSet presAssocID="{9DE18030-788A-4C92-A76D-4B97F8CF67AA}" presName="parentText" presStyleLbl="alignNode1" presStyleIdx="0" presStyleCnt="3">
        <dgm:presLayoutVars>
          <dgm:chMax val="1"/>
          <dgm:bulletEnabled val="1"/>
        </dgm:presLayoutVars>
      </dgm:prSet>
      <dgm:spPr/>
    </dgm:pt>
    <dgm:pt modelId="{E3778901-F744-4EB1-B800-B298D14C83ED}" type="pres">
      <dgm:prSet presAssocID="{9DE18030-788A-4C92-A76D-4B97F8CF67AA}" presName="descendantText" presStyleLbl="alignAcc1" presStyleIdx="0" presStyleCnt="3">
        <dgm:presLayoutVars>
          <dgm:bulletEnabled val="1"/>
        </dgm:presLayoutVars>
      </dgm:prSet>
      <dgm:spPr/>
    </dgm:pt>
    <dgm:pt modelId="{C33854AD-F119-4F17-81B7-D57224FBE143}" type="pres">
      <dgm:prSet presAssocID="{9238E36D-B938-4AA8-9802-5FC77EC8FCEB}" presName="sp" presStyleCnt="0"/>
      <dgm:spPr/>
    </dgm:pt>
    <dgm:pt modelId="{C1807142-DE22-402B-9EF2-FEC4943D6912}" type="pres">
      <dgm:prSet presAssocID="{52D8EFDA-6948-4EE9-A53C-8DF3E1C17CAA}" presName="composite" presStyleCnt="0"/>
      <dgm:spPr/>
    </dgm:pt>
    <dgm:pt modelId="{0B727D90-7D19-40AD-8245-F0D2FB52AB5C}" type="pres">
      <dgm:prSet presAssocID="{52D8EFDA-6948-4EE9-A53C-8DF3E1C17CAA}" presName="parentText" presStyleLbl="alignNode1" presStyleIdx="1" presStyleCnt="3">
        <dgm:presLayoutVars>
          <dgm:chMax val="1"/>
          <dgm:bulletEnabled val="1"/>
        </dgm:presLayoutVars>
      </dgm:prSet>
      <dgm:spPr/>
    </dgm:pt>
    <dgm:pt modelId="{2D5DBF62-876B-4CCA-BF56-F6E3E2E91874}" type="pres">
      <dgm:prSet presAssocID="{52D8EFDA-6948-4EE9-A53C-8DF3E1C17CAA}" presName="descendantText" presStyleLbl="alignAcc1" presStyleIdx="1" presStyleCnt="3">
        <dgm:presLayoutVars>
          <dgm:bulletEnabled val="1"/>
        </dgm:presLayoutVars>
      </dgm:prSet>
      <dgm:spPr/>
    </dgm:pt>
    <dgm:pt modelId="{B8B48341-2922-4BCE-B830-EA5A4BB7C615}" type="pres">
      <dgm:prSet presAssocID="{CC62B4F7-CBDF-4F80-8E79-8063A6D25CB5}" presName="sp" presStyleCnt="0"/>
      <dgm:spPr/>
    </dgm:pt>
    <dgm:pt modelId="{7E67D217-4DD6-424F-98CD-552D61C09C81}" type="pres">
      <dgm:prSet presAssocID="{979AA30E-AE62-452B-9D58-398CF329B4F8}" presName="composite" presStyleCnt="0"/>
      <dgm:spPr/>
    </dgm:pt>
    <dgm:pt modelId="{C7545236-A366-4101-8FBC-E5712A08CEFF}" type="pres">
      <dgm:prSet presAssocID="{979AA30E-AE62-452B-9D58-398CF329B4F8}" presName="parentText" presStyleLbl="alignNode1" presStyleIdx="2" presStyleCnt="3">
        <dgm:presLayoutVars>
          <dgm:chMax val="1"/>
          <dgm:bulletEnabled val="1"/>
        </dgm:presLayoutVars>
      </dgm:prSet>
      <dgm:spPr/>
    </dgm:pt>
    <dgm:pt modelId="{AC8A7F43-50D7-417C-B8E7-0CD82EAC69AD}" type="pres">
      <dgm:prSet presAssocID="{979AA30E-AE62-452B-9D58-398CF329B4F8}" presName="descendantText" presStyleLbl="alignAcc1" presStyleIdx="2" presStyleCnt="3">
        <dgm:presLayoutVars>
          <dgm:bulletEnabled val="1"/>
        </dgm:presLayoutVars>
      </dgm:prSet>
      <dgm:spPr/>
    </dgm:pt>
  </dgm:ptLst>
  <dgm:cxnLst>
    <dgm:cxn modelId="{DD593A65-2651-43C8-9B5F-B59A24CC5B21}" type="presOf" srcId="{9DE18030-788A-4C92-A76D-4B97F8CF67AA}" destId="{B388C2CA-C285-4EAA-A2DF-4BE490D240B2}" srcOrd="0" destOrd="0" presId="urn:microsoft.com/office/officeart/2005/8/layout/chevron2"/>
    <dgm:cxn modelId="{8273DF72-CA06-4027-BD62-9714E3B05BC1}" srcId="{88D45FFB-31AB-4133-8B2E-37A31D99E444}" destId="{9DE18030-788A-4C92-A76D-4B97F8CF67AA}" srcOrd="0" destOrd="0" parTransId="{920FAA67-7045-4A44-AE61-9E41BC931FF9}" sibTransId="{9238E36D-B938-4AA8-9802-5FC77EC8FCEB}"/>
    <dgm:cxn modelId="{11A01453-F79F-4DE4-9F89-F4416DECCCE8}" srcId="{88D45FFB-31AB-4133-8B2E-37A31D99E444}" destId="{52D8EFDA-6948-4EE9-A53C-8DF3E1C17CAA}" srcOrd="1" destOrd="0" parTransId="{8D2F5974-8875-4C2A-BE23-596D81529FE7}" sibTransId="{CC62B4F7-CBDF-4F80-8E79-8063A6D25CB5}"/>
    <dgm:cxn modelId="{B224D987-5E77-42E2-BA83-7D7EA47BE3B7}" type="presOf" srcId="{87B1ACCE-C471-4526-8AC4-8506180C1A2E}" destId="{AC8A7F43-50D7-417C-B8E7-0CD82EAC69AD}" srcOrd="0" destOrd="0" presId="urn:microsoft.com/office/officeart/2005/8/layout/chevron2"/>
    <dgm:cxn modelId="{B2720F89-BF10-49DB-A67F-20998BC3B4ED}" type="presOf" srcId="{F10CC093-E5B7-499C-BEE6-DFE1C394E8CD}" destId="{E3778901-F744-4EB1-B800-B298D14C83ED}" srcOrd="0" destOrd="0" presId="urn:microsoft.com/office/officeart/2005/8/layout/chevron2"/>
    <dgm:cxn modelId="{1F3E3097-E6A3-4E0C-9427-3C0F980898CF}" srcId="{979AA30E-AE62-452B-9D58-398CF329B4F8}" destId="{87B1ACCE-C471-4526-8AC4-8506180C1A2E}" srcOrd="0" destOrd="0" parTransId="{9772D02D-9B7B-4123-99CF-15148B3D3392}" sibTransId="{33E88352-4C31-4D7E-9C1E-F09F60AC3B62}"/>
    <dgm:cxn modelId="{B8EBE09B-5F51-45EC-8D48-8D963F42204E}" srcId="{52D8EFDA-6948-4EE9-A53C-8DF3E1C17CAA}" destId="{E0E20E61-123D-4E2F-A886-D354C646202B}" srcOrd="0" destOrd="0" parTransId="{E6D3B0A7-EF37-4218-9569-0EB3143D9835}" sibTransId="{AAF79E07-D421-4E37-8190-6FE8D5CDE49D}"/>
    <dgm:cxn modelId="{3C578FA2-FF42-4AD7-AF5E-726A87A2B2C9}" type="presOf" srcId="{52D8EFDA-6948-4EE9-A53C-8DF3E1C17CAA}" destId="{0B727D90-7D19-40AD-8245-F0D2FB52AB5C}" srcOrd="0" destOrd="0" presId="urn:microsoft.com/office/officeart/2005/8/layout/chevron2"/>
    <dgm:cxn modelId="{216A10B5-4305-4FE5-98F3-1AA7179CD1D5}" type="presOf" srcId="{88D45FFB-31AB-4133-8B2E-37A31D99E444}" destId="{E9A23CD8-1DC8-4EA9-B143-77E6D36FF1D1}" srcOrd="0" destOrd="0" presId="urn:microsoft.com/office/officeart/2005/8/layout/chevron2"/>
    <dgm:cxn modelId="{5AC7CEB9-CD8B-402E-B7C6-13FE6668D275}" type="presOf" srcId="{979AA30E-AE62-452B-9D58-398CF329B4F8}" destId="{C7545236-A366-4101-8FBC-E5712A08CEFF}" srcOrd="0" destOrd="0" presId="urn:microsoft.com/office/officeart/2005/8/layout/chevron2"/>
    <dgm:cxn modelId="{5B753FCA-2751-49FB-A7BE-E8404102C427}" type="presOf" srcId="{E0E20E61-123D-4E2F-A886-D354C646202B}" destId="{2D5DBF62-876B-4CCA-BF56-F6E3E2E91874}" srcOrd="0" destOrd="0" presId="urn:microsoft.com/office/officeart/2005/8/layout/chevron2"/>
    <dgm:cxn modelId="{E6AEF3E3-4A72-4F45-B7F9-CD002F037CAF}" srcId="{88D45FFB-31AB-4133-8B2E-37A31D99E444}" destId="{979AA30E-AE62-452B-9D58-398CF329B4F8}" srcOrd="2" destOrd="0" parTransId="{3F59A64E-BC47-44CF-BC45-78248B50A3B6}" sibTransId="{08681B99-1096-49DE-BFA7-8E348DA3EA5A}"/>
    <dgm:cxn modelId="{B98A32EB-8697-4976-82F7-D5824D09A040}" srcId="{9DE18030-788A-4C92-A76D-4B97F8CF67AA}" destId="{F10CC093-E5B7-499C-BEE6-DFE1C394E8CD}" srcOrd="0" destOrd="0" parTransId="{410707D4-9AC9-4B7A-94B8-C3AA89E74397}" sibTransId="{054A44FA-4804-4AA7-AE3D-01F87D1FE9BC}"/>
    <dgm:cxn modelId="{41D76519-0EDA-4316-B72C-61DD7D98564D}" type="presParOf" srcId="{E9A23CD8-1DC8-4EA9-B143-77E6D36FF1D1}" destId="{E9617A26-91AC-4AB3-8546-F95A29061AD4}" srcOrd="0" destOrd="0" presId="urn:microsoft.com/office/officeart/2005/8/layout/chevron2"/>
    <dgm:cxn modelId="{8C36075C-8873-4B7D-A047-7558EE9A3975}" type="presParOf" srcId="{E9617A26-91AC-4AB3-8546-F95A29061AD4}" destId="{B388C2CA-C285-4EAA-A2DF-4BE490D240B2}" srcOrd="0" destOrd="0" presId="urn:microsoft.com/office/officeart/2005/8/layout/chevron2"/>
    <dgm:cxn modelId="{BA836D2C-8A54-4E83-88CD-4C6EA7F13952}" type="presParOf" srcId="{E9617A26-91AC-4AB3-8546-F95A29061AD4}" destId="{E3778901-F744-4EB1-B800-B298D14C83ED}" srcOrd="1" destOrd="0" presId="urn:microsoft.com/office/officeart/2005/8/layout/chevron2"/>
    <dgm:cxn modelId="{2F7C909B-A36A-4CA5-BD18-11FE0B44E93D}" type="presParOf" srcId="{E9A23CD8-1DC8-4EA9-B143-77E6D36FF1D1}" destId="{C33854AD-F119-4F17-81B7-D57224FBE143}" srcOrd="1" destOrd="0" presId="urn:microsoft.com/office/officeart/2005/8/layout/chevron2"/>
    <dgm:cxn modelId="{AD44F1A0-8815-4F53-B27F-56F51A324321}" type="presParOf" srcId="{E9A23CD8-1DC8-4EA9-B143-77E6D36FF1D1}" destId="{C1807142-DE22-402B-9EF2-FEC4943D6912}" srcOrd="2" destOrd="0" presId="urn:microsoft.com/office/officeart/2005/8/layout/chevron2"/>
    <dgm:cxn modelId="{94243DCA-EA67-4A09-8C56-1333E265F14E}" type="presParOf" srcId="{C1807142-DE22-402B-9EF2-FEC4943D6912}" destId="{0B727D90-7D19-40AD-8245-F0D2FB52AB5C}" srcOrd="0" destOrd="0" presId="urn:microsoft.com/office/officeart/2005/8/layout/chevron2"/>
    <dgm:cxn modelId="{D3B1BEE2-2043-46E1-B218-F701EF4EC12F}" type="presParOf" srcId="{C1807142-DE22-402B-9EF2-FEC4943D6912}" destId="{2D5DBF62-876B-4CCA-BF56-F6E3E2E91874}" srcOrd="1" destOrd="0" presId="urn:microsoft.com/office/officeart/2005/8/layout/chevron2"/>
    <dgm:cxn modelId="{98E28D62-A882-4B10-9C69-265F6CA99481}" type="presParOf" srcId="{E9A23CD8-1DC8-4EA9-B143-77E6D36FF1D1}" destId="{B8B48341-2922-4BCE-B830-EA5A4BB7C615}" srcOrd="3" destOrd="0" presId="urn:microsoft.com/office/officeart/2005/8/layout/chevron2"/>
    <dgm:cxn modelId="{A9D4261B-CA8C-4EAB-B386-E1B6BB4457CD}" type="presParOf" srcId="{E9A23CD8-1DC8-4EA9-B143-77E6D36FF1D1}" destId="{7E67D217-4DD6-424F-98CD-552D61C09C81}" srcOrd="4" destOrd="0" presId="urn:microsoft.com/office/officeart/2005/8/layout/chevron2"/>
    <dgm:cxn modelId="{6F2C711A-B0BD-460D-B932-BA3E65C5F1CE}" type="presParOf" srcId="{7E67D217-4DD6-424F-98CD-552D61C09C81}" destId="{C7545236-A366-4101-8FBC-E5712A08CEFF}" srcOrd="0" destOrd="0" presId="urn:microsoft.com/office/officeart/2005/8/layout/chevron2"/>
    <dgm:cxn modelId="{AE8AD1DC-E1E8-48A0-828E-BA89917C3406}" type="presParOf" srcId="{7E67D217-4DD6-424F-98CD-552D61C09C81}" destId="{AC8A7F43-50D7-417C-B8E7-0CD82EAC69A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CA0005-88ED-40BB-97C3-6BDBA7DD815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fr-FR"/>
        </a:p>
      </dgm:t>
    </dgm:pt>
    <dgm:pt modelId="{D0833C4E-DAFF-49CC-803E-97B9342C74F7}">
      <dgm:prSet/>
      <dgm:spPr>
        <a:solidFill>
          <a:schemeClr val="accent3">
            <a:lumMod val="50000"/>
          </a:schemeClr>
        </a:solidFill>
      </dgm:spPr>
      <dgm:t>
        <a:bodyPr/>
        <a:lstStyle/>
        <a:p>
          <a:r>
            <a:rPr lang="fr-FR" b="1"/>
            <a:t>Menu Entrées, Plats et Desserts</a:t>
          </a:r>
        </a:p>
      </dgm:t>
    </dgm:pt>
    <dgm:pt modelId="{853B3A58-7D53-4E68-ACD0-AFB919534D53}" type="parTrans" cxnId="{A8AD1715-6143-4F07-BB84-02C5CF41045A}">
      <dgm:prSet/>
      <dgm:spPr/>
      <dgm:t>
        <a:bodyPr/>
        <a:lstStyle/>
        <a:p>
          <a:endParaRPr lang="fr-FR"/>
        </a:p>
      </dgm:t>
    </dgm:pt>
    <dgm:pt modelId="{39A1C5BB-8D09-4B86-B564-C846E37B317E}" type="sibTrans" cxnId="{A8AD1715-6143-4F07-BB84-02C5CF41045A}">
      <dgm:prSet/>
      <dgm:spPr/>
      <dgm:t>
        <a:bodyPr/>
        <a:lstStyle/>
        <a:p>
          <a:endParaRPr lang="fr-FR"/>
        </a:p>
      </dgm:t>
    </dgm:pt>
    <dgm:pt modelId="{635825AD-AED5-4D67-9518-1BF95035CE25}">
      <dgm:prSet/>
      <dgm:spPr>
        <a:solidFill>
          <a:schemeClr val="accent3">
            <a:lumMod val="40000"/>
            <a:lumOff val="60000"/>
            <a:alpha val="90000"/>
          </a:schemeClr>
        </a:solidFill>
      </dgm:spPr>
      <dgm:t>
        <a:bodyPr/>
        <a:lstStyle/>
        <a:p>
          <a:r>
            <a:rPr lang="fr-FR" i="1"/>
            <a:t>Les plats devront apparaître progressivement avec un léger décalage dans la durée ils peuvent apparaître 1 par 1 ou par groupe « Entrées » « Plats » « Desserts »</a:t>
          </a:r>
          <a:endParaRPr lang="fr-FR"/>
        </a:p>
      </dgm:t>
    </dgm:pt>
    <dgm:pt modelId="{5B614F52-8EA1-46F7-B095-DC4FF8476D0E}" type="parTrans" cxnId="{A1B7E94C-07A5-4388-8884-10533E434BF0}">
      <dgm:prSet/>
      <dgm:spPr/>
      <dgm:t>
        <a:bodyPr/>
        <a:lstStyle/>
        <a:p>
          <a:endParaRPr lang="fr-FR"/>
        </a:p>
      </dgm:t>
    </dgm:pt>
    <dgm:pt modelId="{18842BCB-A2DD-4A96-B7C1-E2C5EC0CD968}" type="sibTrans" cxnId="{A1B7E94C-07A5-4388-8884-10533E434BF0}">
      <dgm:prSet/>
      <dgm:spPr/>
      <dgm:t>
        <a:bodyPr/>
        <a:lstStyle/>
        <a:p>
          <a:endParaRPr lang="fr-FR"/>
        </a:p>
      </dgm:t>
    </dgm:pt>
    <dgm:pt modelId="{9420EC92-470F-416E-874E-A3E221B56FD4}">
      <dgm:prSet/>
      <dgm:spPr>
        <a:solidFill>
          <a:schemeClr val="accent3">
            <a:lumMod val="60000"/>
            <a:lumOff val="40000"/>
          </a:schemeClr>
        </a:solidFill>
      </dgm:spPr>
      <dgm:t>
        <a:bodyPr/>
        <a:lstStyle/>
        <a:p>
          <a:r>
            <a:rPr lang="fr-FR" b="1"/>
            <a:t>Sélections des plats</a:t>
          </a:r>
        </a:p>
      </dgm:t>
    </dgm:pt>
    <dgm:pt modelId="{D5A5D597-E13A-4921-8681-23F2E9B49DC3}" type="parTrans" cxnId="{A4A298D4-BE14-4C88-9E41-CA108DD1D821}">
      <dgm:prSet/>
      <dgm:spPr/>
      <dgm:t>
        <a:bodyPr/>
        <a:lstStyle/>
        <a:p>
          <a:endParaRPr lang="fr-FR"/>
        </a:p>
      </dgm:t>
    </dgm:pt>
    <dgm:pt modelId="{35B4B528-1B74-4D30-9A36-139ACB2961F0}" type="sibTrans" cxnId="{A4A298D4-BE14-4C88-9E41-CA108DD1D821}">
      <dgm:prSet/>
      <dgm:spPr/>
      <dgm:t>
        <a:bodyPr/>
        <a:lstStyle/>
        <a:p>
          <a:endParaRPr lang="fr-FR"/>
        </a:p>
      </dgm:t>
    </dgm:pt>
    <dgm:pt modelId="{8DFC1186-7B8D-4840-ACED-B615F8AC13A5}">
      <dgm:prSet/>
      <dgm:spPr>
        <a:solidFill>
          <a:schemeClr val="accent3">
            <a:lumMod val="40000"/>
            <a:lumOff val="60000"/>
            <a:alpha val="90000"/>
          </a:schemeClr>
        </a:solidFill>
      </dgm:spPr>
      <dgm:t>
        <a:bodyPr/>
        <a:lstStyle/>
        <a:p>
          <a:r>
            <a:rPr lang="fr-FR" i="1"/>
            <a:t>Le visiteur peut ajouter les plats qu’il souhaite à sa commande en cliquant dessus</a:t>
          </a:r>
          <a:endParaRPr lang="fr-FR"/>
        </a:p>
      </dgm:t>
    </dgm:pt>
    <dgm:pt modelId="{42BE0FC7-BDF8-4C21-90ED-02C095DE131F}" type="parTrans" cxnId="{74D3F90C-41D5-48AB-943B-BC331D1BD80D}">
      <dgm:prSet/>
      <dgm:spPr/>
      <dgm:t>
        <a:bodyPr/>
        <a:lstStyle/>
        <a:p>
          <a:endParaRPr lang="fr-FR"/>
        </a:p>
      </dgm:t>
    </dgm:pt>
    <dgm:pt modelId="{039A6471-0495-452D-B95F-C15FCD80823D}" type="sibTrans" cxnId="{74D3F90C-41D5-48AB-943B-BC331D1BD80D}">
      <dgm:prSet/>
      <dgm:spPr/>
      <dgm:t>
        <a:bodyPr/>
        <a:lstStyle/>
        <a:p>
          <a:endParaRPr lang="fr-FR"/>
        </a:p>
      </dgm:t>
    </dgm:pt>
    <dgm:pt modelId="{C96E68B3-6568-48C5-8BCB-ADF2C18AA218}">
      <dgm:prSet/>
      <dgm:spPr>
        <a:solidFill>
          <a:schemeClr val="accent4">
            <a:lumMod val="60000"/>
            <a:lumOff val="40000"/>
          </a:schemeClr>
        </a:solidFill>
      </dgm:spPr>
      <dgm:t>
        <a:bodyPr/>
        <a:lstStyle/>
        <a:p>
          <a:r>
            <a:rPr lang="fr-FR" b="1" dirty="0"/>
            <a:t>Choix</a:t>
          </a:r>
        </a:p>
      </dgm:t>
    </dgm:pt>
    <dgm:pt modelId="{D8DFFC7C-1E71-4128-A4C5-A83F9BD4BC43}" type="parTrans" cxnId="{DF7A216B-4CD3-49B8-8DE9-97DD15F61FD3}">
      <dgm:prSet/>
      <dgm:spPr/>
      <dgm:t>
        <a:bodyPr/>
        <a:lstStyle/>
        <a:p>
          <a:endParaRPr lang="fr-FR"/>
        </a:p>
      </dgm:t>
    </dgm:pt>
    <dgm:pt modelId="{54E7F03F-A49D-43C8-8440-985AD4A3968D}" type="sibTrans" cxnId="{DF7A216B-4CD3-49B8-8DE9-97DD15F61FD3}">
      <dgm:prSet/>
      <dgm:spPr/>
      <dgm:t>
        <a:bodyPr/>
        <a:lstStyle/>
        <a:p>
          <a:endParaRPr lang="fr-FR"/>
        </a:p>
      </dgm:t>
    </dgm:pt>
    <dgm:pt modelId="{DDDE05A4-697B-4F38-8044-C1ECFD5DFB93}">
      <dgm:prSet/>
      <dgm:spPr>
        <a:solidFill>
          <a:schemeClr val="accent3">
            <a:lumMod val="40000"/>
            <a:lumOff val="60000"/>
            <a:alpha val="90000"/>
          </a:schemeClr>
        </a:solidFill>
      </dgm:spPr>
      <dgm:t>
        <a:bodyPr/>
        <a:lstStyle/>
        <a:p>
          <a:r>
            <a:rPr lang="fr-FR" i="1" dirty="0"/>
            <a:t>En cliquant sur un plat une coche à droite apparaîtra (blanche sur fond de la couleur tertiaire). Cette coche coulisse de la droite vers la gauche. Pour cette première version, l’effet peut apparaître au survol en mode desktop au lieu du clic. Si l’intitulé du plat est trop long, il devra être rogné avec des point de suspension.</a:t>
          </a:r>
          <a:endParaRPr lang="fr-FR" dirty="0"/>
        </a:p>
      </dgm:t>
    </dgm:pt>
    <dgm:pt modelId="{E77170DA-5161-4D43-88B2-2B1FABD11A97}" type="parTrans" cxnId="{24EBA9E9-1ED2-44ED-BBC2-32DE603B81D5}">
      <dgm:prSet/>
      <dgm:spPr/>
      <dgm:t>
        <a:bodyPr/>
        <a:lstStyle/>
        <a:p>
          <a:endParaRPr lang="fr-FR"/>
        </a:p>
      </dgm:t>
    </dgm:pt>
    <dgm:pt modelId="{FF6E9C62-D9DA-405C-BDAB-6D95CB1E4A2A}" type="sibTrans" cxnId="{24EBA9E9-1ED2-44ED-BBC2-32DE603B81D5}">
      <dgm:prSet/>
      <dgm:spPr/>
      <dgm:t>
        <a:bodyPr/>
        <a:lstStyle/>
        <a:p>
          <a:endParaRPr lang="fr-FR"/>
        </a:p>
      </dgm:t>
    </dgm:pt>
    <dgm:pt modelId="{029F9C73-F1DE-445B-A4EA-A612D4EED390}" type="pres">
      <dgm:prSet presAssocID="{A6CA0005-88ED-40BB-97C3-6BDBA7DD8159}" presName="linearFlow" presStyleCnt="0">
        <dgm:presLayoutVars>
          <dgm:dir/>
          <dgm:animLvl val="lvl"/>
          <dgm:resizeHandles val="exact"/>
        </dgm:presLayoutVars>
      </dgm:prSet>
      <dgm:spPr/>
    </dgm:pt>
    <dgm:pt modelId="{8706E0EB-FEE8-46B1-97DA-3EE84EF11950}" type="pres">
      <dgm:prSet presAssocID="{D0833C4E-DAFF-49CC-803E-97B9342C74F7}" presName="composite" presStyleCnt="0"/>
      <dgm:spPr/>
    </dgm:pt>
    <dgm:pt modelId="{50B796B3-3A9A-4FAD-BE74-79F6CE9235E8}" type="pres">
      <dgm:prSet presAssocID="{D0833C4E-DAFF-49CC-803E-97B9342C74F7}" presName="parentText" presStyleLbl="alignNode1" presStyleIdx="0" presStyleCnt="3">
        <dgm:presLayoutVars>
          <dgm:chMax val="1"/>
          <dgm:bulletEnabled val="1"/>
        </dgm:presLayoutVars>
      </dgm:prSet>
      <dgm:spPr/>
    </dgm:pt>
    <dgm:pt modelId="{16371DF0-E8D0-46FA-AE27-6DCE9DA32A0B}" type="pres">
      <dgm:prSet presAssocID="{D0833C4E-DAFF-49CC-803E-97B9342C74F7}" presName="descendantText" presStyleLbl="alignAcc1" presStyleIdx="0" presStyleCnt="3">
        <dgm:presLayoutVars>
          <dgm:bulletEnabled val="1"/>
        </dgm:presLayoutVars>
      </dgm:prSet>
      <dgm:spPr/>
    </dgm:pt>
    <dgm:pt modelId="{A55EB269-F34C-4BB2-9248-033F886C56C8}" type="pres">
      <dgm:prSet presAssocID="{39A1C5BB-8D09-4B86-B564-C846E37B317E}" presName="sp" presStyleCnt="0"/>
      <dgm:spPr/>
    </dgm:pt>
    <dgm:pt modelId="{F4D9E176-8B0B-43F8-9F49-0D2F69BA3E77}" type="pres">
      <dgm:prSet presAssocID="{9420EC92-470F-416E-874E-A3E221B56FD4}" presName="composite" presStyleCnt="0"/>
      <dgm:spPr/>
    </dgm:pt>
    <dgm:pt modelId="{5111DAD9-DBBC-4823-BEC9-31B1D7B48B9C}" type="pres">
      <dgm:prSet presAssocID="{9420EC92-470F-416E-874E-A3E221B56FD4}" presName="parentText" presStyleLbl="alignNode1" presStyleIdx="1" presStyleCnt="3">
        <dgm:presLayoutVars>
          <dgm:chMax val="1"/>
          <dgm:bulletEnabled val="1"/>
        </dgm:presLayoutVars>
      </dgm:prSet>
      <dgm:spPr/>
    </dgm:pt>
    <dgm:pt modelId="{D807A984-0248-44B8-BFCA-68529E9E76D6}" type="pres">
      <dgm:prSet presAssocID="{9420EC92-470F-416E-874E-A3E221B56FD4}" presName="descendantText" presStyleLbl="alignAcc1" presStyleIdx="1" presStyleCnt="3">
        <dgm:presLayoutVars>
          <dgm:bulletEnabled val="1"/>
        </dgm:presLayoutVars>
      </dgm:prSet>
      <dgm:spPr/>
    </dgm:pt>
    <dgm:pt modelId="{0E73A4DE-608F-4BCD-A737-AAAAAB4B7750}" type="pres">
      <dgm:prSet presAssocID="{35B4B528-1B74-4D30-9A36-139ACB2961F0}" presName="sp" presStyleCnt="0"/>
      <dgm:spPr/>
    </dgm:pt>
    <dgm:pt modelId="{335A4101-CB6C-4705-B75D-1F2545E6904E}" type="pres">
      <dgm:prSet presAssocID="{C96E68B3-6568-48C5-8BCB-ADF2C18AA218}" presName="composite" presStyleCnt="0"/>
      <dgm:spPr/>
    </dgm:pt>
    <dgm:pt modelId="{BAFEE499-28DD-4EDC-8165-338CBBE8B0BF}" type="pres">
      <dgm:prSet presAssocID="{C96E68B3-6568-48C5-8BCB-ADF2C18AA218}" presName="parentText" presStyleLbl="alignNode1" presStyleIdx="2" presStyleCnt="3">
        <dgm:presLayoutVars>
          <dgm:chMax val="1"/>
          <dgm:bulletEnabled val="1"/>
        </dgm:presLayoutVars>
      </dgm:prSet>
      <dgm:spPr/>
    </dgm:pt>
    <dgm:pt modelId="{18942122-7339-443E-ACFC-819ECA88F732}" type="pres">
      <dgm:prSet presAssocID="{C96E68B3-6568-48C5-8BCB-ADF2C18AA218}" presName="descendantText" presStyleLbl="alignAcc1" presStyleIdx="2" presStyleCnt="3">
        <dgm:presLayoutVars>
          <dgm:bulletEnabled val="1"/>
        </dgm:presLayoutVars>
      </dgm:prSet>
      <dgm:spPr/>
    </dgm:pt>
  </dgm:ptLst>
  <dgm:cxnLst>
    <dgm:cxn modelId="{74D3F90C-41D5-48AB-943B-BC331D1BD80D}" srcId="{9420EC92-470F-416E-874E-A3E221B56FD4}" destId="{8DFC1186-7B8D-4840-ACED-B615F8AC13A5}" srcOrd="0" destOrd="0" parTransId="{42BE0FC7-BDF8-4C21-90ED-02C095DE131F}" sibTransId="{039A6471-0495-452D-B95F-C15FCD80823D}"/>
    <dgm:cxn modelId="{A8AD1715-6143-4F07-BB84-02C5CF41045A}" srcId="{A6CA0005-88ED-40BB-97C3-6BDBA7DD8159}" destId="{D0833C4E-DAFF-49CC-803E-97B9342C74F7}" srcOrd="0" destOrd="0" parTransId="{853B3A58-7D53-4E68-ACD0-AFB919534D53}" sibTransId="{39A1C5BB-8D09-4B86-B564-C846E37B317E}"/>
    <dgm:cxn modelId="{DF7A216B-4CD3-49B8-8DE9-97DD15F61FD3}" srcId="{A6CA0005-88ED-40BB-97C3-6BDBA7DD8159}" destId="{C96E68B3-6568-48C5-8BCB-ADF2C18AA218}" srcOrd="2" destOrd="0" parTransId="{D8DFFC7C-1E71-4128-A4C5-A83F9BD4BC43}" sibTransId="{54E7F03F-A49D-43C8-8440-985AD4A3968D}"/>
    <dgm:cxn modelId="{A1B7E94C-07A5-4388-8884-10533E434BF0}" srcId="{D0833C4E-DAFF-49CC-803E-97B9342C74F7}" destId="{635825AD-AED5-4D67-9518-1BF95035CE25}" srcOrd="0" destOrd="0" parTransId="{5B614F52-8EA1-46F7-B095-DC4FF8476D0E}" sibTransId="{18842BCB-A2DD-4A96-B7C1-E2C5EC0CD968}"/>
    <dgm:cxn modelId="{2F43CA86-6F60-4AB3-9E2F-F726EBACE3D7}" type="presOf" srcId="{DDDE05A4-697B-4F38-8044-C1ECFD5DFB93}" destId="{18942122-7339-443E-ACFC-819ECA88F732}" srcOrd="0" destOrd="0" presId="urn:microsoft.com/office/officeart/2005/8/layout/chevron2"/>
    <dgm:cxn modelId="{43F0648B-6F02-4FB2-88A9-964010FDECA3}" type="presOf" srcId="{D0833C4E-DAFF-49CC-803E-97B9342C74F7}" destId="{50B796B3-3A9A-4FAD-BE74-79F6CE9235E8}" srcOrd="0" destOrd="0" presId="urn:microsoft.com/office/officeart/2005/8/layout/chevron2"/>
    <dgm:cxn modelId="{F24C4691-BC1A-4113-A59A-C2BAEA9CB0D9}" type="presOf" srcId="{635825AD-AED5-4D67-9518-1BF95035CE25}" destId="{16371DF0-E8D0-46FA-AE27-6DCE9DA32A0B}" srcOrd="0" destOrd="0" presId="urn:microsoft.com/office/officeart/2005/8/layout/chevron2"/>
    <dgm:cxn modelId="{6163C1B7-4977-491F-B95F-050C6C85E7F6}" type="presOf" srcId="{8DFC1186-7B8D-4840-ACED-B615F8AC13A5}" destId="{D807A984-0248-44B8-BFCA-68529E9E76D6}" srcOrd="0" destOrd="0" presId="urn:microsoft.com/office/officeart/2005/8/layout/chevron2"/>
    <dgm:cxn modelId="{596AC1CC-0D28-49D9-AB59-E9B0DD76B162}" type="presOf" srcId="{9420EC92-470F-416E-874E-A3E221B56FD4}" destId="{5111DAD9-DBBC-4823-BEC9-31B1D7B48B9C}" srcOrd="0" destOrd="0" presId="urn:microsoft.com/office/officeart/2005/8/layout/chevron2"/>
    <dgm:cxn modelId="{A4A298D4-BE14-4C88-9E41-CA108DD1D821}" srcId="{A6CA0005-88ED-40BB-97C3-6BDBA7DD8159}" destId="{9420EC92-470F-416E-874E-A3E221B56FD4}" srcOrd="1" destOrd="0" parTransId="{D5A5D597-E13A-4921-8681-23F2E9B49DC3}" sibTransId="{35B4B528-1B74-4D30-9A36-139ACB2961F0}"/>
    <dgm:cxn modelId="{0560BED4-EEA5-449D-81C4-34DC2788BACB}" type="presOf" srcId="{A6CA0005-88ED-40BB-97C3-6BDBA7DD8159}" destId="{029F9C73-F1DE-445B-A4EA-A612D4EED390}" srcOrd="0" destOrd="0" presId="urn:microsoft.com/office/officeart/2005/8/layout/chevron2"/>
    <dgm:cxn modelId="{08B2ADE2-1EB1-4162-B46B-20DD968CC353}" type="presOf" srcId="{C96E68B3-6568-48C5-8BCB-ADF2C18AA218}" destId="{BAFEE499-28DD-4EDC-8165-338CBBE8B0BF}" srcOrd="0" destOrd="0" presId="urn:microsoft.com/office/officeart/2005/8/layout/chevron2"/>
    <dgm:cxn modelId="{24EBA9E9-1ED2-44ED-BBC2-32DE603B81D5}" srcId="{C96E68B3-6568-48C5-8BCB-ADF2C18AA218}" destId="{DDDE05A4-697B-4F38-8044-C1ECFD5DFB93}" srcOrd="0" destOrd="0" parTransId="{E77170DA-5161-4D43-88B2-2B1FABD11A97}" sibTransId="{FF6E9C62-D9DA-405C-BDAB-6D95CB1E4A2A}"/>
    <dgm:cxn modelId="{55DED1AE-9CB3-4187-A101-B5C123EFE592}" type="presParOf" srcId="{029F9C73-F1DE-445B-A4EA-A612D4EED390}" destId="{8706E0EB-FEE8-46B1-97DA-3EE84EF11950}" srcOrd="0" destOrd="0" presId="urn:microsoft.com/office/officeart/2005/8/layout/chevron2"/>
    <dgm:cxn modelId="{E298A519-A7CF-42BF-91E3-9A26CE6A6875}" type="presParOf" srcId="{8706E0EB-FEE8-46B1-97DA-3EE84EF11950}" destId="{50B796B3-3A9A-4FAD-BE74-79F6CE9235E8}" srcOrd="0" destOrd="0" presId="urn:microsoft.com/office/officeart/2005/8/layout/chevron2"/>
    <dgm:cxn modelId="{5CDE1295-849C-4A71-BA00-451A8766CEE7}" type="presParOf" srcId="{8706E0EB-FEE8-46B1-97DA-3EE84EF11950}" destId="{16371DF0-E8D0-46FA-AE27-6DCE9DA32A0B}" srcOrd="1" destOrd="0" presId="urn:microsoft.com/office/officeart/2005/8/layout/chevron2"/>
    <dgm:cxn modelId="{1945FB2E-3A6F-4A6B-AFC9-E461F4D4E6D3}" type="presParOf" srcId="{029F9C73-F1DE-445B-A4EA-A612D4EED390}" destId="{A55EB269-F34C-4BB2-9248-033F886C56C8}" srcOrd="1" destOrd="0" presId="urn:microsoft.com/office/officeart/2005/8/layout/chevron2"/>
    <dgm:cxn modelId="{566676B4-5345-45F1-B5E6-E627DFF5C097}" type="presParOf" srcId="{029F9C73-F1DE-445B-A4EA-A612D4EED390}" destId="{F4D9E176-8B0B-43F8-9F49-0D2F69BA3E77}" srcOrd="2" destOrd="0" presId="urn:microsoft.com/office/officeart/2005/8/layout/chevron2"/>
    <dgm:cxn modelId="{883BC0B1-E409-4688-A8C0-EA769185CC87}" type="presParOf" srcId="{F4D9E176-8B0B-43F8-9F49-0D2F69BA3E77}" destId="{5111DAD9-DBBC-4823-BEC9-31B1D7B48B9C}" srcOrd="0" destOrd="0" presId="urn:microsoft.com/office/officeart/2005/8/layout/chevron2"/>
    <dgm:cxn modelId="{B8F51E27-0BA5-424E-A170-C1FD2C29348A}" type="presParOf" srcId="{F4D9E176-8B0B-43F8-9F49-0D2F69BA3E77}" destId="{D807A984-0248-44B8-BFCA-68529E9E76D6}" srcOrd="1" destOrd="0" presId="urn:microsoft.com/office/officeart/2005/8/layout/chevron2"/>
    <dgm:cxn modelId="{F5418A3F-A3A5-4945-8165-9F7DF1459606}" type="presParOf" srcId="{029F9C73-F1DE-445B-A4EA-A612D4EED390}" destId="{0E73A4DE-608F-4BCD-A737-AAAAAB4B7750}" srcOrd="3" destOrd="0" presId="urn:microsoft.com/office/officeart/2005/8/layout/chevron2"/>
    <dgm:cxn modelId="{F0A722A9-B3EA-49C6-8CF7-02BF1C0DEA35}" type="presParOf" srcId="{029F9C73-F1DE-445B-A4EA-A612D4EED390}" destId="{335A4101-CB6C-4705-B75D-1F2545E6904E}" srcOrd="4" destOrd="0" presId="urn:microsoft.com/office/officeart/2005/8/layout/chevron2"/>
    <dgm:cxn modelId="{4812096A-4AF2-49DF-93EE-A9FE4A524494}" type="presParOf" srcId="{335A4101-CB6C-4705-B75D-1F2545E6904E}" destId="{BAFEE499-28DD-4EDC-8165-338CBBE8B0BF}" srcOrd="0" destOrd="0" presId="urn:microsoft.com/office/officeart/2005/8/layout/chevron2"/>
    <dgm:cxn modelId="{89BD4F8A-FA6B-42C0-B3C8-B6134258D055}" type="presParOf" srcId="{335A4101-CB6C-4705-B75D-1F2545E6904E}" destId="{18942122-7339-443E-ACFC-819ECA88F73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31E1E8-5362-4636-9A9A-C6FAE2CFED89}">
      <dsp:nvSpPr>
        <dsp:cNvPr id="0" name=""/>
        <dsp:cNvSpPr/>
      </dsp:nvSpPr>
      <dsp:spPr>
        <a:xfrm>
          <a:off x="1358" y="1408871"/>
          <a:ext cx="2713886" cy="1085554"/>
        </a:xfrm>
        <a:prstGeom prst="chevron">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fr-FR" sz="2100" kern="1200" dirty="0"/>
            <a:t>La cible étant des personnes connectées et pressées</a:t>
          </a:r>
        </a:p>
      </dsp:txBody>
      <dsp:txXfrm>
        <a:off x="544135" y="1408871"/>
        <a:ext cx="1628332" cy="1085554"/>
      </dsp:txXfrm>
    </dsp:sp>
    <dsp:sp modelId="{05B2BEBD-ED8D-457B-B550-AFE5EAF9949A}">
      <dsp:nvSpPr>
        <dsp:cNvPr id="0" name=""/>
        <dsp:cNvSpPr/>
      </dsp:nvSpPr>
      <dsp:spPr>
        <a:xfrm>
          <a:off x="2362440" y="1501143"/>
          <a:ext cx="2252525" cy="901010"/>
        </a:xfrm>
        <a:prstGeom prst="chevron">
          <a:avLst/>
        </a:prstGeom>
        <a:solidFill>
          <a:schemeClr val="accent3">
            <a:lumMod val="60000"/>
            <a:lumOff val="40000"/>
            <a:alpha val="9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fr-FR" sz="1300" i="1" kern="1200" dirty="0"/>
            <a:t>L’approche principale et la maquette demandée est le mobile-first</a:t>
          </a:r>
          <a:endParaRPr lang="fr-FR" sz="1300" kern="1200" dirty="0"/>
        </a:p>
      </dsp:txBody>
      <dsp:txXfrm>
        <a:off x="2812945" y="1501143"/>
        <a:ext cx="1351515" cy="901010"/>
      </dsp:txXfrm>
    </dsp:sp>
    <dsp:sp modelId="{1A9705EF-5837-45E5-9D64-920EE02F76B2}">
      <dsp:nvSpPr>
        <dsp:cNvPr id="0" name=""/>
        <dsp:cNvSpPr/>
      </dsp:nvSpPr>
      <dsp:spPr>
        <a:xfrm>
          <a:off x="4299612" y="1501143"/>
          <a:ext cx="2252525" cy="901010"/>
        </a:xfrm>
        <a:prstGeom prst="chevron">
          <a:avLst/>
        </a:prstGeom>
        <a:solidFill>
          <a:schemeClr val="accent4">
            <a:lumMod val="60000"/>
            <a:lumOff val="40000"/>
            <a:alpha val="9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fr-FR" sz="1300" i="1" kern="1200"/>
            <a:t>Le site doit être responsive sur mobile, tablette et desktop</a:t>
          </a:r>
          <a:endParaRPr lang="fr-FR" sz="1300" kern="1200"/>
        </a:p>
      </dsp:txBody>
      <dsp:txXfrm>
        <a:off x="4750117" y="1501143"/>
        <a:ext cx="1351515" cy="901010"/>
      </dsp:txXfrm>
    </dsp:sp>
    <dsp:sp modelId="{66FC3D09-8EA5-4397-9CD6-D2DF403AC834}">
      <dsp:nvSpPr>
        <dsp:cNvPr id="0" name=""/>
        <dsp:cNvSpPr/>
      </dsp:nvSpPr>
      <dsp:spPr>
        <a:xfrm>
          <a:off x="6236784" y="1501143"/>
          <a:ext cx="2252525" cy="901010"/>
        </a:xfrm>
        <a:prstGeom prst="chevron">
          <a:avLst/>
        </a:prstGeom>
        <a:solidFill>
          <a:schemeClr val="accent5">
            <a:lumMod val="60000"/>
            <a:lumOff val="40000"/>
            <a:alpha val="9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fr-FR" sz="1300" i="1" kern="1200" dirty="0"/>
            <a:t>Validation W3C HTML et CSS</a:t>
          </a:r>
          <a:endParaRPr lang="fr-FR" sz="1300" kern="1200" dirty="0"/>
        </a:p>
      </dsp:txBody>
      <dsp:txXfrm>
        <a:off x="6687289" y="1501143"/>
        <a:ext cx="1351515" cy="901010"/>
      </dsp:txXfrm>
    </dsp:sp>
    <dsp:sp modelId="{F11D73D0-9C75-4B67-9A4A-0CBA2AC2CD80}">
      <dsp:nvSpPr>
        <dsp:cNvPr id="0" name=""/>
        <dsp:cNvSpPr/>
      </dsp:nvSpPr>
      <dsp:spPr>
        <a:xfrm>
          <a:off x="8173956" y="1501143"/>
          <a:ext cx="2252525" cy="901010"/>
        </a:xfrm>
        <a:prstGeom prst="chevron">
          <a:avLst/>
        </a:prstGeom>
        <a:solidFill>
          <a:schemeClr val="accent6">
            <a:lumMod val="60000"/>
            <a:lumOff val="40000"/>
            <a:alpha val="9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fr-FR" sz="1300" i="1" kern="1200" dirty="0"/>
            <a:t>Parfaitement compatible avec les dernières versions de Chrome et Firefox </a:t>
          </a:r>
          <a:endParaRPr lang="fr-FR" sz="1300" kern="1200" dirty="0"/>
        </a:p>
      </dsp:txBody>
      <dsp:txXfrm>
        <a:off x="8624461" y="1501143"/>
        <a:ext cx="1351515" cy="901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025F4-EECE-41CB-B596-6C20DE830153}">
      <dsp:nvSpPr>
        <dsp:cNvPr id="0" name=""/>
        <dsp:cNvSpPr/>
      </dsp:nvSpPr>
      <dsp:spPr>
        <a:xfrm rot="5400000">
          <a:off x="-162955" y="165505"/>
          <a:ext cx="1086367" cy="760456"/>
        </a:xfrm>
        <a:prstGeom prst="chevron">
          <a:avLst/>
        </a:prstGeom>
        <a:solidFill>
          <a:schemeClr val="accent3">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b="1" kern="1200"/>
            <a:t>1 page d’accueil</a:t>
          </a:r>
        </a:p>
      </dsp:txBody>
      <dsp:txXfrm rot="-5400000">
        <a:off x="1" y="382777"/>
        <a:ext cx="760456" cy="325911"/>
      </dsp:txXfrm>
    </dsp:sp>
    <dsp:sp modelId="{6EA25605-2C3F-472D-A050-10AB715B4BBB}">
      <dsp:nvSpPr>
        <dsp:cNvPr id="0" name=""/>
        <dsp:cNvSpPr/>
      </dsp:nvSpPr>
      <dsp:spPr>
        <a:xfrm rot="5400000">
          <a:off x="5241079" y="-4478071"/>
          <a:ext cx="706138" cy="9667384"/>
        </a:xfrm>
        <a:prstGeom prst="round2SameRect">
          <a:avLst/>
        </a:prstGeom>
        <a:solidFill>
          <a:schemeClr val="accent3">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b="0" i="1" kern="1200" dirty="0"/>
            <a:t>Avec l’affichage de la localisation des restaurants. Dans la seconde phase du projet il sera possible de choisir la localisation pour trouver des restaurants proches d’un certain lieu</a:t>
          </a:r>
          <a:endParaRPr lang="fr-FR" sz="1200" b="0" kern="1200" dirty="0"/>
        </a:p>
        <a:p>
          <a:pPr marL="114300" lvl="1" indent="-114300" algn="l" defTabSz="533400">
            <a:lnSpc>
              <a:spcPct val="90000"/>
            </a:lnSpc>
            <a:spcBef>
              <a:spcPct val="0"/>
            </a:spcBef>
            <a:spcAft>
              <a:spcPct val="15000"/>
            </a:spcAft>
            <a:buChar char="•"/>
          </a:pPr>
          <a:r>
            <a:rPr lang="fr-FR" sz="1200" b="0" i="1" kern="1200" dirty="0"/>
            <a:t>Un courte présentation de l’entreprise</a:t>
          </a:r>
          <a:endParaRPr lang="fr-FR" sz="1200" b="0" kern="1200" dirty="0"/>
        </a:p>
        <a:p>
          <a:pPr marL="114300" lvl="1" indent="-114300" algn="l" defTabSz="533400">
            <a:lnSpc>
              <a:spcPct val="90000"/>
            </a:lnSpc>
            <a:spcBef>
              <a:spcPct val="0"/>
            </a:spcBef>
            <a:spcAft>
              <a:spcPct val="15000"/>
            </a:spcAft>
            <a:buChar char="•"/>
          </a:pPr>
          <a:r>
            <a:rPr lang="fr-FR" sz="1200" b="0" i="1" kern="1200" dirty="0"/>
            <a:t>Une section proposant les 4 menus sous forme de cartes. Au clic sur la carte l’utilisateur est redirigé vers la page menu</a:t>
          </a:r>
          <a:endParaRPr lang="fr-FR" sz="1200" b="0" kern="1200" dirty="0"/>
        </a:p>
      </dsp:txBody>
      <dsp:txXfrm rot="-5400000">
        <a:off x="760457" y="37022"/>
        <a:ext cx="9632913" cy="637196"/>
      </dsp:txXfrm>
    </dsp:sp>
    <dsp:sp modelId="{29B1A831-53AF-476B-8847-37576F5DE539}">
      <dsp:nvSpPr>
        <dsp:cNvPr id="0" name=""/>
        <dsp:cNvSpPr/>
      </dsp:nvSpPr>
      <dsp:spPr>
        <a:xfrm rot="5400000">
          <a:off x="-162955" y="1102782"/>
          <a:ext cx="1086367" cy="760456"/>
        </a:xfrm>
        <a:prstGeom prst="chevron">
          <a:avLst/>
        </a:prstGeom>
        <a:solidFill>
          <a:schemeClr val="accent3">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b="1" kern="1200"/>
            <a:t>4 pages de menu</a:t>
          </a:r>
        </a:p>
      </dsp:txBody>
      <dsp:txXfrm rot="-5400000">
        <a:off x="1" y="1320054"/>
        <a:ext cx="760456" cy="325911"/>
      </dsp:txXfrm>
    </dsp:sp>
    <dsp:sp modelId="{CE48CBB3-69A5-4003-A927-6731D53E2842}">
      <dsp:nvSpPr>
        <dsp:cNvPr id="0" name=""/>
        <dsp:cNvSpPr/>
      </dsp:nvSpPr>
      <dsp:spPr>
        <a:xfrm rot="5400000">
          <a:off x="5241079" y="-3540795"/>
          <a:ext cx="706138" cy="9667384"/>
        </a:xfrm>
        <a:prstGeom prst="round2SameRect">
          <a:avLst/>
        </a:prstGeom>
        <a:solidFill>
          <a:schemeClr val="accent3">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b="0" i="1" kern="1200" dirty="0"/>
            <a:t>Elles contiennent chacune le menu du restaurant</a:t>
          </a:r>
          <a:endParaRPr lang="fr-FR" sz="1200" b="0" kern="1200" dirty="0"/>
        </a:p>
      </dsp:txBody>
      <dsp:txXfrm rot="-5400000">
        <a:off x="760457" y="974298"/>
        <a:ext cx="9632913" cy="637196"/>
      </dsp:txXfrm>
    </dsp:sp>
    <dsp:sp modelId="{B2350E83-E1A1-4865-808C-444E817446FC}">
      <dsp:nvSpPr>
        <dsp:cNvPr id="0" name=""/>
        <dsp:cNvSpPr/>
      </dsp:nvSpPr>
      <dsp:spPr>
        <a:xfrm rot="5400000">
          <a:off x="-162955" y="2040058"/>
          <a:ext cx="1086367" cy="760456"/>
        </a:xfrm>
        <a:prstGeom prst="chevron">
          <a:avLst/>
        </a:prstGeom>
        <a:solidFill>
          <a:schemeClr val="accent4">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b="1" kern="1200"/>
            <a:t>Header  </a:t>
          </a:r>
        </a:p>
      </dsp:txBody>
      <dsp:txXfrm rot="-5400000">
        <a:off x="1" y="2257330"/>
        <a:ext cx="760456" cy="325911"/>
      </dsp:txXfrm>
    </dsp:sp>
    <dsp:sp modelId="{8388B9BC-E6E4-47F3-A163-8218A7BB1268}">
      <dsp:nvSpPr>
        <dsp:cNvPr id="0" name=""/>
        <dsp:cNvSpPr/>
      </dsp:nvSpPr>
      <dsp:spPr>
        <a:xfrm rot="5400000">
          <a:off x="5241079" y="-2603519"/>
          <a:ext cx="706138" cy="9667384"/>
        </a:xfrm>
        <a:prstGeom prst="round2SameRect">
          <a:avLst/>
        </a:prstGeom>
        <a:solidFill>
          <a:schemeClr val="accent3">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b="0" i="1" kern="1200" dirty="0"/>
            <a:t>Les pages contiennent un en-tête. L’en-tête de la page d’accueil contient le logo, l’en-tête de la page des menus est identique avec en plus un bouton de retour permettant de revenir à l’accueil</a:t>
          </a:r>
          <a:endParaRPr lang="fr-FR" sz="1200" b="0" kern="1200" dirty="0"/>
        </a:p>
      </dsp:txBody>
      <dsp:txXfrm rot="-5400000">
        <a:off x="760457" y="1911574"/>
        <a:ext cx="9632913" cy="637196"/>
      </dsp:txXfrm>
    </dsp:sp>
    <dsp:sp modelId="{2C65C1AA-1F29-4ED6-8777-EFC452A28D02}">
      <dsp:nvSpPr>
        <dsp:cNvPr id="0" name=""/>
        <dsp:cNvSpPr/>
      </dsp:nvSpPr>
      <dsp:spPr>
        <a:xfrm rot="5400000">
          <a:off x="-162955" y="2977335"/>
          <a:ext cx="1086367" cy="760456"/>
        </a:xfrm>
        <a:prstGeom prst="chevron">
          <a:avLst/>
        </a:prstGeom>
        <a:solidFill>
          <a:schemeClr val="accent5">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b="1" kern="1200" dirty="0" err="1"/>
            <a:t>Footer</a:t>
          </a:r>
          <a:r>
            <a:rPr lang="fr-FR" sz="1300" kern="1200" dirty="0"/>
            <a:t>  </a:t>
          </a:r>
        </a:p>
      </dsp:txBody>
      <dsp:txXfrm rot="-5400000">
        <a:off x="1" y="3194607"/>
        <a:ext cx="760456" cy="325911"/>
      </dsp:txXfrm>
    </dsp:sp>
    <dsp:sp modelId="{0531DC61-17ED-4761-8594-55FC063DC2A4}">
      <dsp:nvSpPr>
        <dsp:cNvPr id="0" name=""/>
        <dsp:cNvSpPr/>
      </dsp:nvSpPr>
      <dsp:spPr>
        <a:xfrm rot="5400000">
          <a:off x="5241079" y="-1666242"/>
          <a:ext cx="706138" cy="9667384"/>
        </a:xfrm>
        <a:prstGeom prst="round2SameRect">
          <a:avLst/>
        </a:prstGeom>
        <a:solidFill>
          <a:schemeClr val="accent3">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b="0" i="1" kern="1200" dirty="0"/>
            <a:t>Le bas de page est identique sur toutes les pages contenant les informations utiles avec une zone « Contact » qui permet en cliquant  un renvoi vers une adresse mail </a:t>
          </a:r>
          <a:endParaRPr lang="fr-FR" sz="1200" b="0" kern="1200" dirty="0"/>
        </a:p>
      </dsp:txBody>
      <dsp:txXfrm rot="-5400000">
        <a:off x="760457" y="2848851"/>
        <a:ext cx="9632913" cy="6371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8C2CA-C285-4EAA-A2DF-4BE490D240B2}">
      <dsp:nvSpPr>
        <dsp:cNvPr id="0" name=""/>
        <dsp:cNvSpPr/>
      </dsp:nvSpPr>
      <dsp:spPr>
        <a:xfrm rot="5400000">
          <a:off x="-214700" y="215778"/>
          <a:ext cx="1431336" cy="1001935"/>
        </a:xfrm>
        <a:prstGeom prst="chevron">
          <a:avLst/>
        </a:prstGeom>
        <a:solidFill>
          <a:schemeClr val="accent3">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fr-FR" sz="1200" b="1" kern="1200"/>
            <a:t>Boutons</a:t>
          </a:r>
        </a:p>
      </dsp:txBody>
      <dsp:txXfrm rot="-5400000">
        <a:off x="1" y="502046"/>
        <a:ext cx="1001935" cy="429401"/>
      </dsp:txXfrm>
    </dsp:sp>
    <dsp:sp modelId="{E3778901-F744-4EB1-B800-B298D14C83ED}">
      <dsp:nvSpPr>
        <dsp:cNvPr id="0" name=""/>
        <dsp:cNvSpPr/>
      </dsp:nvSpPr>
      <dsp:spPr>
        <a:xfrm rot="5400000">
          <a:off x="5249703" y="-4246690"/>
          <a:ext cx="930368" cy="9425905"/>
        </a:xfrm>
        <a:prstGeom prst="round2SameRect">
          <a:avLst/>
        </a:prstGeom>
        <a:solidFill>
          <a:schemeClr val="accent3">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fr-FR" sz="1800" i="1" kern="1200"/>
            <a:t>Au survol la couleur du bouton s’éclaircit l’ombre portée est plus visible. Dans la seconde phase du projet l’utilisateur pourra sauvegarder leur menu préféré un bouton « j’aime » en forme de cœur est présent</a:t>
          </a:r>
          <a:endParaRPr lang="fr-FR" sz="1800" kern="1200"/>
        </a:p>
      </dsp:txBody>
      <dsp:txXfrm rot="-5400000">
        <a:off x="1001935" y="46495"/>
        <a:ext cx="9380488" cy="839534"/>
      </dsp:txXfrm>
    </dsp:sp>
    <dsp:sp modelId="{0B727D90-7D19-40AD-8245-F0D2FB52AB5C}">
      <dsp:nvSpPr>
        <dsp:cNvPr id="0" name=""/>
        <dsp:cNvSpPr/>
      </dsp:nvSpPr>
      <dsp:spPr>
        <a:xfrm rot="5400000">
          <a:off x="-214700" y="1450681"/>
          <a:ext cx="1431336" cy="1001935"/>
        </a:xfrm>
        <a:prstGeom prst="chevron">
          <a:avLst/>
        </a:prstGeom>
        <a:solidFill>
          <a:schemeClr val="accent3">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fr-FR" sz="1200" b="1" kern="1200" dirty="0"/>
            <a:t>Bouton cœur (Accueil  et page menu)</a:t>
          </a:r>
        </a:p>
      </dsp:txBody>
      <dsp:txXfrm rot="-5400000">
        <a:off x="1" y="1736949"/>
        <a:ext cx="1001935" cy="429401"/>
      </dsp:txXfrm>
    </dsp:sp>
    <dsp:sp modelId="{2D5DBF62-876B-4CCA-BF56-F6E3E2E91874}">
      <dsp:nvSpPr>
        <dsp:cNvPr id="0" name=""/>
        <dsp:cNvSpPr/>
      </dsp:nvSpPr>
      <dsp:spPr>
        <a:xfrm rot="5400000">
          <a:off x="5249703" y="-3011787"/>
          <a:ext cx="930368" cy="9425905"/>
        </a:xfrm>
        <a:prstGeom prst="round2SameRect">
          <a:avLst/>
        </a:prstGeom>
        <a:solidFill>
          <a:schemeClr val="accent3">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fr-FR" sz="1800" i="1" kern="1200" dirty="0"/>
            <a:t>Au clic il devra se remplir progressivement tout en gardant une fluidité (Pour la première version l’effet peut apparaître au survol en mode desktop au lieu du clic)</a:t>
          </a:r>
          <a:endParaRPr lang="fr-FR" sz="1800" kern="1200" dirty="0"/>
        </a:p>
      </dsp:txBody>
      <dsp:txXfrm rot="-5400000">
        <a:off x="1001935" y="1281398"/>
        <a:ext cx="9380488" cy="839534"/>
      </dsp:txXfrm>
    </dsp:sp>
    <dsp:sp modelId="{C7545236-A366-4101-8FBC-E5712A08CEFF}">
      <dsp:nvSpPr>
        <dsp:cNvPr id="0" name=""/>
        <dsp:cNvSpPr/>
      </dsp:nvSpPr>
      <dsp:spPr>
        <a:xfrm rot="5400000">
          <a:off x="-214700" y="2685584"/>
          <a:ext cx="1431336" cy="1001935"/>
        </a:xfrm>
        <a:prstGeom prst="chevron">
          <a:avLst/>
        </a:prstGeom>
        <a:solidFill>
          <a:schemeClr val="accent4">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fr-FR" sz="1200" kern="1200" dirty="0" err="1"/>
            <a:t>Loading</a:t>
          </a:r>
          <a:r>
            <a:rPr lang="fr-FR" sz="1200" kern="1200" dirty="0"/>
            <a:t> </a:t>
          </a:r>
          <a:r>
            <a:rPr lang="fr-FR" sz="1200" b="1" kern="1200" dirty="0"/>
            <a:t>spinner</a:t>
          </a:r>
        </a:p>
      </dsp:txBody>
      <dsp:txXfrm rot="-5400000">
        <a:off x="1" y="2971852"/>
        <a:ext cx="1001935" cy="429401"/>
      </dsp:txXfrm>
    </dsp:sp>
    <dsp:sp modelId="{AC8A7F43-50D7-417C-B8E7-0CD82EAC69AD}">
      <dsp:nvSpPr>
        <dsp:cNvPr id="0" name=""/>
        <dsp:cNvSpPr/>
      </dsp:nvSpPr>
      <dsp:spPr>
        <a:xfrm rot="5400000">
          <a:off x="5249703" y="-1776884"/>
          <a:ext cx="930368" cy="9425905"/>
        </a:xfrm>
        <a:prstGeom prst="round2SameRect">
          <a:avLst/>
        </a:prstGeom>
        <a:solidFill>
          <a:schemeClr val="accent3">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fr-FR" sz="1800" i="1" kern="1200" dirty="0"/>
            <a:t>Quand l’application aura plus de menus un spinner sera nécessaire. Un aperçu sur la maquette devra apparaître pour une durée de 1 à 3 secondes. Le </a:t>
          </a:r>
          <a:r>
            <a:rPr lang="fr-FR" sz="1800" i="1" kern="1200" dirty="0" err="1"/>
            <a:t>loading</a:t>
          </a:r>
          <a:r>
            <a:rPr lang="fr-FR" sz="1800" i="1" kern="1200" dirty="0"/>
            <a:t> spinner doit couvrir la totalité de l’écran et utiliser les animations CSS. Le design est en proposition libre en restant cohérente avec la charte graphique</a:t>
          </a:r>
          <a:endParaRPr lang="fr-FR" sz="1800" kern="1200" dirty="0"/>
        </a:p>
      </dsp:txBody>
      <dsp:txXfrm rot="-5400000">
        <a:off x="1001935" y="2516301"/>
        <a:ext cx="9380488" cy="8395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796B3-3A9A-4FAD-BE74-79F6CE9235E8}">
      <dsp:nvSpPr>
        <dsp:cNvPr id="0" name=""/>
        <dsp:cNvSpPr/>
      </dsp:nvSpPr>
      <dsp:spPr>
        <a:xfrm rot="5400000">
          <a:off x="-214700" y="215778"/>
          <a:ext cx="1431336" cy="1001935"/>
        </a:xfrm>
        <a:prstGeom prst="chevron">
          <a:avLst/>
        </a:prstGeom>
        <a:solidFill>
          <a:schemeClr val="accent3">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fr-FR" sz="1200" b="1" kern="1200"/>
            <a:t>Menu Entrées, Plats et Desserts</a:t>
          </a:r>
        </a:p>
      </dsp:txBody>
      <dsp:txXfrm rot="-5400000">
        <a:off x="1" y="502046"/>
        <a:ext cx="1001935" cy="429401"/>
      </dsp:txXfrm>
    </dsp:sp>
    <dsp:sp modelId="{16371DF0-E8D0-46FA-AE27-6DCE9DA32A0B}">
      <dsp:nvSpPr>
        <dsp:cNvPr id="0" name=""/>
        <dsp:cNvSpPr/>
      </dsp:nvSpPr>
      <dsp:spPr>
        <a:xfrm rot="5400000">
          <a:off x="5249703" y="-4246690"/>
          <a:ext cx="930368" cy="9425905"/>
        </a:xfrm>
        <a:prstGeom prst="round2SameRect">
          <a:avLst/>
        </a:prstGeom>
        <a:solidFill>
          <a:schemeClr val="accent3">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fr-FR" sz="1800" i="1" kern="1200"/>
            <a:t>Les plats devront apparaître progressivement avec un léger décalage dans la durée ils peuvent apparaître 1 par 1 ou par groupe « Entrées » « Plats » « Desserts »</a:t>
          </a:r>
          <a:endParaRPr lang="fr-FR" sz="1800" kern="1200"/>
        </a:p>
      </dsp:txBody>
      <dsp:txXfrm rot="-5400000">
        <a:off x="1001935" y="46495"/>
        <a:ext cx="9380488" cy="839534"/>
      </dsp:txXfrm>
    </dsp:sp>
    <dsp:sp modelId="{5111DAD9-DBBC-4823-BEC9-31B1D7B48B9C}">
      <dsp:nvSpPr>
        <dsp:cNvPr id="0" name=""/>
        <dsp:cNvSpPr/>
      </dsp:nvSpPr>
      <dsp:spPr>
        <a:xfrm rot="5400000">
          <a:off x="-214700" y="1450681"/>
          <a:ext cx="1431336" cy="1001935"/>
        </a:xfrm>
        <a:prstGeom prst="chevron">
          <a:avLst/>
        </a:prstGeom>
        <a:solidFill>
          <a:schemeClr val="accent3">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fr-FR" sz="1200" b="1" kern="1200"/>
            <a:t>Sélections des plats</a:t>
          </a:r>
        </a:p>
      </dsp:txBody>
      <dsp:txXfrm rot="-5400000">
        <a:off x="1" y="1736949"/>
        <a:ext cx="1001935" cy="429401"/>
      </dsp:txXfrm>
    </dsp:sp>
    <dsp:sp modelId="{D807A984-0248-44B8-BFCA-68529E9E76D6}">
      <dsp:nvSpPr>
        <dsp:cNvPr id="0" name=""/>
        <dsp:cNvSpPr/>
      </dsp:nvSpPr>
      <dsp:spPr>
        <a:xfrm rot="5400000">
          <a:off x="5249703" y="-3011787"/>
          <a:ext cx="930368" cy="9425905"/>
        </a:xfrm>
        <a:prstGeom prst="round2SameRect">
          <a:avLst/>
        </a:prstGeom>
        <a:solidFill>
          <a:schemeClr val="accent3">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fr-FR" sz="1800" i="1" kern="1200"/>
            <a:t>Le visiteur peut ajouter les plats qu’il souhaite à sa commande en cliquant dessus</a:t>
          </a:r>
          <a:endParaRPr lang="fr-FR" sz="1800" kern="1200"/>
        </a:p>
      </dsp:txBody>
      <dsp:txXfrm rot="-5400000">
        <a:off x="1001935" y="1281398"/>
        <a:ext cx="9380488" cy="839534"/>
      </dsp:txXfrm>
    </dsp:sp>
    <dsp:sp modelId="{BAFEE499-28DD-4EDC-8165-338CBBE8B0BF}">
      <dsp:nvSpPr>
        <dsp:cNvPr id="0" name=""/>
        <dsp:cNvSpPr/>
      </dsp:nvSpPr>
      <dsp:spPr>
        <a:xfrm rot="5400000">
          <a:off x="-214700" y="2685584"/>
          <a:ext cx="1431336" cy="1001935"/>
        </a:xfrm>
        <a:prstGeom prst="chevron">
          <a:avLst/>
        </a:prstGeom>
        <a:solidFill>
          <a:schemeClr val="accent4">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fr-FR" sz="1200" b="1" kern="1200" dirty="0"/>
            <a:t>Choix</a:t>
          </a:r>
        </a:p>
      </dsp:txBody>
      <dsp:txXfrm rot="-5400000">
        <a:off x="1" y="2971852"/>
        <a:ext cx="1001935" cy="429401"/>
      </dsp:txXfrm>
    </dsp:sp>
    <dsp:sp modelId="{18942122-7339-443E-ACFC-819ECA88F732}">
      <dsp:nvSpPr>
        <dsp:cNvPr id="0" name=""/>
        <dsp:cNvSpPr/>
      </dsp:nvSpPr>
      <dsp:spPr>
        <a:xfrm rot="5400000">
          <a:off x="5249703" y="-1776884"/>
          <a:ext cx="930368" cy="9425905"/>
        </a:xfrm>
        <a:prstGeom prst="round2SameRect">
          <a:avLst/>
        </a:prstGeom>
        <a:solidFill>
          <a:schemeClr val="accent3">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fr-FR" sz="1800" i="1" kern="1200" dirty="0"/>
            <a:t>En cliquant sur un plat une coche à droite apparaîtra (blanche sur fond de la couleur tertiaire). Cette coche coulisse de la droite vers la gauche. Pour cette première version, l’effet peut apparaître au survol en mode desktop au lieu du clic. Si l’intitulé du plat est trop long, il devra être rogné avec des point de suspension.</a:t>
          </a:r>
          <a:endParaRPr lang="fr-FR" sz="1800" kern="1200" dirty="0"/>
        </a:p>
      </dsp:txBody>
      <dsp:txXfrm rot="-5400000">
        <a:off x="1001935" y="2516301"/>
        <a:ext cx="9380488" cy="83953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6/21/2022</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857672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6/21/2022</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325382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6/21/2022</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110268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6/21/2022</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282933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6/21/2022</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115948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6/21/2022</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129364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6/21/2022</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14928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6/21/2022</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1099373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6/21/2022</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1767508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6/21/2022</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‹N°›</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835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6/21/2022</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‹N°›</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506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6/21/2022</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‹N°›</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73461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01" r:id="rId4"/>
    <p:sldLayoutId id="2147483702" r:id="rId5"/>
    <p:sldLayoutId id="2147483707" r:id="rId6"/>
    <p:sldLayoutId id="2147483703" r:id="rId7"/>
    <p:sldLayoutId id="2147483704" r:id="rId8"/>
    <p:sldLayoutId id="2147483705" r:id="rId9"/>
    <p:sldLayoutId id="2147483706" r:id="rId10"/>
    <p:sldLayoutId id="2147483708"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3" descr="Ciel de nuit coloré">
            <a:extLst>
              <a:ext uri="{FF2B5EF4-FFF2-40B4-BE49-F238E27FC236}">
                <a16:creationId xmlns:a16="http://schemas.microsoft.com/office/drawing/2014/main" id="{04FE35E7-870A-2D2E-B937-9AA9ABAF0461}"/>
              </a:ext>
            </a:extLst>
          </p:cNvPr>
          <p:cNvPicPr>
            <a:picLocks noChangeAspect="1"/>
          </p:cNvPicPr>
          <p:nvPr/>
        </p:nvPicPr>
        <p:blipFill rotWithShape="1">
          <a:blip r:embed="rId2">
            <a:alphaModFix amt="60000"/>
          </a:blip>
          <a:srcRect t="14478" r="-2" b="-2"/>
          <a:stretch/>
        </p:blipFill>
        <p:spPr>
          <a:xfrm>
            <a:off x="0" y="10"/>
            <a:ext cx="12196199" cy="6857990"/>
          </a:xfrm>
          <a:prstGeom prst="rect">
            <a:avLst/>
          </a:prstGeom>
        </p:spPr>
      </p:pic>
      <p:sp>
        <p:nvSpPr>
          <p:cNvPr id="15" name="Rectangle 8">
            <a:extLst>
              <a:ext uri="{FF2B5EF4-FFF2-40B4-BE49-F238E27FC236}">
                <a16:creationId xmlns:a16="http://schemas.microsoft.com/office/drawing/2014/main" id="{E1BC5A67-118C-4E4F-B36D-98915F747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0">
            <a:extLst>
              <a:ext uri="{FF2B5EF4-FFF2-40B4-BE49-F238E27FC236}">
                <a16:creationId xmlns:a16="http://schemas.microsoft.com/office/drawing/2014/main" id="{820F8B35-FE0B-427D-9196-5DB8CC697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6494" y="859953"/>
            <a:ext cx="4379010" cy="5197947"/>
          </a:xfrm>
          <a:custGeom>
            <a:avLst/>
            <a:gdLst>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2480538 h 5246128"/>
              <a:gd name="connsiteX4" fmla="*/ 4419600 w 4419600"/>
              <a:gd name="connsiteY4" fmla="*/ 4975131 h 5246128"/>
              <a:gd name="connsiteX5" fmla="*/ 4419600 w 4419600"/>
              <a:gd name="connsiteY5" fmla="*/ 5246128 h 5246128"/>
              <a:gd name="connsiteX6" fmla="*/ 0 w 4419600"/>
              <a:gd name="connsiteY6" fmla="*/ 5246128 h 5246128"/>
              <a:gd name="connsiteX7" fmla="*/ 0 w 4419600"/>
              <a:gd name="connsiteY7" fmla="*/ 4975131 h 5246128"/>
              <a:gd name="connsiteX8" fmla="*/ 0 w 4419600"/>
              <a:gd name="connsiteY8" fmla="*/ 2480538 h 5246128"/>
              <a:gd name="connsiteX9" fmla="*/ 0 w 4419600"/>
              <a:gd name="connsiteY9" fmla="*/ 2209541 h 5246128"/>
              <a:gd name="connsiteX10" fmla="*/ 2209538 w 4419600"/>
              <a:gd name="connsiteY10"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4975131 h 5246128"/>
              <a:gd name="connsiteX4" fmla="*/ 4419600 w 4419600"/>
              <a:gd name="connsiteY4" fmla="*/ 5246128 h 5246128"/>
              <a:gd name="connsiteX5" fmla="*/ 0 w 4419600"/>
              <a:gd name="connsiteY5" fmla="*/ 5246128 h 5246128"/>
              <a:gd name="connsiteX6" fmla="*/ 0 w 4419600"/>
              <a:gd name="connsiteY6" fmla="*/ 4975131 h 5246128"/>
              <a:gd name="connsiteX7" fmla="*/ 0 w 4419600"/>
              <a:gd name="connsiteY7" fmla="*/ 2480538 h 5246128"/>
              <a:gd name="connsiteX8" fmla="*/ 0 w 4419600"/>
              <a:gd name="connsiteY8" fmla="*/ 2209541 h 5246128"/>
              <a:gd name="connsiteX9" fmla="*/ 2209538 w 4419600"/>
              <a:gd name="connsiteY9"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4975131 h 5246128"/>
              <a:gd name="connsiteX6" fmla="*/ 0 w 4419600"/>
              <a:gd name="connsiteY6" fmla="*/ 2480538 h 5246128"/>
              <a:gd name="connsiteX7" fmla="*/ 0 w 4419600"/>
              <a:gd name="connsiteY7" fmla="*/ 2209541 h 5246128"/>
              <a:gd name="connsiteX8" fmla="*/ 2209538 w 4419600"/>
              <a:gd name="connsiteY8"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2480538 h 5246128"/>
              <a:gd name="connsiteX6" fmla="*/ 0 w 4419600"/>
              <a:gd name="connsiteY6" fmla="*/ 2209541 h 5246128"/>
              <a:gd name="connsiteX7" fmla="*/ 2209538 w 4419600"/>
              <a:gd name="connsiteY7" fmla="*/ 0 h 524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5246128">
                <a:moveTo>
                  <a:pt x="2209538" y="0"/>
                </a:moveTo>
                <a:lnTo>
                  <a:pt x="2210062" y="0"/>
                </a:lnTo>
                <a:cubicBezTo>
                  <a:pt x="3430375" y="0"/>
                  <a:pt x="4419600" y="989251"/>
                  <a:pt x="4419600" y="2209541"/>
                </a:cubicBezTo>
                <a:lnTo>
                  <a:pt x="4419600" y="5246128"/>
                </a:lnTo>
                <a:lnTo>
                  <a:pt x="0" y="5246128"/>
                </a:lnTo>
                <a:lnTo>
                  <a:pt x="0" y="2480538"/>
                </a:lnTo>
                <a:lnTo>
                  <a:pt x="0" y="2209541"/>
                </a:lnTo>
                <a:cubicBezTo>
                  <a:pt x="0" y="989251"/>
                  <a:pt x="989222" y="0"/>
                  <a:pt x="2209538" y="0"/>
                </a:cubicBez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900A600-5C26-28E2-FA02-E4649D80BD38}"/>
              </a:ext>
            </a:extLst>
          </p:cNvPr>
          <p:cNvSpPr>
            <a:spLocks noGrp="1"/>
          </p:cNvSpPr>
          <p:nvPr>
            <p:ph type="ctrTitle"/>
          </p:nvPr>
        </p:nvSpPr>
        <p:spPr>
          <a:xfrm>
            <a:off x="2661849" y="1921623"/>
            <a:ext cx="6868301" cy="1750731"/>
          </a:xfrm>
        </p:spPr>
        <p:txBody>
          <a:bodyPr anchor="b">
            <a:normAutofit/>
          </a:bodyPr>
          <a:lstStyle/>
          <a:p>
            <a:pPr algn="ctr"/>
            <a:r>
              <a:rPr lang="fr-FR" dirty="0" err="1">
                <a:solidFill>
                  <a:srgbClr val="FFFFFF"/>
                </a:solidFill>
              </a:rPr>
              <a:t>ohmyfood</a:t>
            </a:r>
            <a:endParaRPr lang="fr-FR" dirty="0">
              <a:solidFill>
                <a:srgbClr val="FFFFFF"/>
              </a:solidFill>
            </a:endParaRPr>
          </a:p>
        </p:txBody>
      </p:sp>
      <p:sp>
        <p:nvSpPr>
          <p:cNvPr id="3" name="Sous-titre 2">
            <a:extLst>
              <a:ext uri="{FF2B5EF4-FFF2-40B4-BE49-F238E27FC236}">
                <a16:creationId xmlns:a16="http://schemas.microsoft.com/office/drawing/2014/main" id="{12C622A8-7A7E-D661-CBEF-C1659FF1EBD3}"/>
              </a:ext>
            </a:extLst>
          </p:cNvPr>
          <p:cNvSpPr>
            <a:spLocks noGrp="1"/>
          </p:cNvSpPr>
          <p:nvPr>
            <p:ph type="subTitle" idx="1"/>
          </p:nvPr>
        </p:nvSpPr>
        <p:spPr>
          <a:xfrm>
            <a:off x="4448496" y="4936376"/>
            <a:ext cx="3295006" cy="847166"/>
          </a:xfrm>
        </p:spPr>
        <p:txBody>
          <a:bodyPr>
            <a:normAutofit/>
          </a:bodyPr>
          <a:lstStyle/>
          <a:p>
            <a:pPr algn="ctr"/>
            <a:r>
              <a:rPr lang="fr-FR" dirty="0">
                <a:solidFill>
                  <a:srgbClr val="FFFFFF"/>
                </a:solidFill>
              </a:rPr>
              <a:t>Projet 3</a:t>
            </a:r>
          </a:p>
        </p:txBody>
      </p:sp>
      <p:cxnSp>
        <p:nvCxnSpPr>
          <p:cNvPr id="18" name="Straight Connector 12">
            <a:extLst>
              <a:ext uri="{FF2B5EF4-FFF2-40B4-BE49-F238E27FC236}">
                <a16:creationId xmlns:a16="http://schemas.microsoft.com/office/drawing/2014/main" id="{EF59B18A-94FC-4D49-98EB-BEC65B321A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376602" y="4316294"/>
            <a:ext cx="1458419"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514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299042-98F5-E76D-7665-4C5DD8592010}"/>
              </a:ext>
            </a:extLst>
          </p:cNvPr>
          <p:cNvSpPr>
            <a:spLocks noGrp="1"/>
          </p:cNvSpPr>
          <p:nvPr>
            <p:ph type="title"/>
          </p:nvPr>
        </p:nvSpPr>
        <p:spPr/>
        <p:txBody>
          <a:bodyPr>
            <a:normAutofit fontScale="90000"/>
          </a:bodyPr>
          <a:lstStyle/>
          <a:p>
            <a:pPr algn="ctr"/>
            <a:r>
              <a:rPr lang="fr-FR" b="1" dirty="0">
                <a:solidFill>
                  <a:schemeClr val="accent1">
                    <a:lumMod val="60000"/>
                    <a:lumOff val="40000"/>
                  </a:schemeClr>
                </a:solidFill>
              </a:rPr>
              <a:t>Compréhension du projet / Effets graphiques Page d’accueil et menus</a:t>
            </a:r>
            <a:endParaRPr lang="fr-FR" dirty="0"/>
          </a:p>
        </p:txBody>
      </p:sp>
      <p:graphicFrame>
        <p:nvGraphicFramePr>
          <p:cNvPr id="4" name="Espace réservé du contenu 3">
            <a:extLst>
              <a:ext uri="{FF2B5EF4-FFF2-40B4-BE49-F238E27FC236}">
                <a16:creationId xmlns:a16="http://schemas.microsoft.com/office/drawing/2014/main" id="{91B90585-C1CD-5BF5-2355-A7906654D7FC}"/>
              </a:ext>
            </a:extLst>
          </p:cNvPr>
          <p:cNvGraphicFramePr>
            <a:graphicFrameLocks noGrp="1"/>
          </p:cNvGraphicFramePr>
          <p:nvPr>
            <p:ph idx="1"/>
            <p:extLst>
              <p:ext uri="{D42A27DB-BD31-4B8C-83A1-F6EECF244321}">
                <p14:modId xmlns:p14="http://schemas.microsoft.com/office/powerpoint/2010/main" val="67356055"/>
              </p:ext>
            </p:extLst>
          </p:nvPr>
        </p:nvGraphicFramePr>
        <p:xfrm>
          <a:off x="849758" y="2065984"/>
          <a:ext cx="10427841" cy="3903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5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F6CACB-730C-912A-2E13-AB410CFE448B}"/>
              </a:ext>
            </a:extLst>
          </p:cNvPr>
          <p:cNvSpPr>
            <a:spLocks noGrp="1"/>
          </p:cNvSpPr>
          <p:nvPr>
            <p:ph type="title"/>
          </p:nvPr>
        </p:nvSpPr>
        <p:spPr>
          <a:xfrm>
            <a:off x="838034" y="888718"/>
            <a:ext cx="10427840" cy="1086056"/>
          </a:xfrm>
        </p:spPr>
        <p:txBody>
          <a:bodyPr>
            <a:normAutofit fontScale="90000"/>
          </a:bodyPr>
          <a:lstStyle/>
          <a:p>
            <a:pPr algn="ctr"/>
            <a:r>
              <a:rPr lang="fr-FR" b="1" dirty="0">
                <a:solidFill>
                  <a:schemeClr val="accent1">
                    <a:lumMod val="60000"/>
                    <a:lumOff val="40000"/>
                  </a:schemeClr>
                </a:solidFill>
              </a:rPr>
              <a:t>Compréhension du projet / Effets graphiques Page menu</a:t>
            </a:r>
            <a:endParaRPr lang="fr-FR" dirty="0"/>
          </a:p>
        </p:txBody>
      </p:sp>
      <p:graphicFrame>
        <p:nvGraphicFramePr>
          <p:cNvPr id="5" name="Espace réservé du contenu 4">
            <a:extLst>
              <a:ext uri="{FF2B5EF4-FFF2-40B4-BE49-F238E27FC236}">
                <a16:creationId xmlns:a16="http://schemas.microsoft.com/office/drawing/2014/main" id="{106D58A8-1AB0-5C53-BEBB-87A9982D0F92}"/>
              </a:ext>
            </a:extLst>
          </p:cNvPr>
          <p:cNvGraphicFramePr>
            <a:graphicFrameLocks noGrp="1"/>
          </p:cNvGraphicFramePr>
          <p:nvPr>
            <p:ph idx="1"/>
            <p:extLst>
              <p:ext uri="{D42A27DB-BD31-4B8C-83A1-F6EECF244321}">
                <p14:modId xmlns:p14="http://schemas.microsoft.com/office/powerpoint/2010/main" val="929833840"/>
              </p:ext>
            </p:extLst>
          </p:nvPr>
        </p:nvGraphicFramePr>
        <p:xfrm>
          <a:off x="849758" y="2065984"/>
          <a:ext cx="10427841" cy="3903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053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D3FF5-9F9A-BDD8-8EFE-0FE67B9F4ADF}"/>
              </a:ext>
            </a:extLst>
          </p:cNvPr>
          <p:cNvSpPr>
            <a:spLocks noGrp="1"/>
          </p:cNvSpPr>
          <p:nvPr>
            <p:ph type="title"/>
          </p:nvPr>
        </p:nvSpPr>
        <p:spPr/>
        <p:txBody>
          <a:bodyPr/>
          <a:lstStyle/>
          <a:p>
            <a:r>
              <a:rPr lang="fr-FR" b="1" dirty="0" err="1">
                <a:solidFill>
                  <a:schemeClr val="accent1">
                    <a:lumMod val="60000"/>
                    <a:lumOff val="40000"/>
                  </a:schemeClr>
                </a:solidFill>
              </a:rPr>
              <a:t>ohmyfood</a:t>
            </a:r>
            <a:endParaRPr lang="fr-FR" b="1" dirty="0">
              <a:solidFill>
                <a:schemeClr val="accent1">
                  <a:lumMod val="60000"/>
                  <a:lumOff val="40000"/>
                </a:schemeClr>
              </a:solidFill>
            </a:endParaRPr>
          </a:p>
        </p:txBody>
      </p:sp>
      <p:sp>
        <p:nvSpPr>
          <p:cNvPr id="3" name="Espace réservé du contenu 2">
            <a:extLst>
              <a:ext uri="{FF2B5EF4-FFF2-40B4-BE49-F238E27FC236}">
                <a16:creationId xmlns:a16="http://schemas.microsoft.com/office/drawing/2014/main" id="{6D89FE54-5A9D-7A0B-C8B6-0994534703C2}"/>
              </a:ext>
            </a:extLst>
          </p:cNvPr>
          <p:cNvSpPr>
            <a:spLocks noGrp="1"/>
          </p:cNvSpPr>
          <p:nvPr>
            <p:ph idx="1"/>
          </p:nvPr>
        </p:nvSpPr>
        <p:spPr/>
        <p:txBody>
          <a:bodyPr/>
          <a:lstStyle/>
          <a:p>
            <a:r>
              <a:rPr lang="fr-FR" dirty="0"/>
              <a:t>Présentation du projet</a:t>
            </a:r>
          </a:p>
          <a:p>
            <a:r>
              <a:rPr lang="fr-FR" dirty="0"/>
              <a:t>Compréhension du projet</a:t>
            </a:r>
          </a:p>
          <a:p>
            <a:r>
              <a:rPr lang="fr-FR" dirty="0"/>
              <a:t>Présentation de l’application et de son code</a:t>
            </a:r>
          </a:p>
          <a:p>
            <a:endParaRPr lang="fr-FR" dirty="0"/>
          </a:p>
        </p:txBody>
      </p:sp>
    </p:spTree>
    <p:extLst>
      <p:ext uri="{BB962C8B-B14F-4D97-AF65-F5344CB8AC3E}">
        <p14:creationId xmlns:p14="http://schemas.microsoft.com/office/powerpoint/2010/main" val="324473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D3FF5-9F9A-BDD8-8EFE-0FE67B9F4ADF}"/>
              </a:ext>
            </a:extLst>
          </p:cNvPr>
          <p:cNvSpPr>
            <a:spLocks noGrp="1"/>
          </p:cNvSpPr>
          <p:nvPr>
            <p:ph type="title"/>
          </p:nvPr>
        </p:nvSpPr>
        <p:spPr/>
        <p:txBody>
          <a:bodyPr/>
          <a:lstStyle/>
          <a:p>
            <a:r>
              <a:rPr lang="fr-FR" b="1" dirty="0">
                <a:solidFill>
                  <a:schemeClr val="accent1">
                    <a:lumMod val="60000"/>
                    <a:lumOff val="40000"/>
                  </a:schemeClr>
                </a:solidFill>
              </a:rPr>
              <a:t>Présentation du projet</a:t>
            </a:r>
          </a:p>
        </p:txBody>
      </p:sp>
      <p:sp>
        <p:nvSpPr>
          <p:cNvPr id="3" name="Espace réservé du contenu 2">
            <a:extLst>
              <a:ext uri="{FF2B5EF4-FFF2-40B4-BE49-F238E27FC236}">
                <a16:creationId xmlns:a16="http://schemas.microsoft.com/office/drawing/2014/main" id="{6D89FE54-5A9D-7A0B-C8B6-0994534703C2}"/>
              </a:ext>
            </a:extLst>
          </p:cNvPr>
          <p:cNvSpPr>
            <a:spLocks noGrp="1"/>
          </p:cNvSpPr>
          <p:nvPr>
            <p:ph idx="1"/>
          </p:nvPr>
        </p:nvSpPr>
        <p:spPr/>
        <p:txBody>
          <a:bodyPr/>
          <a:lstStyle/>
          <a:p>
            <a:r>
              <a:rPr lang="fr-FR" dirty="0" err="1"/>
              <a:t>Ohmyfood</a:t>
            </a:r>
            <a:r>
              <a:rPr lang="fr-FR" dirty="0"/>
              <a:t>, entreprise de commande de repas en ligne, doit permettre à l’utilisateur :</a:t>
            </a:r>
          </a:p>
          <a:p>
            <a:pPr lvl="1"/>
            <a:r>
              <a:rPr lang="fr-FR" dirty="0"/>
              <a:t>	la </a:t>
            </a:r>
            <a:r>
              <a:rPr lang="fr-FR" dirty="0" err="1"/>
              <a:t>compositition</a:t>
            </a:r>
            <a:r>
              <a:rPr lang="fr-FR" dirty="0"/>
              <a:t> de son menu gastronomique</a:t>
            </a:r>
          </a:p>
          <a:p>
            <a:pPr lvl="1"/>
            <a:r>
              <a:rPr lang="fr-FR" dirty="0"/>
              <a:t>	De réduire son temps d’attente</a:t>
            </a:r>
          </a:p>
          <a:p>
            <a:pPr lvl="1"/>
            <a:r>
              <a:rPr lang="fr-FR" dirty="0"/>
              <a:t>	De lui faire gagner du temps à la consultation de la carte</a:t>
            </a:r>
          </a:p>
          <a:p>
            <a:pPr lvl="1"/>
            <a:r>
              <a:rPr lang="fr-FR" dirty="0"/>
              <a:t>	</a:t>
            </a:r>
          </a:p>
          <a:p>
            <a:r>
              <a:rPr lang="fr-FR" dirty="0"/>
              <a:t>Natif d’un concept réalisé à New-York, cette application s’étend à la capitale de la </a:t>
            </a:r>
            <a:r>
              <a:rPr lang="fr-FR" dirty="0" err="1"/>
              <a:t>gastonomie</a:t>
            </a:r>
            <a:r>
              <a:rPr lang="fr-FR" dirty="0"/>
              <a:t> Française, Paris. Elle a pour but de proposer un service haut de gamme</a:t>
            </a:r>
          </a:p>
          <a:p>
            <a:endParaRPr lang="fr-FR" dirty="0"/>
          </a:p>
        </p:txBody>
      </p:sp>
    </p:spTree>
    <p:extLst>
      <p:ext uri="{BB962C8B-B14F-4D97-AF65-F5344CB8AC3E}">
        <p14:creationId xmlns:p14="http://schemas.microsoft.com/office/powerpoint/2010/main" val="3051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D3FF5-9F9A-BDD8-8EFE-0FE67B9F4ADF}"/>
              </a:ext>
            </a:extLst>
          </p:cNvPr>
          <p:cNvSpPr>
            <a:spLocks noGrp="1"/>
          </p:cNvSpPr>
          <p:nvPr>
            <p:ph type="title"/>
          </p:nvPr>
        </p:nvSpPr>
        <p:spPr/>
        <p:txBody>
          <a:bodyPr/>
          <a:lstStyle/>
          <a:p>
            <a:r>
              <a:rPr lang="fr-FR" b="1" dirty="0">
                <a:solidFill>
                  <a:schemeClr val="accent1">
                    <a:lumMod val="60000"/>
                    <a:lumOff val="40000"/>
                  </a:schemeClr>
                </a:solidFill>
              </a:rPr>
              <a:t>Présentation du projet</a:t>
            </a:r>
          </a:p>
        </p:txBody>
      </p:sp>
      <p:sp>
        <p:nvSpPr>
          <p:cNvPr id="3" name="Espace réservé du contenu 2">
            <a:extLst>
              <a:ext uri="{FF2B5EF4-FFF2-40B4-BE49-F238E27FC236}">
                <a16:creationId xmlns:a16="http://schemas.microsoft.com/office/drawing/2014/main" id="{6D89FE54-5A9D-7A0B-C8B6-0994534703C2}"/>
              </a:ext>
            </a:extLst>
          </p:cNvPr>
          <p:cNvSpPr>
            <a:spLocks noGrp="1"/>
          </p:cNvSpPr>
          <p:nvPr>
            <p:ph idx="1"/>
          </p:nvPr>
        </p:nvSpPr>
        <p:spPr/>
        <p:txBody>
          <a:bodyPr>
            <a:normAutofit fontScale="70000" lnSpcReduction="20000"/>
          </a:bodyPr>
          <a:lstStyle/>
          <a:p>
            <a:r>
              <a:rPr lang="fr-FR" dirty="0" err="1"/>
              <a:t>Pricipale</a:t>
            </a:r>
            <a:r>
              <a:rPr lang="fr-FR" dirty="0"/>
              <a:t> concurrence :</a:t>
            </a:r>
          </a:p>
          <a:p>
            <a:pPr lvl="1"/>
            <a:r>
              <a:rPr lang="fr-FR" dirty="0"/>
              <a:t>2 Sociétés identifiées</a:t>
            </a:r>
          </a:p>
          <a:p>
            <a:pPr lvl="1"/>
            <a:r>
              <a:rPr lang="fr-FR" dirty="0"/>
              <a:t>	</a:t>
            </a:r>
          </a:p>
          <a:p>
            <a:pPr lvl="1"/>
            <a:r>
              <a:rPr lang="fr-FR" b="1" dirty="0">
                <a:solidFill>
                  <a:schemeClr val="accent1">
                    <a:lumMod val="60000"/>
                    <a:lumOff val="40000"/>
                  </a:schemeClr>
                </a:solidFill>
              </a:rPr>
              <a:t>	</a:t>
            </a:r>
            <a:r>
              <a:rPr lang="fr-FR" b="1" dirty="0" err="1">
                <a:solidFill>
                  <a:schemeClr val="accent1">
                    <a:lumMod val="60000"/>
                    <a:lumOff val="40000"/>
                  </a:schemeClr>
                </a:solidFill>
              </a:rPr>
              <a:t>MylittleFoodie</a:t>
            </a:r>
            <a:r>
              <a:rPr lang="fr-FR" b="1" dirty="0">
                <a:solidFill>
                  <a:schemeClr val="accent1">
                    <a:lumMod val="60000"/>
                    <a:lumOff val="40000"/>
                  </a:schemeClr>
                </a:solidFill>
              </a:rPr>
              <a:t> </a:t>
            </a:r>
          </a:p>
          <a:p>
            <a:pPr lvl="1"/>
            <a:r>
              <a:rPr lang="fr-FR" dirty="0"/>
              <a:t>	Le + : Site web très dynamique</a:t>
            </a:r>
          </a:p>
          <a:p>
            <a:pPr lvl="1"/>
            <a:r>
              <a:rPr lang="fr-FR" dirty="0"/>
              <a:t>	Le - : </a:t>
            </a:r>
            <a:r>
              <a:rPr lang="fr-FR" i="1" dirty="0"/>
              <a:t>Pas de possibilité de voir les menus </a:t>
            </a:r>
            <a:r>
              <a:rPr lang="fr-FR" dirty="0"/>
              <a:t>/ D</a:t>
            </a:r>
            <a:r>
              <a:rPr lang="fr-FR" i="1" dirty="0"/>
              <a:t>ate de réservation limitée à 2 jours</a:t>
            </a:r>
          </a:p>
          <a:p>
            <a:pPr lvl="1"/>
            <a:endParaRPr lang="fr-FR" dirty="0"/>
          </a:p>
          <a:p>
            <a:pPr lvl="1"/>
            <a:r>
              <a:rPr lang="fr-FR" dirty="0"/>
              <a:t>	</a:t>
            </a:r>
            <a:r>
              <a:rPr lang="fr-FR" b="1" dirty="0" err="1">
                <a:solidFill>
                  <a:schemeClr val="accent1">
                    <a:lumMod val="60000"/>
                    <a:lumOff val="40000"/>
                  </a:schemeClr>
                </a:solidFill>
              </a:rPr>
              <a:t>LebonParis</a:t>
            </a:r>
            <a:endParaRPr lang="fr-FR" b="1" dirty="0">
              <a:solidFill>
                <a:schemeClr val="accent1">
                  <a:lumMod val="60000"/>
                  <a:lumOff val="40000"/>
                </a:schemeClr>
              </a:solidFill>
            </a:endParaRPr>
          </a:p>
          <a:p>
            <a:pPr lvl="1"/>
            <a:r>
              <a:rPr lang="fr-FR" dirty="0"/>
              <a:t>	Le + : </a:t>
            </a:r>
            <a:r>
              <a:rPr lang="fr-FR" i="1" dirty="0"/>
              <a:t>Choix de restaurant important et menus très bien mis en avant sur la page d’accueil</a:t>
            </a:r>
          </a:p>
          <a:p>
            <a:pPr lvl="1"/>
            <a:r>
              <a:rPr lang="fr-FR" dirty="0"/>
              <a:t>	Le - : </a:t>
            </a:r>
            <a:r>
              <a:rPr lang="fr-FR" i="1" dirty="0"/>
              <a:t>Pas de possibilité de réservation. Pas de possibilité d’agrandir les menus</a:t>
            </a:r>
            <a:endParaRPr lang="fr-FR" dirty="0"/>
          </a:p>
          <a:p>
            <a:pPr lvl="1"/>
            <a:endParaRPr lang="fr-FR" dirty="0"/>
          </a:p>
          <a:p>
            <a:pPr lvl="1"/>
            <a:endParaRPr lang="fr-FR" dirty="0"/>
          </a:p>
          <a:p>
            <a:pPr lvl="1"/>
            <a:r>
              <a:rPr lang="fr-FR" dirty="0"/>
              <a:t>	</a:t>
            </a:r>
          </a:p>
          <a:p>
            <a:pPr lvl="1"/>
            <a:r>
              <a:rPr lang="fr-FR" dirty="0"/>
              <a:t>	</a:t>
            </a:r>
          </a:p>
          <a:p>
            <a:endParaRPr lang="fr-FR" dirty="0"/>
          </a:p>
        </p:txBody>
      </p:sp>
    </p:spTree>
    <p:extLst>
      <p:ext uri="{BB962C8B-B14F-4D97-AF65-F5344CB8AC3E}">
        <p14:creationId xmlns:p14="http://schemas.microsoft.com/office/powerpoint/2010/main" val="174771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D3FF5-9F9A-BDD8-8EFE-0FE67B9F4ADF}"/>
              </a:ext>
            </a:extLst>
          </p:cNvPr>
          <p:cNvSpPr>
            <a:spLocks noGrp="1"/>
          </p:cNvSpPr>
          <p:nvPr>
            <p:ph type="title"/>
          </p:nvPr>
        </p:nvSpPr>
        <p:spPr/>
        <p:txBody>
          <a:bodyPr/>
          <a:lstStyle/>
          <a:p>
            <a:r>
              <a:rPr lang="fr-FR" b="1" dirty="0">
                <a:solidFill>
                  <a:schemeClr val="accent1">
                    <a:lumMod val="60000"/>
                    <a:lumOff val="40000"/>
                  </a:schemeClr>
                </a:solidFill>
              </a:rPr>
              <a:t>Compréhension du projet</a:t>
            </a:r>
          </a:p>
        </p:txBody>
      </p:sp>
      <p:sp>
        <p:nvSpPr>
          <p:cNvPr id="3" name="Espace réservé du contenu 2">
            <a:extLst>
              <a:ext uri="{FF2B5EF4-FFF2-40B4-BE49-F238E27FC236}">
                <a16:creationId xmlns:a16="http://schemas.microsoft.com/office/drawing/2014/main" id="{6D89FE54-5A9D-7A0B-C8B6-0994534703C2}"/>
              </a:ext>
            </a:extLst>
          </p:cNvPr>
          <p:cNvSpPr>
            <a:spLocks noGrp="1"/>
          </p:cNvSpPr>
          <p:nvPr>
            <p:ph idx="1"/>
          </p:nvPr>
        </p:nvSpPr>
        <p:spPr/>
        <p:txBody>
          <a:bodyPr>
            <a:normAutofit fontScale="92500" lnSpcReduction="10000"/>
          </a:bodyPr>
          <a:lstStyle/>
          <a:p>
            <a:r>
              <a:rPr lang="fr-FR" dirty="0"/>
              <a:t>Le site d’</a:t>
            </a:r>
            <a:r>
              <a:rPr lang="fr-FR" dirty="0" err="1"/>
              <a:t>ohmyfood</a:t>
            </a:r>
            <a:r>
              <a:rPr lang="fr-FR" dirty="0"/>
              <a:t> doit reprendre les éléments positifs des sites de la concurrence voire les améliorer et doit comporter les éléments inexistants désignés dans les points négatifs de </a:t>
            </a:r>
            <a:r>
              <a:rPr lang="fr-FR" dirty="0" err="1"/>
              <a:t>Mylittlefoodie</a:t>
            </a:r>
            <a:r>
              <a:rPr lang="fr-FR" dirty="0"/>
              <a:t> et </a:t>
            </a:r>
            <a:r>
              <a:rPr lang="fr-FR" dirty="0" err="1"/>
              <a:t>LebonParis</a:t>
            </a:r>
            <a:endParaRPr lang="fr-FR" dirty="0"/>
          </a:p>
          <a:p>
            <a:pPr lvl="1"/>
            <a:r>
              <a:rPr lang="fr-FR" dirty="0"/>
              <a:t>	</a:t>
            </a:r>
          </a:p>
          <a:p>
            <a:r>
              <a:rPr lang="fr-FR" dirty="0"/>
              <a:t>Se déroule en 2 phases de développement</a:t>
            </a:r>
          </a:p>
          <a:p>
            <a:pPr lvl="1"/>
            <a:r>
              <a:rPr lang="fr-FR" i="1" dirty="0"/>
              <a:t>1</a:t>
            </a:r>
            <a:r>
              <a:rPr lang="fr-FR" i="1" baseline="30000" dirty="0"/>
              <a:t>ère</a:t>
            </a:r>
            <a:r>
              <a:rPr lang="fr-FR" i="1" dirty="0"/>
              <a:t> phase de développement (*): Réalisation la maquette du site proposant le menu de 4 grands restaurants Parisiens, livrable sous 1 mois (Phase opérationnelle à ce jour)</a:t>
            </a:r>
          </a:p>
          <a:p>
            <a:pPr lvl="1"/>
            <a:r>
              <a:rPr lang="fr-FR" dirty="0"/>
              <a:t>2</a:t>
            </a:r>
            <a:r>
              <a:rPr lang="fr-FR" baseline="30000" dirty="0"/>
              <a:t>ème</a:t>
            </a:r>
            <a:r>
              <a:rPr lang="fr-FR" dirty="0"/>
              <a:t> Phase de développement : Elle p</a:t>
            </a:r>
            <a:r>
              <a:rPr lang="fr-FR" i="1" dirty="0"/>
              <a:t>ermettra la réservation en ligne et la composition de menus dans les 6 mois à venir. Budget initial : 20 000€</a:t>
            </a:r>
            <a:endParaRPr lang="fr-FR" dirty="0"/>
          </a:p>
          <a:p>
            <a:pPr lvl="1"/>
            <a:r>
              <a:rPr lang="fr-FR" dirty="0">
                <a:solidFill>
                  <a:schemeClr val="accent6">
                    <a:lumMod val="60000"/>
                    <a:lumOff val="40000"/>
                  </a:schemeClr>
                </a:solidFill>
              </a:rPr>
              <a:t>(*) La première phase à été réalisée dans l’optique d’un démarrage de la seconde phase avec une base solide, de façon à ne pas tout casser.</a:t>
            </a:r>
          </a:p>
          <a:p>
            <a:pPr lvl="1"/>
            <a:endParaRPr lang="fr-FR" dirty="0"/>
          </a:p>
          <a:p>
            <a:pPr lvl="1"/>
            <a:endParaRPr lang="fr-FR" dirty="0"/>
          </a:p>
          <a:p>
            <a:endParaRPr lang="fr-FR" dirty="0"/>
          </a:p>
        </p:txBody>
      </p:sp>
    </p:spTree>
    <p:extLst>
      <p:ext uri="{BB962C8B-B14F-4D97-AF65-F5344CB8AC3E}">
        <p14:creationId xmlns:p14="http://schemas.microsoft.com/office/powerpoint/2010/main" val="4926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D3FF5-9F9A-BDD8-8EFE-0FE67B9F4ADF}"/>
              </a:ext>
            </a:extLst>
          </p:cNvPr>
          <p:cNvSpPr>
            <a:spLocks noGrp="1"/>
          </p:cNvSpPr>
          <p:nvPr>
            <p:ph type="title"/>
          </p:nvPr>
        </p:nvSpPr>
        <p:spPr/>
        <p:txBody>
          <a:bodyPr/>
          <a:lstStyle/>
          <a:p>
            <a:r>
              <a:rPr lang="fr-FR" b="1" dirty="0">
                <a:solidFill>
                  <a:schemeClr val="accent1">
                    <a:lumMod val="60000"/>
                    <a:lumOff val="40000"/>
                  </a:schemeClr>
                </a:solidFill>
              </a:rPr>
              <a:t>Compréhension du projet</a:t>
            </a:r>
          </a:p>
        </p:txBody>
      </p:sp>
      <p:sp>
        <p:nvSpPr>
          <p:cNvPr id="3" name="Espace réservé du contenu 2">
            <a:extLst>
              <a:ext uri="{FF2B5EF4-FFF2-40B4-BE49-F238E27FC236}">
                <a16:creationId xmlns:a16="http://schemas.microsoft.com/office/drawing/2014/main" id="{6D89FE54-5A9D-7A0B-C8B6-0994534703C2}"/>
              </a:ext>
            </a:extLst>
          </p:cNvPr>
          <p:cNvSpPr>
            <a:spLocks noGrp="1"/>
          </p:cNvSpPr>
          <p:nvPr>
            <p:ph idx="1"/>
          </p:nvPr>
        </p:nvSpPr>
        <p:spPr/>
        <p:txBody>
          <a:bodyPr/>
          <a:lstStyle/>
          <a:p>
            <a:r>
              <a:rPr lang="fr-FR" dirty="0"/>
              <a:t>Identité graphique demandée pour le site : </a:t>
            </a:r>
          </a:p>
          <a:p>
            <a:pPr lvl="1"/>
            <a:endParaRPr lang="fr-FR" dirty="0"/>
          </a:p>
          <a:p>
            <a:pPr lvl="1"/>
            <a:r>
              <a:rPr lang="fr-FR" dirty="0"/>
              <a:t>La police de caractère </a:t>
            </a:r>
            <a:r>
              <a:rPr lang="fr-FR" dirty="0" err="1"/>
              <a:t>Shrikhand</a:t>
            </a:r>
            <a:r>
              <a:rPr lang="fr-FR" dirty="0"/>
              <a:t> pour le logo et le titre</a:t>
            </a:r>
          </a:p>
          <a:p>
            <a:pPr lvl="1"/>
            <a:r>
              <a:rPr lang="fr-FR" dirty="0"/>
              <a:t>La police de caractère </a:t>
            </a:r>
            <a:r>
              <a:rPr lang="fr-FR" dirty="0" err="1"/>
              <a:t>Roboto</a:t>
            </a:r>
            <a:r>
              <a:rPr lang="fr-FR" dirty="0"/>
              <a:t> pour les autres textes du site</a:t>
            </a:r>
          </a:p>
          <a:p>
            <a:pPr lvl="1"/>
            <a:r>
              <a:rPr lang="fr-FR" dirty="0"/>
              <a:t>3 couleurs demandées</a:t>
            </a:r>
          </a:p>
          <a:p>
            <a:pPr lvl="1"/>
            <a:r>
              <a:rPr lang="fr-FR" dirty="0"/>
              <a:t>	</a:t>
            </a:r>
          </a:p>
          <a:p>
            <a:pPr lvl="1"/>
            <a:endParaRPr lang="fr-FR" dirty="0"/>
          </a:p>
          <a:p>
            <a:pPr lvl="1"/>
            <a:endParaRPr lang="fr-FR" dirty="0"/>
          </a:p>
          <a:p>
            <a:pPr lvl="1"/>
            <a:endParaRPr lang="fr-FR" dirty="0"/>
          </a:p>
          <a:p>
            <a:endParaRPr lang="fr-FR" dirty="0"/>
          </a:p>
        </p:txBody>
      </p:sp>
      <p:sp>
        <p:nvSpPr>
          <p:cNvPr id="4" name="Rectangle 3">
            <a:extLst>
              <a:ext uri="{FF2B5EF4-FFF2-40B4-BE49-F238E27FC236}">
                <a16:creationId xmlns:a16="http://schemas.microsoft.com/office/drawing/2014/main" id="{E0E954EF-9A8F-E3B3-2723-67B6646866A3}"/>
              </a:ext>
            </a:extLst>
          </p:cNvPr>
          <p:cNvSpPr/>
          <p:nvPr/>
        </p:nvSpPr>
        <p:spPr>
          <a:xfrm>
            <a:off x="1197141" y="4271211"/>
            <a:ext cx="2219826" cy="372978"/>
          </a:xfrm>
          <a:prstGeom prst="rect">
            <a:avLst/>
          </a:prstGeom>
          <a:solidFill>
            <a:srgbClr val="9356D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solidFill>
                  <a:schemeClr val="bg1"/>
                </a:solidFill>
              </a:rPr>
              <a:t>Couleur primaire</a:t>
            </a:r>
          </a:p>
        </p:txBody>
      </p:sp>
      <p:sp>
        <p:nvSpPr>
          <p:cNvPr id="5" name="Rectangle 4">
            <a:extLst>
              <a:ext uri="{FF2B5EF4-FFF2-40B4-BE49-F238E27FC236}">
                <a16:creationId xmlns:a16="http://schemas.microsoft.com/office/drawing/2014/main" id="{0A96D4CE-9607-CE68-FD68-00611AAF462B}"/>
              </a:ext>
            </a:extLst>
          </p:cNvPr>
          <p:cNvSpPr/>
          <p:nvPr/>
        </p:nvSpPr>
        <p:spPr>
          <a:xfrm>
            <a:off x="1197142" y="4762500"/>
            <a:ext cx="2219826" cy="372978"/>
          </a:xfrm>
          <a:prstGeom prst="rect">
            <a:avLst/>
          </a:prstGeom>
          <a:solidFill>
            <a:srgbClr val="FF79D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solidFill>
                  <a:schemeClr val="bg1"/>
                </a:solidFill>
              </a:rPr>
              <a:t>Couleur secondaire</a:t>
            </a:r>
          </a:p>
        </p:txBody>
      </p:sp>
      <p:sp>
        <p:nvSpPr>
          <p:cNvPr id="6" name="Rectangle 5">
            <a:extLst>
              <a:ext uri="{FF2B5EF4-FFF2-40B4-BE49-F238E27FC236}">
                <a16:creationId xmlns:a16="http://schemas.microsoft.com/office/drawing/2014/main" id="{724C5286-4C32-6AD9-F3EA-9C0BCBD40237}"/>
              </a:ext>
            </a:extLst>
          </p:cNvPr>
          <p:cNvSpPr/>
          <p:nvPr/>
        </p:nvSpPr>
        <p:spPr>
          <a:xfrm>
            <a:off x="1197141" y="5239104"/>
            <a:ext cx="2219825" cy="372978"/>
          </a:xfrm>
          <a:prstGeom prst="rect">
            <a:avLst/>
          </a:prstGeom>
          <a:solidFill>
            <a:srgbClr val="99E2D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solidFill>
                  <a:schemeClr val="bg1"/>
                </a:solidFill>
              </a:rPr>
              <a:t>Couleur tertiaire</a:t>
            </a:r>
          </a:p>
        </p:txBody>
      </p:sp>
    </p:spTree>
    <p:extLst>
      <p:ext uri="{BB962C8B-B14F-4D97-AF65-F5344CB8AC3E}">
        <p14:creationId xmlns:p14="http://schemas.microsoft.com/office/powerpoint/2010/main" val="9821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D3FF5-9F9A-BDD8-8EFE-0FE67B9F4ADF}"/>
              </a:ext>
            </a:extLst>
          </p:cNvPr>
          <p:cNvSpPr>
            <a:spLocks noGrp="1"/>
          </p:cNvSpPr>
          <p:nvPr>
            <p:ph type="title"/>
          </p:nvPr>
        </p:nvSpPr>
        <p:spPr/>
        <p:txBody>
          <a:bodyPr/>
          <a:lstStyle/>
          <a:p>
            <a:r>
              <a:rPr lang="fr-FR" b="1" dirty="0">
                <a:solidFill>
                  <a:schemeClr val="accent1">
                    <a:lumMod val="60000"/>
                    <a:lumOff val="40000"/>
                  </a:schemeClr>
                </a:solidFill>
              </a:rPr>
              <a:t>Compréhension du projet</a:t>
            </a:r>
          </a:p>
        </p:txBody>
      </p:sp>
      <p:sp>
        <p:nvSpPr>
          <p:cNvPr id="3" name="Espace réservé du contenu 2">
            <a:extLst>
              <a:ext uri="{FF2B5EF4-FFF2-40B4-BE49-F238E27FC236}">
                <a16:creationId xmlns:a16="http://schemas.microsoft.com/office/drawing/2014/main" id="{6D89FE54-5A9D-7A0B-C8B6-0994534703C2}"/>
              </a:ext>
            </a:extLst>
          </p:cNvPr>
          <p:cNvSpPr>
            <a:spLocks noGrp="1"/>
          </p:cNvSpPr>
          <p:nvPr>
            <p:ph idx="1"/>
          </p:nvPr>
        </p:nvSpPr>
        <p:spPr/>
        <p:txBody>
          <a:bodyPr/>
          <a:lstStyle/>
          <a:p>
            <a:r>
              <a:rPr lang="fr-FR" dirty="0"/>
              <a:t>Technologies utilisées</a:t>
            </a:r>
          </a:p>
          <a:p>
            <a:pPr lvl="1"/>
            <a:r>
              <a:rPr lang="fr-FR" dirty="0"/>
              <a:t>Environnement de développement Visual Studio Code</a:t>
            </a:r>
          </a:p>
          <a:p>
            <a:pPr lvl="1"/>
            <a:r>
              <a:rPr lang="fr-FR" dirty="0"/>
              <a:t>HTML</a:t>
            </a:r>
          </a:p>
          <a:p>
            <a:pPr lvl="1"/>
            <a:r>
              <a:rPr lang="fr-FR" dirty="0"/>
              <a:t>Installation de </a:t>
            </a:r>
            <a:r>
              <a:rPr lang="fr-FR" dirty="0" err="1"/>
              <a:t>Sass</a:t>
            </a:r>
            <a:r>
              <a:rPr lang="fr-FR" dirty="0"/>
              <a:t> développement </a:t>
            </a:r>
            <a:r>
              <a:rPr lang="fr-FR" dirty="0" err="1"/>
              <a:t>Scss</a:t>
            </a:r>
            <a:r>
              <a:rPr lang="fr-FR" dirty="0"/>
              <a:t> (Structure CSS, afin de de simplifier le codage)</a:t>
            </a:r>
          </a:p>
          <a:p>
            <a:pPr lvl="1"/>
            <a:r>
              <a:rPr lang="fr-FR" dirty="0"/>
              <a:t>Installation de Git (Pour le dépôt local)</a:t>
            </a:r>
          </a:p>
          <a:p>
            <a:pPr lvl="1"/>
            <a:r>
              <a:rPr lang="fr-FR" dirty="0"/>
              <a:t>Code versionné sur GitHub (Dépôt distant)</a:t>
            </a:r>
          </a:p>
          <a:p>
            <a:pPr lvl="1"/>
            <a:r>
              <a:rPr lang="fr-FR" dirty="0"/>
              <a:t>Disponibilité du site sur GitHub Pages (</a:t>
            </a:r>
            <a:r>
              <a:rPr lang="fr-FR" dirty="0" err="1"/>
              <a:t>io</a:t>
            </a:r>
            <a:r>
              <a:rPr lang="fr-FR" dirty="0"/>
              <a:t>)</a:t>
            </a:r>
          </a:p>
          <a:p>
            <a:pPr lvl="1"/>
            <a:endParaRPr lang="fr-FR" dirty="0"/>
          </a:p>
          <a:p>
            <a:pPr lvl="1"/>
            <a:r>
              <a:rPr lang="fr-FR" dirty="0"/>
              <a:t>	</a:t>
            </a:r>
          </a:p>
          <a:p>
            <a:pPr lvl="1"/>
            <a:endParaRPr lang="fr-FR" dirty="0"/>
          </a:p>
          <a:p>
            <a:pPr lvl="1"/>
            <a:endParaRPr lang="fr-FR" dirty="0"/>
          </a:p>
          <a:p>
            <a:pPr lvl="1"/>
            <a:endParaRPr lang="fr-FR" dirty="0"/>
          </a:p>
          <a:p>
            <a:endParaRPr lang="fr-FR" dirty="0"/>
          </a:p>
        </p:txBody>
      </p:sp>
    </p:spTree>
    <p:extLst>
      <p:ext uri="{BB962C8B-B14F-4D97-AF65-F5344CB8AC3E}">
        <p14:creationId xmlns:p14="http://schemas.microsoft.com/office/powerpoint/2010/main" val="323857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D170E-A8A1-87C1-8E0D-0DB098517149}"/>
              </a:ext>
            </a:extLst>
          </p:cNvPr>
          <p:cNvSpPr>
            <a:spLocks noGrp="1"/>
          </p:cNvSpPr>
          <p:nvPr>
            <p:ph type="title"/>
          </p:nvPr>
        </p:nvSpPr>
        <p:spPr/>
        <p:txBody>
          <a:bodyPr/>
          <a:lstStyle/>
          <a:p>
            <a:r>
              <a:rPr lang="fr-FR" b="1" dirty="0">
                <a:solidFill>
                  <a:schemeClr val="accent1">
                    <a:lumMod val="60000"/>
                    <a:lumOff val="40000"/>
                  </a:schemeClr>
                </a:solidFill>
              </a:rPr>
              <a:t>Compréhension du projet</a:t>
            </a:r>
            <a:endParaRPr lang="fr-FR" dirty="0"/>
          </a:p>
        </p:txBody>
      </p:sp>
      <p:graphicFrame>
        <p:nvGraphicFramePr>
          <p:cNvPr id="4" name="Espace réservé du contenu 3">
            <a:extLst>
              <a:ext uri="{FF2B5EF4-FFF2-40B4-BE49-F238E27FC236}">
                <a16:creationId xmlns:a16="http://schemas.microsoft.com/office/drawing/2014/main" id="{B48C9FC0-222C-0D47-BEC9-5000A82B7158}"/>
              </a:ext>
            </a:extLst>
          </p:cNvPr>
          <p:cNvGraphicFramePr>
            <a:graphicFrameLocks noGrp="1"/>
          </p:cNvGraphicFramePr>
          <p:nvPr>
            <p:ph idx="1"/>
            <p:extLst>
              <p:ext uri="{D42A27DB-BD31-4B8C-83A1-F6EECF244321}">
                <p14:modId xmlns:p14="http://schemas.microsoft.com/office/powerpoint/2010/main" val="3256090067"/>
              </p:ext>
            </p:extLst>
          </p:nvPr>
        </p:nvGraphicFramePr>
        <p:xfrm>
          <a:off x="849758" y="2065984"/>
          <a:ext cx="10427841" cy="3903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72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8482A3-0CDD-F6F7-AC8E-72E35F709FDA}"/>
              </a:ext>
            </a:extLst>
          </p:cNvPr>
          <p:cNvSpPr>
            <a:spLocks noGrp="1"/>
          </p:cNvSpPr>
          <p:nvPr>
            <p:ph type="title"/>
          </p:nvPr>
        </p:nvSpPr>
        <p:spPr/>
        <p:txBody>
          <a:bodyPr>
            <a:normAutofit/>
          </a:bodyPr>
          <a:lstStyle/>
          <a:p>
            <a:r>
              <a:rPr lang="fr-FR" b="1" dirty="0">
                <a:solidFill>
                  <a:schemeClr val="accent1">
                    <a:lumMod val="60000"/>
                    <a:lumOff val="40000"/>
                  </a:schemeClr>
                </a:solidFill>
              </a:rPr>
              <a:t>Compréhension du projet</a:t>
            </a:r>
            <a:endParaRPr lang="fr-FR" dirty="0"/>
          </a:p>
        </p:txBody>
      </p:sp>
      <p:graphicFrame>
        <p:nvGraphicFramePr>
          <p:cNvPr id="4" name="Espace réservé du contenu 3">
            <a:extLst>
              <a:ext uri="{FF2B5EF4-FFF2-40B4-BE49-F238E27FC236}">
                <a16:creationId xmlns:a16="http://schemas.microsoft.com/office/drawing/2014/main" id="{AA79C551-138B-4D5E-05B4-CD6C3390DBFA}"/>
              </a:ext>
            </a:extLst>
          </p:cNvPr>
          <p:cNvGraphicFramePr>
            <a:graphicFrameLocks noGrp="1"/>
          </p:cNvGraphicFramePr>
          <p:nvPr>
            <p:ph idx="1"/>
            <p:extLst>
              <p:ext uri="{D42A27DB-BD31-4B8C-83A1-F6EECF244321}">
                <p14:modId xmlns:p14="http://schemas.microsoft.com/office/powerpoint/2010/main" val="404345367"/>
              </p:ext>
            </p:extLst>
          </p:nvPr>
        </p:nvGraphicFramePr>
        <p:xfrm>
          <a:off x="849758" y="2065984"/>
          <a:ext cx="10427841" cy="3903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300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aultVTI">
  <a:themeElements>
    <a:clrScheme name="AnalogousFromDarkSeedLeftStep">
      <a:dk1>
        <a:srgbClr val="000000"/>
      </a:dk1>
      <a:lt1>
        <a:srgbClr val="FFFFFF"/>
      </a:lt1>
      <a:dk2>
        <a:srgbClr val="171735"/>
      </a:dk2>
      <a:lt2>
        <a:srgbClr val="F0F3F2"/>
      </a:lt2>
      <a:accent1>
        <a:srgbClr val="C34D72"/>
      </a:accent1>
      <a:accent2>
        <a:srgbClr val="B13B92"/>
      </a:accent2>
      <a:accent3>
        <a:srgbClr val="B24DC3"/>
      </a:accent3>
      <a:accent4>
        <a:srgbClr val="6E3BB1"/>
      </a:accent4>
      <a:accent5>
        <a:srgbClr val="4F4DC3"/>
      </a:accent5>
      <a:accent6>
        <a:srgbClr val="3B6AB1"/>
      </a:accent6>
      <a:hlink>
        <a:srgbClr val="6954C6"/>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emplate/>
  <TotalTime>711</TotalTime>
  <Words>853</Words>
  <Application>Microsoft Office PowerPoint</Application>
  <PresentationFormat>Grand écran</PresentationFormat>
  <Paragraphs>91</Paragraphs>
  <Slides>11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11</vt:i4>
      </vt:variant>
    </vt:vector>
  </HeadingPairs>
  <TitlesOfParts>
    <vt:vector size="14" baseType="lpstr">
      <vt:lpstr>Arial</vt:lpstr>
      <vt:lpstr>Georgia Pro Light</vt:lpstr>
      <vt:lpstr>VaultVTI</vt:lpstr>
      <vt:lpstr>ohmyfood</vt:lpstr>
      <vt:lpstr>ohmyfood</vt:lpstr>
      <vt:lpstr>Présentation du projet</vt:lpstr>
      <vt:lpstr>Présentation du projet</vt:lpstr>
      <vt:lpstr>Compréhension du projet</vt:lpstr>
      <vt:lpstr>Compréhension du projet</vt:lpstr>
      <vt:lpstr>Compréhension du projet</vt:lpstr>
      <vt:lpstr>Compréhension du projet</vt:lpstr>
      <vt:lpstr>Compréhension du projet</vt:lpstr>
      <vt:lpstr>Compréhension du projet / Effets graphiques Page d’accueil et menus</vt:lpstr>
      <vt:lpstr>Compréhension du projet / Effets graphiques Page menu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ohmyfood</dc:title>
  <dc:creator>Jérôme Burkiewicz</dc:creator>
  <cp:lastModifiedBy>Jérôme Burkiewicz</cp:lastModifiedBy>
  <cp:revision>7</cp:revision>
  <dcterms:created xsi:type="dcterms:W3CDTF">2022-06-15T08:48:51Z</dcterms:created>
  <dcterms:modified xsi:type="dcterms:W3CDTF">2022-06-21T12:48:24Z</dcterms:modified>
</cp:coreProperties>
</file>