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24F8F-0F10-8826-641E-31829753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A28476-59D3-1ECC-D222-758F24D6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3C47E-41DE-557D-4480-762AC2E3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AB2BF-460F-3600-0542-3B26878A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F7079-A75B-DBD1-78D1-9617A7B9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B37F2-783F-E773-4B14-74187B65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704407-40AD-3F46-AA1E-B1DC12D6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A66E6-A5DB-360B-FBDE-CFC6049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0488E-26E4-02FD-F6FC-510C863E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0DCCE-8F7E-119D-6F3E-7A9516EE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FC09E2-7649-A222-9327-72639C73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153CD-3B6A-A9AF-5A73-4D9FC32C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28B48-0F62-12F7-1BAC-42D911C2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9646C-26E3-AF17-7C79-89223B0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54B88-A826-57BF-EC88-3343E13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6F771-50FC-93A8-DC82-526D87D7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B5371-049B-22F6-EC19-77C5D7F1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538E8-7A0B-250F-A043-93EFBB1C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A0DE1-B060-7ED8-6583-0617EEA4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F0058-9E2B-0E46-B453-50E6F45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67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7D3F9-C2E4-849C-8962-F0E981C5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5E780-65AD-1E5C-DA3B-CA96B854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A5EF2-5E85-3A30-14D1-7263534C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314C1-D368-4B00-B34E-9F69313F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DBF4A-3C11-62D7-3C90-C61C134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08AB6-07BA-B5A0-28EC-3F56028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78779-FAAC-1FE0-21A3-A1362C4A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0FC33A-EAB3-AA38-F762-0BAFDBCC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C1535-05B5-8554-8CB8-07AEA579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F6D45-0733-4BD0-1D80-E9EB037C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2D1A46-1DF7-0063-2E2D-C143D510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304A0-578F-8F8D-07E9-56BFEE2A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40CDB-D79B-D02D-433B-DFB1D728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8A19-90EA-2271-108C-EE78ECAD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46D739-6D72-8968-11A5-EAC62B865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322B85-2A01-AD61-304E-15D2F7ACF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784B55-9828-458C-3411-EE8ED9FD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9CD0C-9746-E809-D078-1804F4E8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BE74A4-E374-3B4F-66C0-ABA199BE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65F63-71CC-AF06-670F-E2819C1B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34A924-C197-1C33-CC66-27A17CEA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BB7A0-1137-A59E-4122-E74BE0E0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6156B7-ADEC-C5AC-1A87-EB58104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0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8697DD-665B-9FDC-6802-7EEF8ECD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C5CB9C-FF61-85DA-6A03-06C0764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34359-1257-FE0A-1FCD-01A33EF0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EA326-02F6-B91C-CC9B-147EB61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E7D02-858F-A290-9257-34A6CEE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26E32-9908-5693-83CA-92283520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8C361-15A5-6109-D132-5015519F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CAFB2-6E6F-4B8A-7DEE-70A1A0DC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08EF6-48AD-D4FD-72CD-5DCAEED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C3EE4-1E33-9F2F-1521-7D3A7E0C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54A179-DEC9-C716-812E-F04446882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21B89D-09F8-E6CD-4011-EC2B10399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0FFDF-83EA-A5EB-3202-48701F34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3DBCC-A899-B7C4-D412-874F424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94238-951C-C26A-E2AC-1BC88022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8F7463-8073-7669-8426-021F9DA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172E2F-6315-EAAA-B3A4-318B5722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1DBFF-DDE1-0C61-EACE-5CC6717D1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14F7-7400-426A-B425-1DCF0B601207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29FBD-C60A-C096-7E44-E5CFB593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50B71-BC9D-1ECF-8009-AB1E2DE14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F508-8D7E-4418-9C1C-C19486887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81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E674CE-C33E-4EA6-2D5B-F995DF8F51FB}"/>
              </a:ext>
            </a:extLst>
          </p:cNvPr>
          <p:cNvSpPr txBox="1"/>
          <p:nvPr/>
        </p:nvSpPr>
        <p:spPr>
          <a:xfrm>
            <a:off x="-54178" y="6102509"/>
            <a:ext cx="4379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</a:t>
            </a:r>
            <a:r>
              <a:rPr lang="fr-FR" sz="1100" baseline="30000" dirty="0"/>
              <a:t>er</a:t>
            </a:r>
            <a:r>
              <a:rPr lang="fr-FR" sz="1100" dirty="0"/>
              <a:t> Training : </a:t>
            </a:r>
            <a:br>
              <a:rPr lang="fr-FR" sz="1100" dirty="0"/>
            </a:br>
            <a:r>
              <a:rPr lang="fr-FR" sz="1100" dirty="0"/>
              <a:t>32 </a:t>
            </a:r>
            <a:r>
              <a:rPr lang="fr-FR" sz="1100" dirty="0" err="1"/>
              <a:t>filters</a:t>
            </a:r>
            <a:r>
              <a:rPr lang="fr-FR" sz="1100" dirty="0"/>
              <a:t>, 10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10k train, 128*128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3E6D85-C23C-513F-2D3B-7C69868E3526}"/>
              </a:ext>
            </a:extLst>
          </p:cNvPr>
          <p:cNvSpPr txBox="1"/>
          <p:nvPr/>
        </p:nvSpPr>
        <p:spPr>
          <a:xfrm>
            <a:off x="4073557" y="6079878"/>
            <a:ext cx="3415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2</a:t>
            </a:r>
            <a:r>
              <a:rPr lang="fr-FR" sz="1100" baseline="30000" dirty="0"/>
              <a:t>e</a:t>
            </a:r>
            <a:r>
              <a:rPr lang="fr-FR" sz="1100" dirty="0"/>
              <a:t> Training :</a:t>
            </a:r>
            <a:br>
              <a:rPr lang="fr-FR" sz="1100" dirty="0"/>
            </a:br>
            <a:r>
              <a:rPr lang="fr-FR" sz="1100" dirty="0"/>
              <a:t>64 </a:t>
            </a:r>
            <a:r>
              <a:rPr lang="fr-FR" sz="1100" dirty="0" err="1"/>
              <a:t>filters</a:t>
            </a:r>
            <a:r>
              <a:rPr lang="fr-FR" sz="1100" dirty="0"/>
              <a:t>, 20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5k train, 128*128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D38510-9119-C726-0923-F5925FBDC4CE}"/>
              </a:ext>
            </a:extLst>
          </p:cNvPr>
          <p:cNvSpPr txBox="1"/>
          <p:nvPr/>
        </p:nvSpPr>
        <p:spPr>
          <a:xfrm>
            <a:off x="8172479" y="6102509"/>
            <a:ext cx="3415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</a:t>
            </a:r>
            <a:r>
              <a:rPr lang="fr-FR" sz="1100" baseline="30000" dirty="0"/>
              <a:t>e</a:t>
            </a:r>
            <a:r>
              <a:rPr lang="fr-FR" sz="1100" dirty="0"/>
              <a:t> Training :</a:t>
            </a:r>
            <a:br>
              <a:rPr lang="fr-FR" sz="1100" dirty="0"/>
            </a:br>
            <a:r>
              <a:rPr lang="fr-FR" sz="1100" dirty="0"/>
              <a:t>32 </a:t>
            </a:r>
            <a:r>
              <a:rPr lang="fr-FR" sz="1100" dirty="0" err="1"/>
              <a:t>filters</a:t>
            </a:r>
            <a:r>
              <a:rPr lang="fr-FR" sz="1100" dirty="0"/>
              <a:t>, 10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10k train, 256*256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F156EAF-89BE-87E2-E72C-C6847EF3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3" y="117586"/>
            <a:ext cx="2978616" cy="147739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6912E62-8C43-DCA0-A68A-DD1B274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3" y="1573483"/>
            <a:ext cx="2978616" cy="153134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61FB5B-84F3-BF94-78DC-D9DA8E1D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4" y="3109616"/>
            <a:ext cx="2943292" cy="1486693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0D5193B0-6AFD-26E8-73CE-53B15BFC7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31" y="4582735"/>
            <a:ext cx="3036207" cy="1497143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9F7EF028-7558-01EC-C2E8-E2D73D4B6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195" y="151482"/>
            <a:ext cx="2869605" cy="144349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3CD3ABEC-52BA-340A-A261-DFCF0436F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195" y="1573483"/>
            <a:ext cx="2869605" cy="142031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0F984249-C1C9-AD62-74DF-71B891AEA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501" y="3090593"/>
            <a:ext cx="2839924" cy="145755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7E2D964A-1BC0-C253-1CD4-712D12CA7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6876" y="4657656"/>
            <a:ext cx="2884879" cy="1497142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54A0D3FC-37A3-198D-FDB6-B21FB0E43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4235" y="1503294"/>
            <a:ext cx="2884880" cy="1489734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0736D895-5F67-B810-D992-71B539752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235" y="0"/>
            <a:ext cx="2721576" cy="1503294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7B424FBE-4333-D801-94FD-22AE1FC5F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4235" y="4596309"/>
            <a:ext cx="2884879" cy="156143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A66063CB-B826-561A-AF6D-E8278BECF1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7287" y="2955845"/>
            <a:ext cx="2978616" cy="16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3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25CAF7-EE92-F190-B55F-CFE0EA7A85CC}"/>
              </a:ext>
            </a:extLst>
          </p:cNvPr>
          <p:cNvSpPr txBox="1"/>
          <p:nvPr/>
        </p:nvSpPr>
        <p:spPr>
          <a:xfrm>
            <a:off x="68286" y="6102509"/>
            <a:ext cx="4379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</a:t>
            </a:r>
            <a:r>
              <a:rPr lang="fr-FR" sz="1100" baseline="30000" dirty="0"/>
              <a:t>er</a:t>
            </a:r>
            <a:r>
              <a:rPr lang="fr-FR" sz="1100" dirty="0"/>
              <a:t> Training : </a:t>
            </a:r>
            <a:br>
              <a:rPr lang="fr-FR" sz="1100" dirty="0"/>
            </a:br>
            <a:r>
              <a:rPr lang="fr-FR" sz="1100" dirty="0"/>
              <a:t>32 </a:t>
            </a:r>
            <a:r>
              <a:rPr lang="fr-FR" sz="1100" dirty="0" err="1"/>
              <a:t>filters</a:t>
            </a:r>
            <a:r>
              <a:rPr lang="fr-FR" sz="1100" dirty="0"/>
              <a:t>, 10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10k train, 128*128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62A70B-41DF-FC48-2C00-9138DA7E1D72}"/>
              </a:ext>
            </a:extLst>
          </p:cNvPr>
          <p:cNvSpPr txBox="1"/>
          <p:nvPr/>
        </p:nvSpPr>
        <p:spPr>
          <a:xfrm>
            <a:off x="4196021" y="6079878"/>
            <a:ext cx="3415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2</a:t>
            </a:r>
            <a:r>
              <a:rPr lang="fr-FR" sz="1100" baseline="30000" dirty="0"/>
              <a:t>e</a:t>
            </a:r>
            <a:r>
              <a:rPr lang="fr-FR" sz="1100" dirty="0"/>
              <a:t> Training :</a:t>
            </a:r>
            <a:br>
              <a:rPr lang="fr-FR" sz="1100" dirty="0"/>
            </a:br>
            <a:r>
              <a:rPr lang="fr-FR" sz="1100" dirty="0"/>
              <a:t>64 </a:t>
            </a:r>
            <a:r>
              <a:rPr lang="fr-FR" sz="1100" dirty="0" err="1"/>
              <a:t>filters</a:t>
            </a:r>
            <a:r>
              <a:rPr lang="fr-FR" sz="1100" dirty="0"/>
              <a:t>, 20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5k train, 128*128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574181-2C51-8FAD-4E17-D2855595FFE4}"/>
              </a:ext>
            </a:extLst>
          </p:cNvPr>
          <p:cNvSpPr txBox="1"/>
          <p:nvPr/>
        </p:nvSpPr>
        <p:spPr>
          <a:xfrm>
            <a:off x="8294943" y="6102509"/>
            <a:ext cx="34150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</a:t>
            </a:r>
            <a:r>
              <a:rPr lang="fr-FR" sz="1100" baseline="30000" dirty="0"/>
              <a:t>e</a:t>
            </a:r>
            <a:r>
              <a:rPr lang="fr-FR" sz="1100" dirty="0"/>
              <a:t> Training :</a:t>
            </a:r>
            <a:br>
              <a:rPr lang="fr-FR" sz="1100" dirty="0"/>
            </a:br>
            <a:r>
              <a:rPr lang="fr-FR" sz="1100" dirty="0"/>
              <a:t>32 </a:t>
            </a:r>
            <a:r>
              <a:rPr lang="fr-FR" sz="1100" dirty="0" err="1"/>
              <a:t>filters</a:t>
            </a:r>
            <a:r>
              <a:rPr lang="fr-FR" sz="1100" dirty="0"/>
              <a:t>, 10 </a:t>
            </a:r>
            <a:r>
              <a:rPr lang="fr-FR" sz="1100" dirty="0" err="1"/>
              <a:t>epochs</a:t>
            </a:r>
            <a:r>
              <a:rPr lang="fr-FR" sz="1100" dirty="0"/>
              <a:t>,</a:t>
            </a:r>
          </a:p>
          <a:p>
            <a:pPr algn="ctr"/>
            <a:r>
              <a:rPr lang="fr-FR" sz="1100" dirty="0"/>
              <a:t>10k train, 256*256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802DF6-F98A-73B1-1862-D8DEA4FF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10" y="36168"/>
            <a:ext cx="4123109" cy="31766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093FED-6CB0-304D-AF3A-3D7A688F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76" y="3340768"/>
            <a:ext cx="3833812" cy="26669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884443-957E-18E1-25C1-99F41B30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06" y="3322850"/>
            <a:ext cx="3975440" cy="27028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610564-B0F0-0B28-4DFF-53D767049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69" y="102524"/>
            <a:ext cx="3477110" cy="30439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904F79-C59D-925A-574E-29170EC17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93" y="3286825"/>
            <a:ext cx="3802266" cy="271755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65E41D6-BE9A-6233-C710-F627FFB91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28" y="36168"/>
            <a:ext cx="3655730" cy="31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C3C1DA-6779-BF53-2C5A-0FC4D79F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5" r="14523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E3062A-1252-48DB-80CB-A0849F950B59}"/>
              </a:ext>
            </a:extLst>
          </p:cNvPr>
          <p:cNvSpPr txBox="1"/>
          <p:nvPr/>
        </p:nvSpPr>
        <p:spPr>
          <a:xfrm>
            <a:off x="8185327" y="654508"/>
            <a:ext cx="3485305" cy="463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Piste</a:t>
            </a:r>
            <a:r>
              <a:rPr lang="en-US" sz="2000" dirty="0"/>
              <a:t> pour </a:t>
            </a:r>
            <a:r>
              <a:rPr lang="en-US" sz="2000" dirty="0" err="1"/>
              <a:t>progresser</a:t>
            </a:r>
            <a:r>
              <a:rPr lang="en-US" sz="2000" dirty="0"/>
              <a:t>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Model de segmentation + </a:t>
            </a:r>
            <a:r>
              <a:rPr lang="en-US" sz="2000" dirty="0" err="1"/>
              <a:t>complexe</a:t>
            </a:r>
            <a:r>
              <a:rPr lang="en-US" sz="2000" dirty="0"/>
              <a:t> (Unet2)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Tester </a:t>
            </a:r>
            <a:r>
              <a:rPr lang="en-US" sz="2000" dirty="0" err="1"/>
              <a:t>d’autres</a:t>
            </a:r>
            <a:r>
              <a:rPr lang="en-US" sz="2000" dirty="0"/>
              <a:t> loss </a:t>
            </a:r>
            <a:r>
              <a:rPr lang="en-US" sz="2000" dirty="0" err="1"/>
              <a:t>fucntion</a:t>
            </a:r>
            <a:r>
              <a:rPr lang="en-US" sz="2000" dirty="0"/>
              <a:t> (weighted/balanced cross entropy, focal loss, Dice Loss…)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 coupler avec un model Yolo qui </a:t>
            </a:r>
            <a:r>
              <a:rPr lang="en-US" sz="2000" dirty="0" err="1"/>
              <a:t>identifierait</a:t>
            </a:r>
            <a:r>
              <a:rPr lang="en-US" sz="2000" dirty="0"/>
              <a:t> </a:t>
            </a:r>
            <a:r>
              <a:rPr lang="en-US" sz="2000" dirty="0" err="1"/>
              <a:t>préalablement</a:t>
            </a:r>
            <a:r>
              <a:rPr lang="en-US" sz="2000" dirty="0"/>
              <a:t> les visages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Investir</a:t>
            </a:r>
            <a:r>
              <a:rPr lang="en-US" sz="2000" dirty="0"/>
              <a:t> dans </a:t>
            </a:r>
            <a:r>
              <a:rPr lang="en-US" sz="2000" dirty="0" err="1"/>
              <a:t>une</a:t>
            </a:r>
            <a:r>
              <a:rPr lang="en-US" sz="2000" dirty="0"/>
              <a:t> GPU pour </a:t>
            </a:r>
            <a:r>
              <a:rPr lang="en-US" sz="2000" dirty="0" err="1"/>
              <a:t>itérer</a:t>
            </a:r>
            <a:r>
              <a:rPr lang="en-US" sz="2000" dirty="0"/>
              <a:t> </a:t>
            </a:r>
            <a:r>
              <a:rPr lang="en-US" sz="2000" dirty="0" err="1"/>
              <a:t>décemment</a:t>
            </a:r>
            <a:r>
              <a:rPr lang="en-US" sz="2000" dirty="0"/>
              <a:t>, </a:t>
            </a:r>
            <a:r>
              <a:rPr lang="en-US" sz="2000" dirty="0" err="1"/>
              <a:t>c’est</a:t>
            </a:r>
            <a:r>
              <a:rPr lang="en-US" sz="2000" dirty="0"/>
              <a:t> la condition </a:t>
            </a:r>
            <a:r>
              <a:rPr lang="en-US" sz="2000" i="1" dirty="0"/>
              <a:t>sine qua non </a:t>
            </a:r>
            <a:r>
              <a:rPr lang="en-US" sz="2000" dirty="0"/>
              <a:t>pour </a:t>
            </a:r>
            <a:r>
              <a:rPr lang="en-US" sz="2000" dirty="0" err="1"/>
              <a:t>travailler</a:t>
            </a:r>
            <a:r>
              <a:rPr lang="en-US" sz="2000" dirty="0"/>
              <a:t> </a:t>
            </a:r>
            <a:r>
              <a:rPr lang="en-US" sz="2000" dirty="0" err="1"/>
              <a:t>efficacement</a:t>
            </a:r>
            <a:r>
              <a:rPr lang="en-US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673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142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POPOT--CHAPUIS</dc:creator>
  <cp:lastModifiedBy>Maxime PC</cp:lastModifiedBy>
  <cp:revision>7</cp:revision>
  <dcterms:created xsi:type="dcterms:W3CDTF">2023-01-16T09:14:55Z</dcterms:created>
  <dcterms:modified xsi:type="dcterms:W3CDTF">2023-03-17T14:12:17Z</dcterms:modified>
</cp:coreProperties>
</file>