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0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8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8169-87F8-594D-8E78-8ACB9C0E6D13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37A4C-B78B-CE4C-A596-8E22612E7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145303" y="2245364"/>
            <a:ext cx="6928519" cy="113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 flipV="1">
            <a:off x="1145303" y="2074686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flipV="1">
            <a:off x="1853343" y="2083825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2526682" y="2083824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flipV="1">
            <a:off x="3235410" y="2087416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flipV="1">
            <a:off x="3875414" y="2083825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flipV="1">
            <a:off x="4470060" y="2074686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flipV="1">
            <a:off x="5121404" y="2086601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flipV="1">
            <a:off x="5761409" y="2074690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flipV="1">
            <a:off x="6390074" y="2087416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flipV="1">
            <a:off x="6973380" y="2074690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flipV="1">
            <a:off x="7499988" y="2074690"/>
            <a:ext cx="215454" cy="158763"/>
          </a:xfrm>
          <a:prstGeom prst="triangl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>
            <a:off x="3988811" y="1825776"/>
            <a:ext cx="379192" cy="419588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61623" y="4019384"/>
            <a:ext cx="6928519" cy="113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8003" y="2313406"/>
            <a:ext cx="882249" cy="0"/>
          </a:xfrm>
          <a:prstGeom prst="straightConnector1">
            <a:avLst/>
          </a:prstGeom>
          <a:ln w="38100" cmpd="sng">
            <a:solidFill>
              <a:srgbClr val="984807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68003" y="2000283"/>
            <a:ext cx="882249" cy="0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83325" y="2313406"/>
            <a:ext cx="784678" cy="1705978"/>
          </a:xfrm>
          <a:prstGeom prst="line">
            <a:avLst/>
          </a:prstGeom>
          <a:ln w="3810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653475" y="2313406"/>
            <a:ext cx="929850" cy="1717318"/>
          </a:xfrm>
          <a:prstGeom prst="straightConnector1">
            <a:avLst/>
          </a:prstGeom>
          <a:ln w="38100" cmpd="sng">
            <a:solidFill>
              <a:schemeClr val="accent3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368003" y="2313406"/>
            <a:ext cx="1393406" cy="1705978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61409" y="4019384"/>
            <a:ext cx="628665" cy="0"/>
          </a:xfrm>
          <a:prstGeom prst="line">
            <a:avLst/>
          </a:prstGeom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6" idx="0"/>
          </p:cNvCxnSpPr>
          <p:nvPr/>
        </p:nvCxnSpPr>
        <p:spPr>
          <a:xfrm flipV="1">
            <a:off x="6390074" y="2233453"/>
            <a:ext cx="1217641" cy="1785931"/>
          </a:xfrm>
          <a:prstGeom prst="straightConnector1">
            <a:avLst/>
          </a:prstGeom>
          <a:ln w="38100" cmpd="sng">
            <a:solidFill>
              <a:srgbClr val="40315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90490" y="1630951"/>
            <a:ext cx="9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ir wave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46875" y="2336086"/>
            <a:ext cx="127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direct </a:t>
            </a:r>
            <a:r>
              <a:rPr lang="en-US" dirty="0" smtClean="0"/>
              <a:t>wave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73380" y="3243304"/>
            <a:ext cx="1599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efracted wave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85492" y="3220623"/>
            <a:ext cx="161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Reflected wave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6642" y="2705418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90662" y="4291500"/>
            <a:ext cx="43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67649" y="1261619"/>
            <a:ext cx="147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  = 343 m/s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3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California State University, Fresno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Alain Plattner</dc:creator>
  <cp:lastModifiedBy>Alain Plattner</cp:lastModifiedBy>
  <cp:revision>31</cp:revision>
  <dcterms:created xsi:type="dcterms:W3CDTF">2016-09-27T16:58:21Z</dcterms:created>
  <dcterms:modified xsi:type="dcterms:W3CDTF">2016-09-27T18:28:24Z</dcterms:modified>
</cp:coreProperties>
</file>